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89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1093" name="TextBox 1092">
            <a:extLst>
              <a:ext uri="{FF2B5EF4-FFF2-40B4-BE49-F238E27FC236}">
                <a16:creationId xmlns:a16="http://schemas.microsoft.com/office/drawing/2014/main" id="{D807C763-62BB-4827-A11E-84A32D23DE8E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982" name="Group 1981">
            <a:extLst>
              <a:ext uri="{FF2B5EF4-FFF2-40B4-BE49-F238E27FC236}">
                <a16:creationId xmlns:a16="http://schemas.microsoft.com/office/drawing/2014/main" id="{6BE36878-6208-428A-B08F-3A7D4C77EFA6}"/>
              </a:ext>
            </a:extLst>
          </p:cNvPr>
          <p:cNvGrpSpPr/>
          <p:nvPr/>
        </p:nvGrpSpPr>
        <p:grpSpPr>
          <a:xfrm>
            <a:off x="866117" y="1718536"/>
            <a:ext cx="10459768" cy="2757693"/>
            <a:chOff x="920407" y="2506187"/>
            <a:chExt cx="9139640" cy="2757693"/>
          </a:xfrm>
        </p:grpSpPr>
        <p:sp>
          <p:nvSpPr>
            <p:cNvPr id="1983" name="Rectangle 27">
              <a:extLst>
                <a:ext uri="{FF2B5EF4-FFF2-40B4-BE49-F238E27FC236}">
                  <a16:creationId xmlns:a16="http://schemas.microsoft.com/office/drawing/2014/main" id="{E66CD766-347B-430A-B00F-8E5C5861ECC9}"/>
                </a:ext>
              </a:extLst>
            </p:cNvPr>
            <p:cNvSpPr/>
            <p:nvPr/>
          </p:nvSpPr>
          <p:spPr>
            <a:xfrm rot="10800000">
              <a:off x="5563985" y="4610975"/>
              <a:ext cx="2942899" cy="648238"/>
            </a:xfrm>
            <a:custGeom>
              <a:avLst/>
              <a:gdLst/>
              <a:ahLst/>
              <a:cxnLst/>
              <a:rect l="l" t="t" r="r" b="b"/>
              <a:pathLst>
                <a:path w="2398918" h="1003077">
                  <a:moveTo>
                    <a:pt x="1152805" y="0"/>
                  </a:moveTo>
                  <a:lnTo>
                    <a:pt x="1251810" y="0"/>
                  </a:lnTo>
                  <a:lnTo>
                    <a:pt x="2398918" y="1003077"/>
                  </a:lnTo>
                  <a:lnTo>
                    <a:pt x="0" y="1003077"/>
                  </a:lnTo>
                  <a:lnTo>
                    <a:pt x="0" y="991863"/>
                  </a:lnTo>
                  <a:lnTo>
                    <a:pt x="1150938" y="10735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984" name="Rectangle 27">
              <a:extLst>
                <a:ext uri="{FF2B5EF4-FFF2-40B4-BE49-F238E27FC236}">
                  <a16:creationId xmlns:a16="http://schemas.microsoft.com/office/drawing/2014/main" id="{C4AD0337-B095-498E-9E29-433B0C3FAA8D}"/>
                </a:ext>
              </a:extLst>
            </p:cNvPr>
            <p:cNvSpPr/>
            <p:nvPr/>
          </p:nvSpPr>
          <p:spPr>
            <a:xfrm>
              <a:off x="7112061" y="2506187"/>
              <a:ext cx="2942899" cy="648238"/>
            </a:xfrm>
            <a:custGeom>
              <a:avLst/>
              <a:gdLst/>
              <a:ahLst/>
              <a:cxnLst/>
              <a:rect l="l" t="t" r="r" b="b"/>
              <a:pathLst>
                <a:path w="2398918" h="1003077">
                  <a:moveTo>
                    <a:pt x="1152805" y="0"/>
                  </a:moveTo>
                  <a:lnTo>
                    <a:pt x="1251810" y="0"/>
                  </a:lnTo>
                  <a:lnTo>
                    <a:pt x="2398918" y="1003077"/>
                  </a:lnTo>
                  <a:lnTo>
                    <a:pt x="0" y="1003077"/>
                  </a:lnTo>
                  <a:lnTo>
                    <a:pt x="0" y="991863"/>
                  </a:lnTo>
                  <a:lnTo>
                    <a:pt x="1150938" y="10735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985" name="Rectangle 27">
              <a:extLst>
                <a:ext uri="{FF2B5EF4-FFF2-40B4-BE49-F238E27FC236}">
                  <a16:creationId xmlns:a16="http://schemas.microsoft.com/office/drawing/2014/main" id="{E11BB0D6-B9DB-4A1E-923F-05F5AAD7401A}"/>
                </a:ext>
              </a:extLst>
            </p:cNvPr>
            <p:cNvSpPr/>
            <p:nvPr/>
          </p:nvSpPr>
          <p:spPr>
            <a:xfrm>
              <a:off x="4009285" y="2506187"/>
              <a:ext cx="2942899" cy="648238"/>
            </a:xfrm>
            <a:custGeom>
              <a:avLst/>
              <a:gdLst/>
              <a:ahLst/>
              <a:cxnLst/>
              <a:rect l="l" t="t" r="r" b="b"/>
              <a:pathLst>
                <a:path w="2398918" h="1003077">
                  <a:moveTo>
                    <a:pt x="1152805" y="0"/>
                  </a:moveTo>
                  <a:lnTo>
                    <a:pt x="1251810" y="0"/>
                  </a:lnTo>
                  <a:lnTo>
                    <a:pt x="2398918" y="1003077"/>
                  </a:lnTo>
                  <a:lnTo>
                    <a:pt x="0" y="1003077"/>
                  </a:lnTo>
                  <a:lnTo>
                    <a:pt x="0" y="991863"/>
                  </a:lnTo>
                  <a:lnTo>
                    <a:pt x="1150938" y="10735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986" name="Rectangle 2">
              <a:extLst>
                <a:ext uri="{FF2B5EF4-FFF2-40B4-BE49-F238E27FC236}">
                  <a16:creationId xmlns:a16="http://schemas.microsoft.com/office/drawing/2014/main" id="{A4640041-89ED-4330-8903-6906967E146E}"/>
                </a:ext>
              </a:extLst>
            </p:cNvPr>
            <p:cNvSpPr/>
            <p:nvPr/>
          </p:nvSpPr>
          <p:spPr>
            <a:xfrm>
              <a:off x="7098165" y="2506187"/>
              <a:ext cx="1413386" cy="2755360"/>
            </a:xfrm>
            <a:custGeom>
              <a:avLst/>
              <a:gdLst/>
              <a:ahLst/>
              <a:cxnLst/>
              <a:rect l="l" t="t" r="r" b="b"/>
              <a:pathLst>
                <a:path w="1152128" h="4263617">
                  <a:moveTo>
                    <a:pt x="1152128" y="0"/>
                  </a:moveTo>
                  <a:lnTo>
                    <a:pt x="1152128" y="1676259"/>
                  </a:lnTo>
                  <a:lnTo>
                    <a:pt x="1152128" y="3214792"/>
                  </a:lnTo>
                  <a:lnTo>
                    <a:pt x="1152128" y="3277957"/>
                  </a:lnTo>
                  <a:lnTo>
                    <a:pt x="0" y="4263617"/>
                  </a:lnTo>
                  <a:lnTo>
                    <a:pt x="0" y="3214792"/>
                  </a:lnTo>
                  <a:lnTo>
                    <a:pt x="0" y="1676259"/>
                  </a:lnTo>
                  <a:lnTo>
                    <a:pt x="0" y="98566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987" name="Rectangle 2">
              <a:extLst>
                <a:ext uri="{FF2B5EF4-FFF2-40B4-BE49-F238E27FC236}">
                  <a16:creationId xmlns:a16="http://schemas.microsoft.com/office/drawing/2014/main" id="{28928F98-794A-4C9B-A799-B66474F28703}"/>
                </a:ext>
              </a:extLst>
            </p:cNvPr>
            <p:cNvSpPr/>
            <p:nvPr/>
          </p:nvSpPr>
          <p:spPr>
            <a:xfrm flipH="1">
              <a:off x="5553724" y="2506187"/>
              <a:ext cx="1413386" cy="2755360"/>
            </a:xfrm>
            <a:custGeom>
              <a:avLst/>
              <a:gdLst/>
              <a:ahLst/>
              <a:cxnLst/>
              <a:rect l="l" t="t" r="r" b="b"/>
              <a:pathLst>
                <a:path w="1152128" h="4263617">
                  <a:moveTo>
                    <a:pt x="1152128" y="0"/>
                  </a:moveTo>
                  <a:lnTo>
                    <a:pt x="0" y="985661"/>
                  </a:lnTo>
                  <a:lnTo>
                    <a:pt x="0" y="1676259"/>
                  </a:lnTo>
                  <a:lnTo>
                    <a:pt x="0" y="3214792"/>
                  </a:lnTo>
                  <a:lnTo>
                    <a:pt x="0" y="4263617"/>
                  </a:lnTo>
                  <a:lnTo>
                    <a:pt x="1152128" y="3277957"/>
                  </a:lnTo>
                  <a:lnTo>
                    <a:pt x="1152128" y="3214792"/>
                  </a:lnTo>
                  <a:lnTo>
                    <a:pt x="1152128" y="1676259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988" name="Rectangle 2">
              <a:extLst>
                <a:ext uri="{FF2B5EF4-FFF2-40B4-BE49-F238E27FC236}">
                  <a16:creationId xmlns:a16="http://schemas.microsoft.com/office/drawing/2014/main" id="{3CC4E902-8DC4-408D-9CE3-0365CF680E8B}"/>
                </a:ext>
              </a:extLst>
            </p:cNvPr>
            <p:cNvSpPr/>
            <p:nvPr/>
          </p:nvSpPr>
          <p:spPr>
            <a:xfrm flipH="1">
              <a:off x="8642604" y="2506187"/>
              <a:ext cx="1417443" cy="2747595"/>
            </a:xfrm>
            <a:custGeom>
              <a:avLst/>
              <a:gdLst/>
              <a:ahLst/>
              <a:cxnLst/>
              <a:rect l="l" t="t" r="r" b="b"/>
              <a:pathLst>
                <a:path w="1155435" h="4251601">
                  <a:moveTo>
                    <a:pt x="1155435" y="0"/>
                  </a:moveTo>
                  <a:lnTo>
                    <a:pt x="3307" y="985661"/>
                  </a:lnTo>
                  <a:lnTo>
                    <a:pt x="3307" y="1504427"/>
                  </a:lnTo>
                  <a:lnTo>
                    <a:pt x="3306" y="1504428"/>
                  </a:lnTo>
                  <a:lnTo>
                    <a:pt x="3306" y="1567593"/>
                  </a:lnTo>
                  <a:lnTo>
                    <a:pt x="3306" y="3106126"/>
                  </a:lnTo>
                  <a:lnTo>
                    <a:pt x="3306" y="3259101"/>
                  </a:lnTo>
                  <a:lnTo>
                    <a:pt x="0" y="3259101"/>
                  </a:lnTo>
                  <a:lnTo>
                    <a:pt x="3306" y="3264801"/>
                  </a:lnTo>
                  <a:lnTo>
                    <a:pt x="3306" y="3264816"/>
                  </a:lnTo>
                  <a:lnTo>
                    <a:pt x="3315" y="3264816"/>
                  </a:lnTo>
                  <a:lnTo>
                    <a:pt x="197102" y="3598930"/>
                  </a:lnTo>
                  <a:lnTo>
                    <a:pt x="199169" y="3595365"/>
                  </a:lnTo>
                  <a:lnTo>
                    <a:pt x="579786" y="4251601"/>
                  </a:lnTo>
                  <a:lnTo>
                    <a:pt x="1152121" y="3264816"/>
                  </a:lnTo>
                  <a:lnTo>
                    <a:pt x="1155434" y="3264816"/>
                  </a:lnTo>
                  <a:lnTo>
                    <a:pt x="1155434" y="3259103"/>
                  </a:lnTo>
                  <a:lnTo>
                    <a:pt x="1155435" y="3259101"/>
                  </a:lnTo>
                  <a:lnTo>
                    <a:pt x="1155434" y="3259101"/>
                  </a:lnTo>
                  <a:lnTo>
                    <a:pt x="1155434" y="3133261"/>
                  </a:lnTo>
                  <a:lnTo>
                    <a:pt x="1155435" y="3133261"/>
                  </a:lnTo>
                  <a:lnTo>
                    <a:pt x="1155435" y="1676259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989" name="Rectangle 27">
              <a:extLst>
                <a:ext uri="{FF2B5EF4-FFF2-40B4-BE49-F238E27FC236}">
                  <a16:creationId xmlns:a16="http://schemas.microsoft.com/office/drawing/2014/main" id="{CF054910-C8D5-4A67-9E24-CAA9FED5BE5F}"/>
                </a:ext>
              </a:extLst>
            </p:cNvPr>
            <p:cNvSpPr/>
            <p:nvPr/>
          </p:nvSpPr>
          <p:spPr>
            <a:xfrm rot="10800000">
              <a:off x="2475107" y="4613308"/>
              <a:ext cx="2942899" cy="648238"/>
            </a:xfrm>
            <a:custGeom>
              <a:avLst/>
              <a:gdLst/>
              <a:ahLst/>
              <a:cxnLst/>
              <a:rect l="l" t="t" r="r" b="b"/>
              <a:pathLst>
                <a:path w="2398918" h="1003077">
                  <a:moveTo>
                    <a:pt x="1152805" y="0"/>
                  </a:moveTo>
                  <a:lnTo>
                    <a:pt x="1251810" y="0"/>
                  </a:lnTo>
                  <a:lnTo>
                    <a:pt x="2398918" y="1003077"/>
                  </a:lnTo>
                  <a:lnTo>
                    <a:pt x="0" y="1003077"/>
                  </a:lnTo>
                  <a:lnTo>
                    <a:pt x="0" y="991863"/>
                  </a:lnTo>
                  <a:lnTo>
                    <a:pt x="1150938" y="10735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990" name="Rectangle 27">
              <a:extLst>
                <a:ext uri="{FF2B5EF4-FFF2-40B4-BE49-F238E27FC236}">
                  <a16:creationId xmlns:a16="http://schemas.microsoft.com/office/drawing/2014/main" id="{E6600482-BCA9-4DAC-8168-184EC3267802}"/>
                </a:ext>
              </a:extLst>
            </p:cNvPr>
            <p:cNvSpPr/>
            <p:nvPr/>
          </p:nvSpPr>
          <p:spPr>
            <a:xfrm>
              <a:off x="920407" y="2508520"/>
              <a:ext cx="2942899" cy="648238"/>
            </a:xfrm>
            <a:custGeom>
              <a:avLst/>
              <a:gdLst/>
              <a:ahLst/>
              <a:cxnLst/>
              <a:rect l="l" t="t" r="r" b="b"/>
              <a:pathLst>
                <a:path w="2398918" h="1003077">
                  <a:moveTo>
                    <a:pt x="1152805" y="0"/>
                  </a:moveTo>
                  <a:lnTo>
                    <a:pt x="1251810" y="0"/>
                  </a:lnTo>
                  <a:lnTo>
                    <a:pt x="2398918" y="1003077"/>
                  </a:lnTo>
                  <a:lnTo>
                    <a:pt x="0" y="1003077"/>
                  </a:lnTo>
                  <a:lnTo>
                    <a:pt x="0" y="991863"/>
                  </a:lnTo>
                  <a:lnTo>
                    <a:pt x="1150938" y="10735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991" name="Rectangle 2">
              <a:extLst>
                <a:ext uri="{FF2B5EF4-FFF2-40B4-BE49-F238E27FC236}">
                  <a16:creationId xmlns:a16="http://schemas.microsoft.com/office/drawing/2014/main" id="{684BCD0C-4346-4691-8F54-6A90187FA7AF}"/>
                </a:ext>
              </a:extLst>
            </p:cNvPr>
            <p:cNvSpPr/>
            <p:nvPr/>
          </p:nvSpPr>
          <p:spPr>
            <a:xfrm>
              <a:off x="4009287" y="2508520"/>
              <a:ext cx="1413386" cy="2755360"/>
            </a:xfrm>
            <a:custGeom>
              <a:avLst/>
              <a:gdLst/>
              <a:ahLst/>
              <a:cxnLst/>
              <a:rect l="l" t="t" r="r" b="b"/>
              <a:pathLst>
                <a:path w="1152128" h="4263617">
                  <a:moveTo>
                    <a:pt x="1152128" y="0"/>
                  </a:moveTo>
                  <a:lnTo>
                    <a:pt x="1152128" y="1676259"/>
                  </a:lnTo>
                  <a:lnTo>
                    <a:pt x="1152128" y="3214792"/>
                  </a:lnTo>
                  <a:lnTo>
                    <a:pt x="1152128" y="3277957"/>
                  </a:lnTo>
                  <a:lnTo>
                    <a:pt x="0" y="4263617"/>
                  </a:lnTo>
                  <a:lnTo>
                    <a:pt x="0" y="3214792"/>
                  </a:lnTo>
                  <a:lnTo>
                    <a:pt x="0" y="1676259"/>
                  </a:lnTo>
                  <a:lnTo>
                    <a:pt x="0" y="98566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992" name="Rectangle 2">
              <a:extLst>
                <a:ext uri="{FF2B5EF4-FFF2-40B4-BE49-F238E27FC236}">
                  <a16:creationId xmlns:a16="http://schemas.microsoft.com/office/drawing/2014/main" id="{B2E45CED-88E9-460F-937F-52B34DA01726}"/>
                </a:ext>
              </a:extLst>
            </p:cNvPr>
            <p:cNvSpPr/>
            <p:nvPr/>
          </p:nvSpPr>
          <p:spPr>
            <a:xfrm flipH="1">
              <a:off x="2464846" y="2508520"/>
              <a:ext cx="1413386" cy="2755360"/>
            </a:xfrm>
            <a:custGeom>
              <a:avLst/>
              <a:gdLst/>
              <a:ahLst/>
              <a:cxnLst/>
              <a:rect l="l" t="t" r="r" b="b"/>
              <a:pathLst>
                <a:path w="1152128" h="4263617">
                  <a:moveTo>
                    <a:pt x="1152128" y="0"/>
                  </a:moveTo>
                  <a:lnTo>
                    <a:pt x="0" y="985661"/>
                  </a:lnTo>
                  <a:lnTo>
                    <a:pt x="0" y="1676259"/>
                  </a:lnTo>
                  <a:lnTo>
                    <a:pt x="0" y="3214792"/>
                  </a:lnTo>
                  <a:lnTo>
                    <a:pt x="0" y="4263617"/>
                  </a:lnTo>
                  <a:lnTo>
                    <a:pt x="1152128" y="3277957"/>
                  </a:lnTo>
                  <a:lnTo>
                    <a:pt x="1152128" y="3214792"/>
                  </a:lnTo>
                  <a:lnTo>
                    <a:pt x="1152128" y="1676259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993" name="Rectangle 2">
              <a:extLst>
                <a:ext uri="{FF2B5EF4-FFF2-40B4-BE49-F238E27FC236}">
                  <a16:creationId xmlns:a16="http://schemas.microsoft.com/office/drawing/2014/main" id="{4AB03A6E-45E3-416C-A038-D35C7EBC9C67}"/>
                </a:ext>
              </a:extLst>
            </p:cNvPr>
            <p:cNvSpPr/>
            <p:nvPr/>
          </p:nvSpPr>
          <p:spPr>
            <a:xfrm>
              <a:off x="920407" y="2508520"/>
              <a:ext cx="1413386" cy="2727197"/>
            </a:xfrm>
            <a:custGeom>
              <a:avLst/>
              <a:gdLst/>
              <a:ahLst/>
              <a:cxnLst/>
              <a:rect l="l" t="t" r="r" b="b"/>
              <a:pathLst>
                <a:path w="1152128" h="4220038">
                  <a:moveTo>
                    <a:pt x="1152128" y="0"/>
                  </a:moveTo>
                  <a:lnTo>
                    <a:pt x="1152128" y="606318"/>
                  </a:lnTo>
                  <a:lnTo>
                    <a:pt x="1152128" y="3214792"/>
                  </a:lnTo>
                  <a:lnTo>
                    <a:pt x="1152128" y="4220038"/>
                  </a:lnTo>
                  <a:lnTo>
                    <a:pt x="576064" y="3643974"/>
                  </a:lnTo>
                  <a:lnTo>
                    <a:pt x="0" y="4220038"/>
                  </a:lnTo>
                  <a:lnTo>
                    <a:pt x="0" y="3214792"/>
                  </a:lnTo>
                  <a:lnTo>
                    <a:pt x="0" y="1758446"/>
                  </a:lnTo>
                  <a:lnTo>
                    <a:pt x="0" y="98566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sp>
        <p:nvSpPr>
          <p:cNvPr id="1994" name="Text Placeholder 12">
            <a:extLst>
              <a:ext uri="{FF2B5EF4-FFF2-40B4-BE49-F238E27FC236}">
                <a16:creationId xmlns:a16="http://schemas.microsoft.com/office/drawing/2014/main" id="{0A1450EA-F1E0-4012-B753-BDF7AAB9F2DE}"/>
              </a:ext>
            </a:extLst>
          </p:cNvPr>
          <p:cNvSpPr txBox="1">
            <a:spLocks/>
          </p:cNvSpPr>
          <p:nvPr/>
        </p:nvSpPr>
        <p:spPr>
          <a:xfrm>
            <a:off x="1045886" y="3579651"/>
            <a:ext cx="1253359" cy="459108"/>
          </a:xfrm>
          <a:prstGeom prst="rect">
            <a:avLst/>
          </a:prstGeom>
        </p:spPr>
        <p:txBody>
          <a:bodyPr lIns="0" tIns="0" rIns="0" bIns="0" anchor="ctr"/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3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dirty="0">
                <a:solidFill>
                  <a:schemeClr val="bg1"/>
                </a:solidFill>
                <a:cs typeface="Arial" pitchFamily="34" charset="0"/>
              </a:rPr>
              <a:t>2016</a:t>
            </a:r>
          </a:p>
        </p:txBody>
      </p:sp>
      <p:sp>
        <p:nvSpPr>
          <p:cNvPr id="1995" name="Text Placeholder 12">
            <a:extLst>
              <a:ext uri="{FF2B5EF4-FFF2-40B4-BE49-F238E27FC236}">
                <a16:creationId xmlns:a16="http://schemas.microsoft.com/office/drawing/2014/main" id="{3410930A-F424-4ED3-8D70-7332EE57B48B}"/>
              </a:ext>
            </a:extLst>
          </p:cNvPr>
          <p:cNvSpPr txBox="1">
            <a:spLocks/>
          </p:cNvSpPr>
          <p:nvPr/>
        </p:nvSpPr>
        <p:spPr>
          <a:xfrm>
            <a:off x="6351223" y="3579651"/>
            <a:ext cx="1253359" cy="459108"/>
          </a:xfrm>
          <a:prstGeom prst="rect">
            <a:avLst/>
          </a:prstGeom>
        </p:spPr>
        <p:txBody>
          <a:bodyPr lIns="0" tIns="0" rIns="0" bIns="0" anchor="ctr"/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3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dirty="0">
                <a:solidFill>
                  <a:schemeClr val="bg1"/>
                </a:solidFill>
                <a:cs typeface="Arial" pitchFamily="34" charset="0"/>
              </a:rPr>
              <a:t>2019</a:t>
            </a:r>
          </a:p>
        </p:txBody>
      </p:sp>
      <p:sp>
        <p:nvSpPr>
          <p:cNvPr id="1996" name="Text Placeholder 12">
            <a:extLst>
              <a:ext uri="{FF2B5EF4-FFF2-40B4-BE49-F238E27FC236}">
                <a16:creationId xmlns:a16="http://schemas.microsoft.com/office/drawing/2014/main" id="{A75C62C7-646E-4A81-897C-A31EABC7C226}"/>
              </a:ext>
            </a:extLst>
          </p:cNvPr>
          <p:cNvSpPr txBox="1">
            <a:spLocks/>
          </p:cNvSpPr>
          <p:nvPr/>
        </p:nvSpPr>
        <p:spPr>
          <a:xfrm>
            <a:off x="8119669" y="3579651"/>
            <a:ext cx="1253359" cy="459108"/>
          </a:xfrm>
          <a:prstGeom prst="rect">
            <a:avLst/>
          </a:prstGeom>
        </p:spPr>
        <p:txBody>
          <a:bodyPr lIns="0" tIns="0" rIns="0" bIns="0" anchor="ctr"/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3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dirty="0">
                <a:solidFill>
                  <a:schemeClr val="bg1"/>
                </a:solidFill>
                <a:cs typeface="Arial" pitchFamily="34" charset="0"/>
              </a:rPr>
              <a:t>2020</a:t>
            </a:r>
          </a:p>
        </p:txBody>
      </p:sp>
      <p:sp>
        <p:nvSpPr>
          <p:cNvPr id="1997" name="Text Placeholder 12">
            <a:extLst>
              <a:ext uri="{FF2B5EF4-FFF2-40B4-BE49-F238E27FC236}">
                <a16:creationId xmlns:a16="http://schemas.microsoft.com/office/drawing/2014/main" id="{5BD6141B-6990-45EB-8CCD-9E08649BE5F6}"/>
              </a:ext>
            </a:extLst>
          </p:cNvPr>
          <p:cNvSpPr txBox="1">
            <a:spLocks/>
          </p:cNvSpPr>
          <p:nvPr/>
        </p:nvSpPr>
        <p:spPr>
          <a:xfrm>
            <a:off x="9888116" y="3579651"/>
            <a:ext cx="1253359" cy="459108"/>
          </a:xfrm>
          <a:prstGeom prst="rect">
            <a:avLst/>
          </a:prstGeom>
        </p:spPr>
        <p:txBody>
          <a:bodyPr lIns="0" tIns="0" rIns="0" bIns="0" anchor="ctr"/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3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dirty="0">
                <a:solidFill>
                  <a:schemeClr val="bg1"/>
                </a:solidFill>
                <a:cs typeface="Arial" pitchFamily="34" charset="0"/>
              </a:rPr>
              <a:t>2021</a:t>
            </a:r>
          </a:p>
        </p:txBody>
      </p:sp>
      <p:sp>
        <p:nvSpPr>
          <p:cNvPr id="1998" name="Text Placeholder 12">
            <a:extLst>
              <a:ext uri="{FF2B5EF4-FFF2-40B4-BE49-F238E27FC236}">
                <a16:creationId xmlns:a16="http://schemas.microsoft.com/office/drawing/2014/main" id="{986D2455-855A-4FE2-BFBF-C996A3CBE604}"/>
              </a:ext>
            </a:extLst>
          </p:cNvPr>
          <p:cNvSpPr txBox="1">
            <a:spLocks/>
          </p:cNvSpPr>
          <p:nvPr/>
        </p:nvSpPr>
        <p:spPr>
          <a:xfrm>
            <a:off x="4582778" y="3579651"/>
            <a:ext cx="1253359" cy="459108"/>
          </a:xfrm>
          <a:prstGeom prst="rect">
            <a:avLst/>
          </a:prstGeom>
        </p:spPr>
        <p:txBody>
          <a:bodyPr lIns="0" tIns="0" rIns="0" bIns="0" anchor="ctr"/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3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dirty="0">
                <a:solidFill>
                  <a:schemeClr val="bg1"/>
                </a:solidFill>
                <a:cs typeface="Arial" pitchFamily="34" charset="0"/>
              </a:rPr>
              <a:t>2018</a:t>
            </a:r>
          </a:p>
        </p:txBody>
      </p:sp>
      <p:sp>
        <p:nvSpPr>
          <p:cNvPr id="1999" name="Text Placeholder 12">
            <a:extLst>
              <a:ext uri="{FF2B5EF4-FFF2-40B4-BE49-F238E27FC236}">
                <a16:creationId xmlns:a16="http://schemas.microsoft.com/office/drawing/2014/main" id="{03C281F3-137A-4167-9965-EE6E06AE86DF}"/>
              </a:ext>
            </a:extLst>
          </p:cNvPr>
          <p:cNvSpPr txBox="1">
            <a:spLocks/>
          </p:cNvSpPr>
          <p:nvPr/>
        </p:nvSpPr>
        <p:spPr>
          <a:xfrm>
            <a:off x="2814332" y="3579651"/>
            <a:ext cx="1253359" cy="459108"/>
          </a:xfrm>
          <a:prstGeom prst="rect">
            <a:avLst/>
          </a:prstGeom>
        </p:spPr>
        <p:txBody>
          <a:bodyPr lIns="0" tIns="0" rIns="0" bIns="0" anchor="ctr"/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3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dirty="0">
                <a:solidFill>
                  <a:schemeClr val="bg1"/>
                </a:solidFill>
                <a:cs typeface="Arial" pitchFamily="34" charset="0"/>
              </a:rPr>
              <a:t>2017</a:t>
            </a:r>
          </a:p>
        </p:txBody>
      </p:sp>
      <p:grpSp>
        <p:nvGrpSpPr>
          <p:cNvPr id="2000" name="Group 1999">
            <a:extLst>
              <a:ext uri="{FF2B5EF4-FFF2-40B4-BE49-F238E27FC236}">
                <a16:creationId xmlns:a16="http://schemas.microsoft.com/office/drawing/2014/main" id="{A1F8ABE4-F92D-4F3A-8781-3DA2A195263F}"/>
              </a:ext>
            </a:extLst>
          </p:cNvPr>
          <p:cNvGrpSpPr/>
          <p:nvPr/>
        </p:nvGrpSpPr>
        <p:grpSpPr>
          <a:xfrm>
            <a:off x="1011927" y="2495473"/>
            <a:ext cx="1321276" cy="957812"/>
            <a:chOff x="862535" y="3526314"/>
            <a:chExt cx="1563024" cy="957812"/>
          </a:xfrm>
        </p:grpSpPr>
        <p:sp>
          <p:nvSpPr>
            <p:cNvPr id="2001" name="TextBox 2000">
              <a:extLst>
                <a:ext uri="{FF2B5EF4-FFF2-40B4-BE49-F238E27FC236}">
                  <a16:creationId xmlns:a16="http://schemas.microsoft.com/office/drawing/2014/main" id="{0017B596-5A2E-417E-8AC4-EC328857626A}"/>
                </a:ext>
              </a:extLst>
            </p:cNvPr>
            <p:cNvSpPr txBox="1"/>
            <p:nvPr/>
          </p:nvSpPr>
          <p:spPr>
            <a:xfrm>
              <a:off x="862535" y="3526314"/>
              <a:ext cx="1563024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Text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002" name="TextBox 2001">
              <a:extLst>
                <a:ext uri="{FF2B5EF4-FFF2-40B4-BE49-F238E27FC236}">
                  <a16:creationId xmlns:a16="http://schemas.microsoft.com/office/drawing/2014/main" id="{7E3BE626-CEFA-4B2B-884F-865514082D9F}"/>
                </a:ext>
              </a:extLst>
            </p:cNvPr>
            <p:cNvSpPr txBox="1"/>
            <p:nvPr/>
          </p:nvSpPr>
          <p:spPr>
            <a:xfrm>
              <a:off x="862535" y="3837795"/>
              <a:ext cx="156302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Easy to change colors, photos and Text.      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2003" name="Group 2002">
            <a:extLst>
              <a:ext uri="{FF2B5EF4-FFF2-40B4-BE49-F238E27FC236}">
                <a16:creationId xmlns:a16="http://schemas.microsoft.com/office/drawing/2014/main" id="{A0269729-76DC-4C49-BDA1-3796D9A08AAA}"/>
              </a:ext>
            </a:extLst>
          </p:cNvPr>
          <p:cNvGrpSpPr/>
          <p:nvPr/>
        </p:nvGrpSpPr>
        <p:grpSpPr>
          <a:xfrm>
            <a:off x="2779444" y="2495473"/>
            <a:ext cx="1321276" cy="957812"/>
            <a:chOff x="862535" y="3526314"/>
            <a:chExt cx="1563024" cy="957812"/>
          </a:xfrm>
        </p:grpSpPr>
        <p:sp>
          <p:nvSpPr>
            <p:cNvPr id="2004" name="TextBox 2003">
              <a:extLst>
                <a:ext uri="{FF2B5EF4-FFF2-40B4-BE49-F238E27FC236}">
                  <a16:creationId xmlns:a16="http://schemas.microsoft.com/office/drawing/2014/main" id="{29D723D0-CED4-4E1C-9CD1-35D8F0D56AF7}"/>
                </a:ext>
              </a:extLst>
            </p:cNvPr>
            <p:cNvSpPr txBox="1"/>
            <p:nvPr/>
          </p:nvSpPr>
          <p:spPr>
            <a:xfrm>
              <a:off x="862535" y="3526314"/>
              <a:ext cx="1563024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Text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005" name="TextBox 2004">
              <a:extLst>
                <a:ext uri="{FF2B5EF4-FFF2-40B4-BE49-F238E27FC236}">
                  <a16:creationId xmlns:a16="http://schemas.microsoft.com/office/drawing/2014/main" id="{0B0D55C1-301A-4750-B125-C3F2116F221B}"/>
                </a:ext>
              </a:extLst>
            </p:cNvPr>
            <p:cNvSpPr txBox="1"/>
            <p:nvPr/>
          </p:nvSpPr>
          <p:spPr>
            <a:xfrm>
              <a:off x="862535" y="3837795"/>
              <a:ext cx="156302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Easy to change colors, photos and Text.      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2006" name="Group 2005">
            <a:extLst>
              <a:ext uri="{FF2B5EF4-FFF2-40B4-BE49-F238E27FC236}">
                <a16:creationId xmlns:a16="http://schemas.microsoft.com/office/drawing/2014/main" id="{599C495B-F1EE-46C6-A86E-4C44791AFD84}"/>
              </a:ext>
            </a:extLst>
          </p:cNvPr>
          <p:cNvGrpSpPr/>
          <p:nvPr/>
        </p:nvGrpSpPr>
        <p:grpSpPr>
          <a:xfrm>
            <a:off x="4546961" y="2495473"/>
            <a:ext cx="1321276" cy="957812"/>
            <a:chOff x="862535" y="3526314"/>
            <a:chExt cx="1563024" cy="957812"/>
          </a:xfrm>
        </p:grpSpPr>
        <p:sp>
          <p:nvSpPr>
            <p:cNvPr id="2007" name="TextBox 2006">
              <a:extLst>
                <a:ext uri="{FF2B5EF4-FFF2-40B4-BE49-F238E27FC236}">
                  <a16:creationId xmlns:a16="http://schemas.microsoft.com/office/drawing/2014/main" id="{1B35C414-EDFE-4A46-93DE-F3B751EC3023}"/>
                </a:ext>
              </a:extLst>
            </p:cNvPr>
            <p:cNvSpPr txBox="1"/>
            <p:nvPr/>
          </p:nvSpPr>
          <p:spPr>
            <a:xfrm>
              <a:off x="862535" y="3526314"/>
              <a:ext cx="1563024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Text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008" name="TextBox 2007">
              <a:extLst>
                <a:ext uri="{FF2B5EF4-FFF2-40B4-BE49-F238E27FC236}">
                  <a16:creationId xmlns:a16="http://schemas.microsoft.com/office/drawing/2014/main" id="{C50862A3-111B-4641-8E01-0406CE6D3C85}"/>
                </a:ext>
              </a:extLst>
            </p:cNvPr>
            <p:cNvSpPr txBox="1"/>
            <p:nvPr/>
          </p:nvSpPr>
          <p:spPr>
            <a:xfrm>
              <a:off x="862535" y="3837795"/>
              <a:ext cx="156302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Easy to change colors, photos and Text.      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2009" name="Group 2008">
            <a:extLst>
              <a:ext uri="{FF2B5EF4-FFF2-40B4-BE49-F238E27FC236}">
                <a16:creationId xmlns:a16="http://schemas.microsoft.com/office/drawing/2014/main" id="{78DCA3E7-6149-4BB8-9692-7CC9C312EC1B}"/>
              </a:ext>
            </a:extLst>
          </p:cNvPr>
          <p:cNvGrpSpPr/>
          <p:nvPr/>
        </p:nvGrpSpPr>
        <p:grpSpPr>
          <a:xfrm>
            <a:off x="6314478" y="2495473"/>
            <a:ext cx="1321276" cy="957812"/>
            <a:chOff x="862535" y="3526314"/>
            <a:chExt cx="1563024" cy="957812"/>
          </a:xfrm>
        </p:grpSpPr>
        <p:sp>
          <p:nvSpPr>
            <p:cNvPr id="2010" name="TextBox 2009">
              <a:extLst>
                <a:ext uri="{FF2B5EF4-FFF2-40B4-BE49-F238E27FC236}">
                  <a16:creationId xmlns:a16="http://schemas.microsoft.com/office/drawing/2014/main" id="{09CA85DA-D211-4388-9B61-F2F2F6C4CBA1}"/>
                </a:ext>
              </a:extLst>
            </p:cNvPr>
            <p:cNvSpPr txBox="1"/>
            <p:nvPr/>
          </p:nvSpPr>
          <p:spPr>
            <a:xfrm>
              <a:off x="862535" y="3526314"/>
              <a:ext cx="1563024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Text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011" name="TextBox 2010">
              <a:extLst>
                <a:ext uri="{FF2B5EF4-FFF2-40B4-BE49-F238E27FC236}">
                  <a16:creationId xmlns:a16="http://schemas.microsoft.com/office/drawing/2014/main" id="{66215297-8070-4FE6-976F-B83E96B68A46}"/>
                </a:ext>
              </a:extLst>
            </p:cNvPr>
            <p:cNvSpPr txBox="1"/>
            <p:nvPr/>
          </p:nvSpPr>
          <p:spPr>
            <a:xfrm>
              <a:off x="862535" y="3837795"/>
              <a:ext cx="156302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Easy to change colors, photos and Text.      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2012" name="Group 2011">
            <a:extLst>
              <a:ext uri="{FF2B5EF4-FFF2-40B4-BE49-F238E27FC236}">
                <a16:creationId xmlns:a16="http://schemas.microsoft.com/office/drawing/2014/main" id="{5F812141-83E8-431A-9A88-8A9F8C288D93}"/>
              </a:ext>
            </a:extLst>
          </p:cNvPr>
          <p:cNvGrpSpPr/>
          <p:nvPr/>
        </p:nvGrpSpPr>
        <p:grpSpPr>
          <a:xfrm>
            <a:off x="8081995" y="2495473"/>
            <a:ext cx="1321276" cy="957812"/>
            <a:chOff x="862535" y="3526314"/>
            <a:chExt cx="1563024" cy="957812"/>
          </a:xfrm>
        </p:grpSpPr>
        <p:sp>
          <p:nvSpPr>
            <p:cNvPr id="2013" name="TextBox 2012">
              <a:extLst>
                <a:ext uri="{FF2B5EF4-FFF2-40B4-BE49-F238E27FC236}">
                  <a16:creationId xmlns:a16="http://schemas.microsoft.com/office/drawing/2014/main" id="{7319E484-9A5A-48E8-9206-3B7E1C219F85}"/>
                </a:ext>
              </a:extLst>
            </p:cNvPr>
            <p:cNvSpPr txBox="1"/>
            <p:nvPr/>
          </p:nvSpPr>
          <p:spPr>
            <a:xfrm>
              <a:off x="862535" y="3526314"/>
              <a:ext cx="1563024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Text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014" name="TextBox 2013">
              <a:extLst>
                <a:ext uri="{FF2B5EF4-FFF2-40B4-BE49-F238E27FC236}">
                  <a16:creationId xmlns:a16="http://schemas.microsoft.com/office/drawing/2014/main" id="{00008EDB-B778-401F-9C12-237E0E9F857D}"/>
                </a:ext>
              </a:extLst>
            </p:cNvPr>
            <p:cNvSpPr txBox="1"/>
            <p:nvPr/>
          </p:nvSpPr>
          <p:spPr>
            <a:xfrm>
              <a:off x="862535" y="3837795"/>
              <a:ext cx="156302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Easy to change colors, photos and Text.      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2015" name="Group 2014">
            <a:extLst>
              <a:ext uri="{FF2B5EF4-FFF2-40B4-BE49-F238E27FC236}">
                <a16:creationId xmlns:a16="http://schemas.microsoft.com/office/drawing/2014/main" id="{34513C4A-DE3D-41BD-B5AE-35E9C0A60655}"/>
              </a:ext>
            </a:extLst>
          </p:cNvPr>
          <p:cNvGrpSpPr/>
          <p:nvPr/>
        </p:nvGrpSpPr>
        <p:grpSpPr>
          <a:xfrm>
            <a:off x="9849512" y="2495473"/>
            <a:ext cx="1321276" cy="957812"/>
            <a:chOff x="862535" y="3526314"/>
            <a:chExt cx="1563024" cy="957812"/>
          </a:xfrm>
        </p:grpSpPr>
        <p:sp>
          <p:nvSpPr>
            <p:cNvPr id="2016" name="TextBox 2015">
              <a:extLst>
                <a:ext uri="{FF2B5EF4-FFF2-40B4-BE49-F238E27FC236}">
                  <a16:creationId xmlns:a16="http://schemas.microsoft.com/office/drawing/2014/main" id="{57AE1175-3A04-413D-A3DF-2674949CE359}"/>
                </a:ext>
              </a:extLst>
            </p:cNvPr>
            <p:cNvSpPr txBox="1"/>
            <p:nvPr/>
          </p:nvSpPr>
          <p:spPr>
            <a:xfrm>
              <a:off x="862535" y="3526314"/>
              <a:ext cx="1563024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Text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017" name="TextBox 2016">
              <a:extLst>
                <a:ext uri="{FF2B5EF4-FFF2-40B4-BE49-F238E27FC236}">
                  <a16:creationId xmlns:a16="http://schemas.microsoft.com/office/drawing/2014/main" id="{55F128A5-A8A6-4AE8-A9C5-C502608B1D31}"/>
                </a:ext>
              </a:extLst>
            </p:cNvPr>
            <p:cNvSpPr txBox="1"/>
            <p:nvPr/>
          </p:nvSpPr>
          <p:spPr>
            <a:xfrm>
              <a:off x="862535" y="3837795"/>
              <a:ext cx="156302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Easy to change colors, photos and Text.      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2018" name="Rounded Rectangle 25">
            <a:extLst>
              <a:ext uri="{FF2B5EF4-FFF2-40B4-BE49-F238E27FC236}">
                <a16:creationId xmlns:a16="http://schemas.microsoft.com/office/drawing/2014/main" id="{499305BB-C25A-4B50-8AB3-E6DDD98F4B12}"/>
              </a:ext>
            </a:extLst>
          </p:cNvPr>
          <p:cNvSpPr/>
          <p:nvPr/>
        </p:nvSpPr>
        <p:spPr>
          <a:xfrm>
            <a:off x="10291761" y="4523469"/>
            <a:ext cx="467967" cy="342946"/>
          </a:xfrm>
          <a:custGeom>
            <a:avLst/>
            <a:gdLst/>
            <a:ahLst/>
            <a:cxnLst/>
            <a:rect l="l" t="t" r="r" b="b"/>
            <a:pathLst>
              <a:path w="3248842" h="2380886">
                <a:moveTo>
                  <a:pt x="1194785" y="1472263"/>
                </a:moveTo>
                <a:cubicBezTo>
                  <a:pt x="1150014" y="1472263"/>
                  <a:pt x="1113720" y="1508557"/>
                  <a:pt x="1113720" y="1553328"/>
                </a:cubicBezTo>
                <a:lnTo>
                  <a:pt x="1113720" y="1600880"/>
                </a:lnTo>
                <a:cubicBezTo>
                  <a:pt x="1113720" y="1645651"/>
                  <a:pt x="1150014" y="1681945"/>
                  <a:pt x="1194785" y="1681945"/>
                </a:cubicBezTo>
                <a:lnTo>
                  <a:pt x="2067186" y="1681945"/>
                </a:lnTo>
                <a:cubicBezTo>
                  <a:pt x="2111957" y="1681945"/>
                  <a:pt x="2148251" y="1645651"/>
                  <a:pt x="2148251" y="1600880"/>
                </a:cubicBezTo>
                <a:lnTo>
                  <a:pt x="2148251" y="1553328"/>
                </a:lnTo>
                <a:cubicBezTo>
                  <a:pt x="2148251" y="1508557"/>
                  <a:pt x="2111957" y="1472263"/>
                  <a:pt x="2067186" y="1472263"/>
                </a:cubicBezTo>
                <a:close/>
                <a:moveTo>
                  <a:pt x="2582402" y="986449"/>
                </a:moveTo>
                <a:cubicBezTo>
                  <a:pt x="2477247" y="986449"/>
                  <a:pt x="2392002" y="1071694"/>
                  <a:pt x="2392002" y="1176848"/>
                </a:cubicBezTo>
                <a:cubicBezTo>
                  <a:pt x="2392002" y="1282003"/>
                  <a:pt x="2477247" y="1367248"/>
                  <a:pt x="2582402" y="1367248"/>
                </a:cubicBezTo>
                <a:cubicBezTo>
                  <a:pt x="2687557" y="1367248"/>
                  <a:pt x="2772801" y="1282003"/>
                  <a:pt x="2772801" y="1176848"/>
                </a:cubicBezTo>
                <a:cubicBezTo>
                  <a:pt x="2772801" y="1071694"/>
                  <a:pt x="2687557" y="986449"/>
                  <a:pt x="2582402" y="986449"/>
                </a:cubicBezTo>
                <a:close/>
                <a:moveTo>
                  <a:pt x="679570" y="986449"/>
                </a:moveTo>
                <a:cubicBezTo>
                  <a:pt x="574415" y="986449"/>
                  <a:pt x="489171" y="1071694"/>
                  <a:pt x="489171" y="1176848"/>
                </a:cubicBezTo>
                <a:cubicBezTo>
                  <a:pt x="489171" y="1282003"/>
                  <a:pt x="574415" y="1367248"/>
                  <a:pt x="679570" y="1367248"/>
                </a:cubicBezTo>
                <a:cubicBezTo>
                  <a:pt x="784725" y="1367248"/>
                  <a:pt x="869970" y="1282003"/>
                  <a:pt x="869970" y="1176848"/>
                </a:cubicBezTo>
                <a:cubicBezTo>
                  <a:pt x="869970" y="1071694"/>
                  <a:pt x="784725" y="986449"/>
                  <a:pt x="679570" y="986449"/>
                </a:cubicBezTo>
                <a:close/>
                <a:moveTo>
                  <a:pt x="867954" y="155801"/>
                </a:moveTo>
                <a:lnTo>
                  <a:pt x="726849" y="858549"/>
                </a:lnTo>
                <a:lnTo>
                  <a:pt x="2535122" y="858549"/>
                </a:lnTo>
                <a:lnTo>
                  <a:pt x="2394017" y="155801"/>
                </a:lnTo>
                <a:close/>
                <a:moveTo>
                  <a:pt x="677268" y="0"/>
                </a:moveTo>
                <a:lnTo>
                  <a:pt x="2584703" y="0"/>
                </a:lnTo>
                <a:lnTo>
                  <a:pt x="2736658" y="607820"/>
                </a:lnTo>
                <a:cubicBezTo>
                  <a:pt x="2766265" y="579906"/>
                  <a:pt x="2806392" y="564164"/>
                  <a:pt x="2850195" y="564164"/>
                </a:cubicBezTo>
                <a:lnTo>
                  <a:pt x="3069929" y="564164"/>
                </a:lnTo>
                <a:cubicBezTo>
                  <a:pt x="3168740" y="564164"/>
                  <a:pt x="3248842" y="644266"/>
                  <a:pt x="3248842" y="743077"/>
                </a:cubicBezTo>
                <a:lnTo>
                  <a:pt x="3248842" y="792706"/>
                </a:lnTo>
                <a:cubicBezTo>
                  <a:pt x="3248842" y="891517"/>
                  <a:pt x="3168740" y="971619"/>
                  <a:pt x="3069929" y="971619"/>
                </a:cubicBezTo>
                <a:lnTo>
                  <a:pt x="3054536" y="971619"/>
                </a:lnTo>
                <a:cubicBezTo>
                  <a:pt x="3060628" y="989042"/>
                  <a:pt x="3063411" y="1007758"/>
                  <a:pt x="3063411" y="1027125"/>
                </a:cubicBezTo>
                <a:lnTo>
                  <a:pt x="3063411" y="2015961"/>
                </a:lnTo>
                <a:lnTo>
                  <a:pt x="2889080" y="2015961"/>
                </a:lnTo>
                <a:lnTo>
                  <a:pt x="2889080" y="2260325"/>
                </a:lnTo>
                <a:cubicBezTo>
                  <a:pt x="2889080" y="2326909"/>
                  <a:pt x="2835102" y="2380886"/>
                  <a:pt x="2768518" y="2380886"/>
                </a:cubicBezTo>
                <a:lnTo>
                  <a:pt x="2286284" y="2380886"/>
                </a:lnTo>
                <a:cubicBezTo>
                  <a:pt x="2219700" y="2380886"/>
                  <a:pt x="2165723" y="2326909"/>
                  <a:pt x="2165723" y="2260325"/>
                </a:cubicBezTo>
                <a:lnTo>
                  <a:pt x="2165723" y="2015961"/>
                </a:lnTo>
                <a:lnTo>
                  <a:pt x="1096248" y="2015961"/>
                </a:lnTo>
                <a:lnTo>
                  <a:pt x="1096248" y="2260325"/>
                </a:lnTo>
                <a:cubicBezTo>
                  <a:pt x="1096248" y="2326909"/>
                  <a:pt x="1042270" y="2380886"/>
                  <a:pt x="975686" y="2380886"/>
                </a:cubicBezTo>
                <a:lnTo>
                  <a:pt x="493453" y="2380886"/>
                </a:lnTo>
                <a:cubicBezTo>
                  <a:pt x="426869" y="2380886"/>
                  <a:pt x="372891" y="2326909"/>
                  <a:pt x="372891" y="2260325"/>
                </a:cubicBezTo>
                <a:lnTo>
                  <a:pt x="372891" y="2015961"/>
                </a:lnTo>
                <a:lnTo>
                  <a:pt x="198560" y="2015961"/>
                </a:lnTo>
                <a:lnTo>
                  <a:pt x="198560" y="1027125"/>
                </a:lnTo>
                <a:cubicBezTo>
                  <a:pt x="198560" y="1007758"/>
                  <a:pt x="201343" y="989042"/>
                  <a:pt x="207435" y="971619"/>
                </a:cubicBezTo>
                <a:lnTo>
                  <a:pt x="178913" y="971619"/>
                </a:lnTo>
                <a:cubicBezTo>
                  <a:pt x="80102" y="971619"/>
                  <a:pt x="0" y="891517"/>
                  <a:pt x="0" y="792706"/>
                </a:cubicBezTo>
                <a:lnTo>
                  <a:pt x="0" y="743077"/>
                </a:lnTo>
                <a:cubicBezTo>
                  <a:pt x="0" y="644266"/>
                  <a:pt x="80102" y="564164"/>
                  <a:pt x="178913" y="564164"/>
                </a:cubicBezTo>
                <a:lnTo>
                  <a:pt x="398647" y="564164"/>
                </a:lnTo>
                <a:cubicBezTo>
                  <a:pt x="447310" y="564164"/>
                  <a:pt x="491436" y="583593"/>
                  <a:pt x="523419" y="615395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019" name="Round Same Side Corner Rectangle 11">
            <a:extLst>
              <a:ext uri="{FF2B5EF4-FFF2-40B4-BE49-F238E27FC236}">
                <a16:creationId xmlns:a16="http://schemas.microsoft.com/office/drawing/2014/main" id="{5E8C403B-4135-4673-8D60-01E5954E8D2C}"/>
              </a:ext>
            </a:extLst>
          </p:cNvPr>
          <p:cNvSpPr>
            <a:spLocks noChangeAspect="1"/>
          </p:cNvSpPr>
          <p:nvPr/>
        </p:nvSpPr>
        <p:spPr>
          <a:xfrm rot="9900000">
            <a:off x="6714396" y="4495560"/>
            <a:ext cx="449609" cy="381857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020" name="Rectangle 16">
            <a:extLst>
              <a:ext uri="{FF2B5EF4-FFF2-40B4-BE49-F238E27FC236}">
                <a16:creationId xmlns:a16="http://schemas.microsoft.com/office/drawing/2014/main" id="{101AB3F7-E34C-4546-923E-C56BF1AE7B09}"/>
              </a:ext>
            </a:extLst>
          </p:cNvPr>
          <p:cNvSpPr/>
          <p:nvPr/>
        </p:nvSpPr>
        <p:spPr>
          <a:xfrm>
            <a:off x="3174840" y="4543334"/>
            <a:ext cx="447474" cy="294086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021" name="Block Arc 10">
            <a:extLst>
              <a:ext uri="{FF2B5EF4-FFF2-40B4-BE49-F238E27FC236}">
                <a16:creationId xmlns:a16="http://schemas.microsoft.com/office/drawing/2014/main" id="{E7A0AEBA-82AB-4CB3-87AD-2FEE29064514}"/>
              </a:ext>
            </a:extLst>
          </p:cNvPr>
          <p:cNvSpPr/>
          <p:nvPr/>
        </p:nvSpPr>
        <p:spPr>
          <a:xfrm>
            <a:off x="8481072" y="4527981"/>
            <a:ext cx="489925" cy="331849"/>
          </a:xfrm>
          <a:custGeom>
            <a:avLst/>
            <a:gdLst/>
            <a:ahLst/>
            <a:cxnLst/>
            <a:rect l="l" t="t" r="r" b="b"/>
            <a:pathLst>
              <a:path w="3219104" h="2180445">
                <a:moveTo>
                  <a:pt x="631935" y="660566"/>
                </a:moveTo>
                <a:cubicBezTo>
                  <a:pt x="582229" y="660566"/>
                  <a:pt x="541935" y="700860"/>
                  <a:pt x="541935" y="750566"/>
                </a:cubicBezTo>
                <a:cubicBezTo>
                  <a:pt x="541935" y="800272"/>
                  <a:pt x="582229" y="840566"/>
                  <a:pt x="631935" y="840566"/>
                </a:cubicBezTo>
                <a:cubicBezTo>
                  <a:pt x="681641" y="840566"/>
                  <a:pt x="721935" y="800272"/>
                  <a:pt x="721935" y="750566"/>
                </a:cubicBezTo>
                <a:cubicBezTo>
                  <a:pt x="721935" y="700860"/>
                  <a:pt x="681641" y="660566"/>
                  <a:pt x="631935" y="660566"/>
                </a:cubicBezTo>
                <a:close/>
                <a:moveTo>
                  <a:pt x="2920524" y="132986"/>
                </a:moveTo>
                <a:cubicBezTo>
                  <a:pt x="2884582" y="132986"/>
                  <a:pt x="2855445" y="171564"/>
                  <a:pt x="2855445" y="219152"/>
                </a:cubicBezTo>
                <a:cubicBezTo>
                  <a:pt x="2855445" y="266740"/>
                  <a:pt x="2884582" y="305318"/>
                  <a:pt x="2920524" y="305318"/>
                </a:cubicBezTo>
                <a:cubicBezTo>
                  <a:pt x="2956466" y="305318"/>
                  <a:pt x="2985603" y="266740"/>
                  <a:pt x="2985603" y="219152"/>
                </a:cubicBezTo>
                <a:cubicBezTo>
                  <a:pt x="2985603" y="171564"/>
                  <a:pt x="2956466" y="132986"/>
                  <a:pt x="2920524" y="132986"/>
                </a:cubicBezTo>
                <a:close/>
                <a:moveTo>
                  <a:pt x="1840097" y="123357"/>
                </a:moveTo>
                <a:cubicBezTo>
                  <a:pt x="1690593" y="125267"/>
                  <a:pt x="1541569" y="163386"/>
                  <a:pt x="1407089" y="237534"/>
                </a:cubicBezTo>
                <a:lnTo>
                  <a:pt x="1442443" y="299445"/>
                </a:lnTo>
                <a:cubicBezTo>
                  <a:pt x="1690026" y="162934"/>
                  <a:pt x="1991162" y="159087"/>
                  <a:pt x="2242273" y="289227"/>
                </a:cubicBezTo>
                <a:lnTo>
                  <a:pt x="2275978" y="226435"/>
                </a:lnTo>
                <a:cubicBezTo>
                  <a:pt x="2139582" y="155746"/>
                  <a:pt x="1989600" y="121447"/>
                  <a:pt x="1840097" y="123357"/>
                </a:cubicBezTo>
                <a:close/>
                <a:moveTo>
                  <a:pt x="1808744" y="1233"/>
                </a:moveTo>
                <a:cubicBezTo>
                  <a:pt x="2156106" y="-14520"/>
                  <a:pt x="2554236" y="122009"/>
                  <a:pt x="2727916" y="332053"/>
                </a:cubicBezTo>
                <a:lnTo>
                  <a:pt x="2797407" y="426906"/>
                </a:lnTo>
                <a:cubicBezTo>
                  <a:pt x="2816730" y="407744"/>
                  <a:pt x="2822914" y="396798"/>
                  <a:pt x="2848347" y="374270"/>
                </a:cubicBezTo>
                <a:cubicBezTo>
                  <a:pt x="2789714" y="335227"/>
                  <a:pt x="2770554" y="301522"/>
                  <a:pt x="2770554" y="211287"/>
                </a:cubicBezTo>
                <a:cubicBezTo>
                  <a:pt x="2770554" y="109060"/>
                  <a:pt x="2826850" y="34523"/>
                  <a:pt x="2918697" y="33333"/>
                </a:cubicBezTo>
                <a:cubicBezTo>
                  <a:pt x="3010544" y="32143"/>
                  <a:pt x="3068737" y="122977"/>
                  <a:pt x="3064459" y="218431"/>
                </a:cubicBezTo>
                <a:cubicBezTo>
                  <a:pt x="3062319" y="266188"/>
                  <a:pt x="3063213" y="242475"/>
                  <a:pt x="3054577" y="285936"/>
                </a:cubicBezTo>
                <a:cubicBezTo>
                  <a:pt x="3088600" y="260795"/>
                  <a:pt x="3146396" y="297212"/>
                  <a:pt x="3198377" y="27802"/>
                </a:cubicBezTo>
                <a:cubicBezTo>
                  <a:pt x="3270974" y="270322"/>
                  <a:pt x="3142267" y="378871"/>
                  <a:pt x="2977023" y="405424"/>
                </a:cubicBezTo>
                <a:cubicBezTo>
                  <a:pt x="2937650" y="455263"/>
                  <a:pt x="2906651" y="507366"/>
                  <a:pt x="2854455" y="531728"/>
                </a:cubicBezTo>
                <a:cubicBezTo>
                  <a:pt x="2854593" y="531917"/>
                  <a:pt x="2854687" y="532126"/>
                  <a:pt x="2854781" y="532336"/>
                </a:cubicBezTo>
                <a:lnTo>
                  <a:pt x="2914835" y="719911"/>
                </a:lnTo>
                <a:cubicBezTo>
                  <a:pt x="2982387" y="1030651"/>
                  <a:pt x="2875068" y="1334999"/>
                  <a:pt x="2751965" y="1458417"/>
                </a:cubicBezTo>
                <a:cubicBezTo>
                  <a:pt x="2718119" y="1752479"/>
                  <a:pt x="2636178" y="1904762"/>
                  <a:pt x="2564924" y="2133185"/>
                </a:cubicBezTo>
                <a:cubicBezTo>
                  <a:pt x="2548001" y="2174319"/>
                  <a:pt x="2290597" y="2162941"/>
                  <a:pt x="2284362" y="2130560"/>
                </a:cubicBezTo>
                <a:cubicBezTo>
                  <a:pt x="2253189" y="1989654"/>
                  <a:pt x="2205984" y="1832997"/>
                  <a:pt x="2190842" y="1681589"/>
                </a:cubicBezTo>
                <a:cubicBezTo>
                  <a:pt x="1937891" y="1727975"/>
                  <a:pt x="1628829" y="1727099"/>
                  <a:pt x="1429318" y="1710471"/>
                </a:cubicBezTo>
                <a:cubicBezTo>
                  <a:pt x="1387456" y="1891634"/>
                  <a:pt x="1268107" y="2057044"/>
                  <a:pt x="1143413" y="2180445"/>
                </a:cubicBezTo>
                <a:lnTo>
                  <a:pt x="943012" y="2180445"/>
                </a:lnTo>
                <a:cubicBezTo>
                  <a:pt x="894916" y="2170818"/>
                  <a:pt x="902932" y="1825120"/>
                  <a:pt x="910948" y="1650083"/>
                </a:cubicBezTo>
                <a:cubicBezTo>
                  <a:pt x="600994" y="1508303"/>
                  <a:pt x="-80369" y="1319263"/>
                  <a:pt x="7807" y="838786"/>
                </a:cubicBezTo>
                <a:cubicBezTo>
                  <a:pt x="13151" y="796777"/>
                  <a:pt x="184160" y="802028"/>
                  <a:pt x="275009" y="799402"/>
                </a:cubicBezTo>
                <a:cubicBezTo>
                  <a:pt x="369419" y="659373"/>
                  <a:pt x="418407" y="582356"/>
                  <a:pt x="555570" y="465957"/>
                </a:cubicBezTo>
                <a:cubicBezTo>
                  <a:pt x="547554" y="374062"/>
                  <a:pt x="496786" y="206026"/>
                  <a:pt x="531522" y="190273"/>
                </a:cubicBezTo>
                <a:cubicBezTo>
                  <a:pt x="764877" y="64246"/>
                  <a:pt x="803177" y="250661"/>
                  <a:pt x="924308" y="355683"/>
                </a:cubicBezTo>
                <a:cubicBezTo>
                  <a:pt x="1130053" y="143013"/>
                  <a:pt x="1554903" y="11735"/>
                  <a:pt x="1808744" y="1233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022" name="Round Same Side Corner Rectangle 36">
            <a:extLst>
              <a:ext uri="{FF2B5EF4-FFF2-40B4-BE49-F238E27FC236}">
                <a16:creationId xmlns:a16="http://schemas.microsoft.com/office/drawing/2014/main" id="{5D427E4E-6E92-4A09-BF9D-4BB97C913857}"/>
              </a:ext>
            </a:extLst>
          </p:cNvPr>
          <p:cNvSpPr>
            <a:spLocks noChangeAspect="1"/>
          </p:cNvSpPr>
          <p:nvPr/>
        </p:nvSpPr>
        <p:spPr>
          <a:xfrm>
            <a:off x="4939649" y="4518376"/>
            <a:ext cx="449610" cy="355469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023" name="Freeform 18">
            <a:extLst>
              <a:ext uri="{FF2B5EF4-FFF2-40B4-BE49-F238E27FC236}">
                <a16:creationId xmlns:a16="http://schemas.microsoft.com/office/drawing/2014/main" id="{CC40E166-881D-48D9-82D1-7D449F809DA4}"/>
              </a:ext>
            </a:extLst>
          </p:cNvPr>
          <p:cNvSpPr/>
          <p:nvPr/>
        </p:nvSpPr>
        <p:spPr>
          <a:xfrm>
            <a:off x="1455734" y="4476276"/>
            <a:ext cx="447473" cy="361143"/>
          </a:xfrm>
          <a:custGeom>
            <a:avLst/>
            <a:gdLst/>
            <a:ahLst/>
            <a:cxnLst/>
            <a:rect l="l" t="t" r="r" b="b"/>
            <a:pathLst>
              <a:path w="3307788" h="2669631">
                <a:moveTo>
                  <a:pt x="2793832" y="1478391"/>
                </a:moveTo>
                <a:cubicBezTo>
                  <a:pt x="2772990" y="1635402"/>
                  <a:pt x="2717678" y="1784517"/>
                  <a:pt x="2633007" y="1915952"/>
                </a:cubicBezTo>
                <a:cubicBezTo>
                  <a:pt x="2695386" y="1951862"/>
                  <a:pt x="2772768" y="1955673"/>
                  <a:pt x="2841607" y="1924185"/>
                </a:cubicBezTo>
                <a:cubicBezTo>
                  <a:pt x="2943442" y="1877605"/>
                  <a:pt x="2999062" y="1766364"/>
                  <a:pt x="2975226" y="1656948"/>
                </a:cubicBezTo>
                <a:cubicBezTo>
                  <a:pt x="2955176" y="1564911"/>
                  <a:pt x="2883463" y="1495086"/>
                  <a:pt x="2793832" y="1478391"/>
                </a:cubicBezTo>
                <a:close/>
                <a:moveTo>
                  <a:pt x="2807611" y="1247700"/>
                </a:moveTo>
                <a:lnTo>
                  <a:pt x="2807472" y="1256060"/>
                </a:lnTo>
                <a:cubicBezTo>
                  <a:pt x="2994195" y="1281771"/>
                  <a:pt x="3148201" y="1421768"/>
                  <a:pt x="3189276" y="1610317"/>
                </a:cubicBezTo>
                <a:cubicBezTo>
                  <a:pt x="3235041" y="1820393"/>
                  <a:pt x="3128252" y="2033972"/>
                  <a:pt x="2932732" y="2123406"/>
                </a:cubicBezTo>
                <a:cubicBezTo>
                  <a:pt x="2789297" y="2189015"/>
                  <a:pt x="2626543" y="2174805"/>
                  <a:pt x="2499470" y="2094044"/>
                </a:cubicBezTo>
                <a:cubicBezTo>
                  <a:pt x="2427194" y="2172627"/>
                  <a:pt x="2343030" y="2241391"/>
                  <a:pt x="2248861" y="2297980"/>
                </a:cubicBezTo>
                <a:cubicBezTo>
                  <a:pt x="2178351" y="2340352"/>
                  <a:pt x="2104446" y="2374567"/>
                  <a:pt x="2027600" y="2398134"/>
                </a:cubicBezTo>
                <a:lnTo>
                  <a:pt x="3307788" y="2397615"/>
                </a:lnTo>
                <a:cubicBezTo>
                  <a:pt x="3265361" y="2549905"/>
                  <a:pt x="2537441" y="2669620"/>
                  <a:pt x="1653814" y="2669631"/>
                </a:cubicBezTo>
                <a:cubicBezTo>
                  <a:pt x="773102" y="2669642"/>
                  <a:pt x="46417" y="2550707"/>
                  <a:pt x="0" y="2398955"/>
                </a:cubicBezTo>
                <a:lnTo>
                  <a:pt x="1280678" y="2398436"/>
                </a:lnTo>
                <a:cubicBezTo>
                  <a:pt x="1203764" y="2374915"/>
                  <a:pt x="1129786" y="2340732"/>
                  <a:pt x="1059201" y="2298380"/>
                </a:cubicBezTo>
                <a:cubicBezTo>
                  <a:pt x="693039" y="2078675"/>
                  <a:pt x="477900" y="1674935"/>
                  <a:pt x="499745" y="1248476"/>
                </a:cubicBezTo>
                <a:close/>
                <a:moveTo>
                  <a:pt x="1331611" y="201752"/>
                </a:moveTo>
                <a:cubicBezTo>
                  <a:pt x="1206335" y="290902"/>
                  <a:pt x="1124761" y="308382"/>
                  <a:pt x="1132336" y="435988"/>
                </a:cubicBezTo>
                <a:cubicBezTo>
                  <a:pt x="1160888" y="640507"/>
                  <a:pt x="1527973" y="617783"/>
                  <a:pt x="1498839" y="840365"/>
                </a:cubicBezTo>
                <a:cubicBezTo>
                  <a:pt x="1455138" y="960979"/>
                  <a:pt x="1395705" y="987199"/>
                  <a:pt x="1213910" y="1052459"/>
                </a:cubicBezTo>
                <a:cubicBezTo>
                  <a:pt x="1331028" y="972050"/>
                  <a:pt x="1364241" y="921357"/>
                  <a:pt x="1360745" y="809484"/>
                </a:cubicBezTo>
                <a:cubicBezTo>
                  <a:pt x="1360746" y="646916"/>
                  <a:pt x="1111360" y="626523"/>
                  <a:pt x="1020462" y="495421"/>
                </a:cubicBezTo>
                <a:cubicBezTo>
                  <a:pt x="941218" y="374224"/>
                  <a:pt x="1061250" y="280996"/>
                  <a:pt x="1331611" y="201752"/>
                </a:cubicBezTo>
                <a:close/>
                <a:moveTo>
                  <a:pt x="2164365" y="80223"/>
                </a:moveTo>
                <a:cubicBezTo>
                  <a:pt x="2021192" y="182108"/>
                  <a:pt x="1927964" y="202086"/>
                  <a:pt x="1936621" y="347922"/>
                </a:cubicBezTo>
                <a:cubicBezTo>
                  <a:pt x="1969252" y="581657"/>
                  <a:pt x="2388778" y="555687"/>
                  <a:pt x="2355482" y="810066"/>
                </a:cubicBezTo>
                <a:cubicBezTo>
                  <a:pt x="2305538" y="947910"/>
                  <a:pt x="2237615" y="977876"/>
                  <a:pt x="2029849" y="1052459"/>
                </a:cubicBezTo>
                <a:cubicBezTo>
                  <a:pt x="2163698" y="960563"/>
                  <a:pt x="2201656" y="902628"/>
                  <a:pt x="2197660" y="774773"/>
                </a:cubicBezTo>
                <a:cubicBezTo>
                  <a:pt x="2197661" y="588982"/>
                  <a:pt x="1912649" y="565676"/>
                  <a:pt x="1808765" y="415844"/>
                </a:cubicBezTo>
                <a:cubicBezTo>
                  <a:pt x="1718201" y="277334"/>
                  <a:pt x="1855380" y="170787"/>
                  <a:pt x="2164365" y="80223"/>
                </a:cubicBezTo>
                <a:close/>
                <a:moveTo>
                  <a:pt x="1754169" y="0"/>
                </a:moveTo>
                <a:cubicBezTo>
                  <a:pt x="1583512" y="121444"/>
                  <a:pt x="1472387" y="145257"/>
                  <a:pt x="1482706" y="319088"/>
                </a:cubicBezTo>
                <a:cubicBezTo>
                  <a:pt x="1521601" y="597693"/>
                  <a:pt x="2021663" y="566738"/>
                  <a:pt x="1981975" y="869950"/>
                </a:cubicBezTo>
                <a:cubicBezTo>
                  <a:pt x="1922443" y="1034256"/>
                  <a:pt x="1841481" y="1069974"/>
                  <a:pt x="1593831" y="1158875"/>
                </a:cubicBezTo>
                <a:cubicBezTo>
                  <a:pt x="1753374" y="1049338"/>
                  <a:pt x="1798619" y="980281"/>
                  <a:pt x="1793856" y="827882"/>
                </a:cubicBezTo>
                <a:cubicBezTo>
                  <a:pt x="1793857" y="606424"/>
                  <a:pt x="1454132" y="578644"/>
                  <a:pt x="1330306" y="400050"/>
                </a:cubicBezTo>
                <a:cubicBezTo>
                  <a:pt x="1222356" y="234950"/>
                  <a:pt x="1385869" y="107950"/>
                  <a:pt x="1754169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grpSp>
        <p:nvGrpSpPr>
          <p:cNvPr id="2024" name="Group 2023">
            <a:extLst>
              <a:ext uri="{FF2B5EF4-FFF2-40B4-BE49-F238E27FC236}">
                <a16:creationId xmlns:a16="http://schemas.microsoft.com/office/drawing/2014/main" id="{85FEBEC7-CA4E-4497-B79C-C4B13553C094}"/>
              </a:ext>
            </a:extLst>
          </p:cNvPr>
          <p:cNvGrpSpPr/>
          <p:nvPr/>
        </p:nvGrpSpPr>
        <p:grpSpPr>
          <a:xfrm>
            <a:off x="883312" y="5050424"/>
            <a:ext cx="1563024" cy="1138774"/>
            <a:chOff x="1829656" y="4528906"/>
            <a:chExt cx="2691170" cy="1138774"/>
          </a:xfrm>
        </p:grpSpPr>
        <p:sp>
          <p:nvSpPr>
            <p:cNvPr id="2025" name="TextBox 2024">
              <a:extLst>
                <a:ext uri="{FF2B5EF4-FFF2-40B4-BE49-F238E27FC236}">
                  <a16:creationId xmlns:a16="http://schemas.microsoft.com/office/drawing/2014/main" id="{A033A4EB-75D6-4687-A7F1-D03C6DDF6EE6}"/>
                </a:ext>
              </a:extLst>
            </p:cNvPr>
            <p:cNvSpPr txBox="1"/>
            <p:nvPr/>
          </p:nvSpPr>
          <p:spPr>
            <a:xfrm>
              <a:off x="1829656" y="4836683"/>
              <a:ext cx="269117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</a:p>
          </p:txBody>
        </p:sp>
        <p:sp>
          <p:nvSpPr>
            <p:cNvPr id="2026" name="TextBox 2025">
              <a:extLst>
                <a:ext uri="{FF2B5EF4-FFF2-40B4-BE49-F238E27FC236}">
                  <a16:creationId xmlns:a16="http://schemas.microsoft.com/office/drawing/2014/main" id="{BA04490F-8EE4-4A89-9497-CF273F010AFF}"/>
                </a:ext>
              </a:extLst>
            </p:cNvPr>
            <p:cNvSpPr txBox="1"/>
            <p:nvPr/>
          </p:nvSpPr>
          <p:spPr>
            <a:xfrm>
              <a:off x="1829656" y="4528906"/>
              <a:ext cx="2691170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027" name="Group 2026">
            <a:extLst>
              <a:ext uri="{FF2B5EF4-FFF2-40B4-BE49-F238E27FC236}">
                <a16:creationId xmlns:a16="http://schemas.microsoft.com/office/drawing/2014/main" id="{BCDCABF3-9F43-4FF8-9B5B-627EA5548723}"/>
              </a:ext>
            </a:extLst>
          </p:cNvPr>
          <p:cNvGrpSpPr/>
          <p:nvPr/>
        </p:nvGrpSpPr>
        <p:grpSpPr>
          <a:xfrm>
            <a:off x="2602419" y="5050424"/>
            <a:ext cx="1563024" cy="1138774"/>
            <a:chOff x="1829656" y="4528906"/>
            <a:chExt cx="2691170" cy="1138774"/>
          </a:xfrm>
        </p:grpSpPr>
        <p:sp>
          <p:nvSpPr>
            <p:cNvPr id="2028" name="TextBox 2027">
              <a:extLst>
                <a:ext uri="{FF2B5EF4-FFF2-40B4-BE49-F238E27FC236}">
                  <a16:creationId xmlns:a16="http://schemas.microsoft.com/office/drawing/2014/main" id="{783D1AE4-ABD0-4E1F-8B6F-99E707B98B66}"/>
                </a:ext>
              </a:extLst>
            </p:cNvPr>
            <p:cNvSpPr txBox="1"/>
            <p:nvPr/>
          </p:nvSpPr>
          <p:spPr>
            <a:xfrm>
              <a:off x="1829656" y="4836683"/>
              <a:ext cx="269117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</a:p>
          </p:txBody>
        </p:sp>
        <p:sp>
          <p:nvSpPr>
            <p:cNvPr id="2029" name="TextBox 2028">
              <a:extLst>
                <a:ext uri="{FF2B5EF4-FFF2-40B4-BE49-F238E27FC236}">
                  <a16:creationId xmlns:a16="http://schemas.microsoft.com/office/drawing/2014/main" id="{63336728-C715-4968-865E-1A725292802C}"/>
                </a:ext>
              </a:extLst>
            </p:cNvPr>
            <p:cNvSpPr txBox="1"/>
            <p:nvPr/>
          </p:nvSpPr>
          <p:spPr>
            <a:xfrm>
              <a:off x="1829656" y="4528906"/>
              <a:ext cx="2691170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030" name="Group 2029">
            <a:extLst>
              <a:ext uri="{FF2B5EF4-FFF2-40B4-BE49-F238E27FC236}">
                <a16:creationId xmlns:a16="http://schemas.microsoft.com/office/drawing/2014/main" id="{C3807B93-0A4B-467B-BC2A-D57B2E16C7CF}"/>
              </a:ext>
            </a:extLst>
          </p:cNvPr>
          <p:cNvGrpSpPr/>
          <p:nvPr/>
        </p:nvGrpSpPr>
        <p:grpSpPr>
          <a:xfrm>
            <a:off x="4321526" y="5050424"/>
            <a:ext cx="1563024" cy="1138774"/>
            <a:chOff x="1829656" y="4528906"/>
            <a:chExt cx="2691170" cy="1138774"/>
          </a:xfrm>
        </p:grpSpPr>
        <p:sp>
          <p:nvSpPr>
            <p:cNvPr id="2031" name="TextBox 2030">
              <a:extLst>
                <a:ext uri="{FF2B5EF4-FFF2-40B4-BE49-F238E27FC236}">
                  <a16:creationId xmlns:a16="http://schemas.microsoft.com/office/drawing/2014/main" id="{ABED3EFB-3E72-4CDC-AF86-B3EAD086041B}"/>
                </a:ext>
              </a:extLst>
            </p:cNvPr>
            <p:cNvSpPr txBox="1"/>
            <p:nvPr/>
          </p:nvSpPr>
          <p:spPr>
            <a:xfrm>
              <a:off x="1829656" y="4836683"/>
              <a:ext cx="269117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</a:p>
          </p:txBody>
        </p:sp>
        <p:sp>
          <p:nvSpPr>
            <p:cNvPr id="2032" name="TextBox 2031">
              <a:extLst>
                <a:ext uri="{FF2B5EF4-FFF2-40B4-BE49-F238E27FC236}">
                  <a16:creationId xmlns:a16="http://schemas.microsoft.com/office/drawing/2014/main" id="{8A88E3F6-DBF0-45AA-96C9-A542C9350F6A}"/>
                </a:ext>
              </a:extLst>
            </p:cNvPr>
            <p:cNvSpPr txBox="1"/>
            <p:nvPr/>
          </p:nvSpPr>
          <p:spPr>
            <a:xfrm>
              <a:off x="1829656" y="4528906"/>
              <a:ext cx="2691170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033" name="Group 2032">
            <a:extLst>
              <a:ext uri="{FF2B5EF4-FFF2-40B4-BE49-F238E27FC236}">
                <a16:creationId xmlns:a16="http://schemas.microsoft.com/office/drawing/2014/main" id="{12F753AA-C4E6-45E1-82A5-A3EEAAE6EF91}"/>
              </a:ext>
            </a:extLst>
          </p:cNvPr>
          <p:cNvGrpSpPr/>
          <p:nvPr/>
        </p:nvGrpSpPr>
        <p:grpSpPr>
          <a:xfrm>
            <a:off x="6040633" y="5050424"/>
            <a:ext cx="1563024" cy="1138774"/>
            <a:chOff x="1829656" y="4528906"/>
            <a:chExt cx="2691170" cy="1138774"/>
          </a:xfrm>
        </p:grpSpPr>
        <p:sp>
          <p:nvSpPr>
            <p:cNvPr id="2034" name="TextBox 2033">
              <a:extLst>
                <a:ext uri="{FF2B5EF4-FFF2-40B4-BE49-F238E27FC236}">
                  <a16:creationId xmlns:a16="http://schemas.microsoft.com/office/drawing/2014/main" id="{78858CF8-7CEB-41DF-B8FE-641E57235356}"/>
                </a:ext>
              </a:extLst>
            </p:cNvPr>
            <p:cNvSpPr txBox="1"/>
            <p:nvPr/>
          </p:nvSpPr>
          <p:spPr>
            <a:xfrm>
              <a:off x="1829656" y="4836683"/>
              <a:ext cx="269117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</a:p>
          </p:txBody>
        </p:sp>
        <p:sp>
          <p:nvSpPr>
            <p:cNvPr id="2035" name="TextBox 2034">
              <a:extLst>
                <a:ext uri="{FF2B5EF4-FFF2-40B4-BE49-F238E27FC236}">
                  <a16:creationId xmlns:a16="http://schemas.microsoft.com/office/drawing/2014/main" id="{1B9C216D-CBDE-418D-8720-187A7ED89DE0}"/>
                </a:ext>
              </a:extLst>
            </p:cNvPr>
            <p:cNvSpPr txBox="1"/>
            <p:nvPr/>
          </p:nvSpPr>
          <p:spPr>
            <a:xfrm>
              <a:off x="1829656" y="4528906"/>
              <a:ext cx="2691170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036" name="Group 2035">
            <a:extLst>
              <a:ext uri="{FF2B5EF4-FFF2-40B4-BE49-F238E27FC236}">
                <a16:creationId xmlns:a16="http://schemas.microsoft.com/office/drawing/2014/main" id="{A500C79F-AD07-44D1-8064-767659502737}"/>
              </a:ext>
            </a:extLst>
          </p:cNvPr>
          <p:cNvGrpSpPr/>
          <p:nvPr/>
        </p:nvGrpSpPr>
        <p:grpSpPr>
          <a:xfrm>
            <a:off x="7759740" y="5050424"/>
            <a:ext cx="1563024" cy="1138774"/>
            <a:chOff x="1829656" y="4528906"/>
            <a:chExt cx="2691170" cy="1138774"/>
          </a:xfrm>
        </p:grpSpPr>
        <p:sp>
          <p:nvSpPr>
            <p:cNvPr id="2037" name="TextBox 2036">
              <a:extLst>
                <a:ext uri="{FF2B5EF4-FFF2-40B4-BE49-F238E27FC236}">
                  <a16:creationId xmlns:a16="http://schemas.microsoft.com/office/drawing/2014/main" id="{970FDEAC-6488-43CF-A9E3-51CB363B255D}"/>
                </a:ext>
              </a:extLst>
            </p:cNvPr>
            <p:cNvSpPr txBox="1"/>
            <p:nvPr/>
          </p:nvSpPr>
          <p:spPr>
            <a:xfrm>
              <a:off x="1829656" y="4836683"/>
              <a:ext cx="269117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</a:p>
          </p:txBody>
        </p:sp>
        <p:sp>
          <p:nvSpPr>
            <p:cNvPr id="2038" name="TextBox 2037">
              <a:extLst>
                <a:ext uri="{FF2B5EF4-FFF2-40B4-BE49-F238E27FC236}">
                  <a16:creationId xmlns:a16="http://schemas.microsoft.com/office/drawing/2014/main" id="{6F79958A-2DD0-489D-9020-BE3772B3B791}"/>
                </a:ext>
              </a:extLst>
            </p:cNvPr>
            <p:cNvSpPr txBox="1"/>
            <p:nvPr/>
          </p:nvSpPr>
          <p:spPr>
            <a:xfrm>
              <a:off x="1829656" y="4528906"/>
              <a:ext cx="2691170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039" name="Group 2038">
            <a:extLst>
              <a:ext uri="{FF2B5EF4-FFF2-40B4-BE49-F238E27FC236}">
                <a16:creationId xmlns:a16="http://schemas.microsoft.com/office/drawing/2014/main" id="{5464849B-7E57-4386-B895-BA4428AC167A}"/>
              </a:ext>
            </a:extLst>
          </p:cNvPr>
          <p:cNvGrpSpPr/>
          <p:nvPr/>
        </p:nvGrpSpPr>
        <p:grpSpPr>
          <a:xfrm>
            <a:off x="9727673" y="5050424"/>
            <a:ext cx="1563024" cy="1138774"/>
            <a:chOff x="1829656" y="4528906"/>
            <a:chExt cx="2691170" cy="1138774"/>
          </a:xfrm>
        </p:grpSpPr>
        <p:sp>
          <p:nvSpPr>
            <p:cNvPr id="2040" name="TextBox 2039">
              <a:extLst>
                <a:ext uri="{FF2B5EF4-FFF2-40B4-BE49-F238E27FC236}">
                  <a16:creationId xmlns:a16="http://schemas.microsoft.com/office/drawing/2014/main" id="{37E620FF-B9D2-47B6-B02A-2C159C42364D}"/>
                </a:ext>
              </a:extLst>
            </p:cNvPr>
            <p:cNvSpPr txBox="1"/>
            <p:nvPr/>
          </p:nvSpPr>
          <p:spPr>
            <a:xfrm>
              <a:off x="1829656" y="4836683"/>
              <a:ext cx="269117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</a:p>
          </p:txBody>
        </p:sp>
        <p:sp>
          <p:nvSpPr>
            <p:cNvPr id="2041" name="TextBox 2040">
              <a:extLst>
                <a:ext uri="{FF2B5EF4-FFF2-40B4-BE49-F238E27FC236}">
                  <a16:creationId xmlns:a16="http://schemas.microsoft.com/office/drawing/2014/main" id="{D4A0AEEE-8843-419B-A286-70D6CCC89036}"/>
                </a:ext>
              </a:extLst>
            </p:cNvPr>
            <p:cNvSpPr txBox="1"/>
            <p:nvPr/>
          </p:nvSpPr>
          <p:spPr>
            <a:xfrm>
              <a:off x="1829656" y="4528906"/>
              <a:ext cx="2691170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215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11334</TotalTime>
  <Words>170</Words>
  <Application>Microsoft Office PowerPoint</Application>
  <PresentationFormat>Widescreen</PresentationFormat>
  <Paragraphs>33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54</cp:revision>
  <dcterms:created xsi:type="dcterms:W3CDTF">2018-02-18T19:39:47Z</dcterms:created>
  <dcterms:modified xsi:type="dcterms:W3CDTF">2021-04-13T05:00:44Z</dcterms:modified>
</cp:coreProperties>
</file>