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82" name="Group 1981">
            <a:extLst>
              <a:ext uri="{FF2B5EF4-FFF2-40B4-BE49-F238E27FC236}">
                <a16:creationId xmlns:a16="http://schemas.microsoft.com/office/drawing/2014/main" id="{6BE36878-6208-428A-B08F-3A7D4C77EFA6}"/>
              </a:ext>
            </a:extLst>
          </p:cNvPr>
          <p:cNvGrpSpPr/>
          <p:nvPr/>
        </p:nvGrpSpPr>
        <p:grpSpPr>
          <a:xfrm>
            <a:off x="866117" y="1718536"/>
            <a:ext cx="10459768" cy="2757693"/>
            <a:chOff x="920407" y="2506187"/>
            <a:chExt cx="9139640" cy="2757693"/>
          </a:xfrm>
        </p:grpSpPr>
        <p:sp>
          <p:nvSpPr>
            <p:cNvPr id="1983" name="Rectangle 27">
              <a:extLst>
                <a:ext uri="{FF2B5EF4-FFF2-40B4-BE49-F238E27FC236}">
                  <a16:creationId xmlns:a16="http://schemas.microsoft.com/office/drawing/2014/main" id="{E66CD766-347B-430A-B00F-8E5C5861ECC9}"/>
                </a:ext>
              </a:extLst>
            </p:cNvPr>
            <p:cNvSpPr/>
            <p:nvPr/>
          </p:nvSpPr>
          <p:spPr>
            <a:xfrm rot="10800000">
              <a:off x="5563985" y="4610975"/>
              <a:ext cx="2942899" cy="648238"/>
            </a:xfrm>
            <a:custGeom>
              <a:avLst/>
              <a:gdLst/>
              <a:ahLst/>
              <a:cxnLst/>
              <a:rect l="l" t="t" r="r" b="b"/>
              <a:pathLst>
                <a:path w="2398918" h="1003077">
                  <a:moveTo>
                    <a:pt x="1152805" y="0"/>
                  </a:moveTo>
                  <a:lnTo>
                    <a:pt x="1251810" y="0"/>
                  </a:lnTo>
                  <a:lnTo>
                    <a:pt x="2398918" y="1003077"/>
                  </a:lnTo>
                  <a:lnTo>
                    <a:pt x="0" y="1003077"/>
                  </a:lnTo>
                  <a:lnTo>
                    <a:pt x="0" y="991863"/>
                  </a:lnTo>
                  <a:lnTo>
                    <a:pt x="1150938" y="1073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84" name="Rectangle 27">
              <a:extLst>
                <a:ext uri="{FF2B5EF4-FFF2-40B4-BE49-F238E27FC236}">
                  <a16:creationId xmlns:a16="http://schemas.microsoft.com/office/drawing/2014/main" id="{C4AD0337-B095-498E-9E29-433B0C3FAA8D}"/>
                </a:ext>
              </a:extLst>
            </p:cNvPr>
            <p:cNvSpPr/>
            <p:nvPr/>
          </p:nvSpPr>
          <p:spPr>
            <a:xfrm>
              <a:off x="7112061" y="2506187"/>
              <a:ext cx="2942899" cy="648238"/>
            </a:xfrm>
            <a:custGeom>
              <a:avLst/>
              <a:gdLst/>
              <a:ahLst/>
              <a:cxnLst/>
              <a:rect l="l" t="t" r="r" b="b"/>
              <a:pathLst>
                <a:path w="2398918" h="1003077">
                  <a:moveTo>
                    <a:pt x="1152805" y="0"/>
                  </a:moveTo>
                  <a:lnTo>
                    <a:pt x="1251810" y="0"/>
                  </a:lnTo>
                  <a:lnTo>
                    <a:pt x="2398918" y="1003077"/>
                  </a:lnTo>
                  <a:lnTo>
                    <a:pt x="0" y="1003077"/>
                  </a:lnTo>
                  <a:lnTo>
                    <a:pt x="0" y="991863"/>
                  </a:lnTo>
                  <a:lnTo>
                    <a:pt x="1150938" y="1073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85" name="Rectangle 27">
              <a:extLst>
                <a:ext uri="{FF2B5EF4-FFF2-40B4-BE49-F238E27FC236}">
                  <a16:creationId xmlns:a16="http://schemas.microsoft.com/office/drawing/2014/main" id="{E11BB0D6-B9DB-4A1E-923F-05F5AAD7401A}"/>
                </a:ext>
              </a:extLst>
            </p:cNvPr>
            <p:cNvSpPr/>
            <p:nvPr/>
          </p:nvSpPr>
          <p:spPr>
            <a:xfrm>
              <a:off x="4009285" y="2506187"/>
              <a:ext cx="2942899" cy="648238"/>
            </a:xfrm>
            <a:custGeom>
              <a:avLst/>
              <a:gdLst/>
              <a:ahLst/>
              <a:cxnLst/>
              <a:rect l="l" t="t" r="r" b="b"/>
              <a:pathLst>
                <a:path w="2398918" h="1003077">
                  <a:moveTo>
                    <a:pt x="1152805" y="0"/>
                  </a:moveTo>
                  <a:lnTo>
                    <a:pt x="1251810" y="0"/>
                  </a:lnTo>
                  <a:lnTo>
                    <a:pt x="2398918" y="1003077"/>
                  </a:lnTo>
                  <a:lnTo>
                    <a:pt x="0" y="1003077"/>
                  </a:lnTo>
                  <a:lnTo>
                    <a:pt x="0" y="991863"/>
                  </a:lnTo>
                  <a:lnTo>
                    <a:pt x="1150938" y="1073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86" name="Rectangle 2">
              <a:extLst>
                <a:ext uri="{FF2B5EF4-FFF2-40B4-BE49-F238E27FC236}">
                  <a16:creationId xmlns:a16="http://schemas.microsoft.com/office/drawing/2014/main" id="{A4640041-89ED-4330-8903-6906967E146E}"/>
                </a:ext>
              </a:extLst>
            </p:cNvPr>
            <p:cNvSpPr/>
            <p:nvPr/>
          </p:nvSpPr>
          <p:spPr>
            <a:xfrm>
              <a:off x="7098165" y="2506187"/>
              <a:ext cx="1413386" cy="2755360"/>
            </a:xfrm>
            <a:custGeom>
              <a:avLst/>
              <a:gdLst/>
              <a:ahLst/>
              <a:cxnLst/>
              <a:rect l="l" t="t" r="r" b="b"/>
              <a:pathLst>
                <a:path w="1152128" h="4263617">
                  <a:moveTo>
                    <a:pt x="1152128" y="0"/>
                  </a:moveTo>
                  <a:lnTo>
                    <a:pt x="1152128" y="1676259"/>
                  </a:lnTo>
                  <a:lnTo>
                    <a:pt x="1152128" y="3214792"/>
                  </a:lnTo>
                  <a:lnTo>
                    <a:pt x="1152128" y="3277957"/>
                  </a:lnTo>
                  <a:lnTo>
                    <a:pt x="0" y="4263617"/>
                  </a:lnTo>
                  <a:lnTo>
                    <a:pt x="0" y="3214792"/>
                  </a:lnTo>
                  <a:lnTo>
                    <a:pt x="0" y="1676259"/>
                  </a:lnTo>
                  <a:lnTo>
                    <a:pt x="0" y="9856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87" name="Rectangle 2">
              <a:extLst>
                <a:ext uri="{FF2B5EF4-FFF2-40B4-BE49-F238E27FC236}">
                  <a16:creationId xmlns:a16="http://schemas.microsoft.com/office/drawing/2014/main" id="{28928F98-794A-4C9B-A799-B66474F28703}"/>
                </a:ext>
              </a:extLst>
            </p:cNvPr>
            <p:cNvSpPr/>
            <p:nvPr/>
          </p:nvSpPr>
          <p:spPr>
            <a:xfrm flipH="1">
              <a:off x="5553724" y="2506187"/>
              <a:ext cx="1413386" cy="2755360"/>
            </a:xfrm>
            <a:custGeom>
              <a:avLst/>
              <a:gdLst/>
              <a:ahLst/>
              <a:cxnLst/>
              <a:rect l="l" t="t" r="r" b="b"/>
              <a:pathLst>
                <a:path w="1152128" h="4263617">
                  <a:moveTo>
                    <a:pt x="1152128" y="0"/>
                  </a:moveTo>
                  <a:lnTo>
                    <a:pt x="0" y="985661"/>
                  </a:lnTo>
                  <a:lnTo>
                    <a:pt x="0" y="1676259"/>
                  </a:lnTo>
                  <a:lnTo>
                    <a:pt x="0" y="3214792"/>
                  </a:lnTo>
                  <a:lnTo>
                    <a:pt x="0" y="4263617"/>
                  </a:lnTo>
                  <a:lnTo>
                    <a:pt x="1152128" y="3277957"/>
                  </a:lnTo>
                  <a:lnTo>
                    <a:pt x="1152128" y="3214792"/>
                  </a:lnTo>
                  <a:lnTo>
                    <a:pt x="1152128" y="16762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88" name="Rectangle 2">
              <a:extLst>
                <a:ext uri="{FF2B5EF4-FFF2-40B4-BE49-F238E27FC236}">
                  <a16:creationId xmlns:a16="http://schemas.microsoft.com/office/drawing/2014/main" id="{3CC4E902-8DC4-408D-9CE3-0365CF680E8B}"/>
                </a:ext>
              </a:extLst>
            </p:cNvPr>
            <p:cNvSpPr/>
            <p:nvPr/>
          </p:nvSpPr>
          <p:spPr>
            <a:xfrm flipH="1">
              <a:off x="8642604" y="2506187"/>
              <a:ext cx="1417443" cy="2747595"/>
            </a:xfrm>
            <a:custGeom>
              <a:avLst/>
              <a:gdLst/>
              <a:ahLst/>
              <a:cxnLst/>
              <a:rect l="l" t="t" r="r" b="b"/>
              <a:pathLst>
                <a:path w="1155435" h="4251601">
                  <a:moveTo>
                    <a:pt x="1155435" y="0"/>
                  </a:moveTo>
                  <a:lnTo>
                    <a:pt x="3307" y="985661"/>
                  </a:lnTo>
                  <a:lnTo>
                    <a:pt x="3307" y="1504427"/>
                  </a:lnTo>
                  <a:lnTo>
                    <a:pt x="3306" y="1504428"/>
                  </a:lnTo>
                  <a:lnTo>
                    <a:pt x="3306" y="1567593"/>
                  </a:lnTo>
                  <a:lnTo>
                    <a:pt x="3306" y="3106126"/>
                  </a:lnTo>
                  <a:lnTo>
                    <a:pt x="3306" y="3259101"/>
                  </a:lnTo>
                  <a:lnTo>
                    <a:pt x="0" y="3259101"/>
                  </a:lnTo>
                  <a:lnTo>
                    <a:pt x="3306" y="3264801"/>
                  </a:lnTo>
                  <a:lnTo>
                    <a:pt x="3306" y="3264816"/>
                  </a:lnTo>
                  <a:lnTo>
                    <a:pt x="3315" y="3264816"/>
                  </a:lnTo>
                  <a:lnTo>
                    <a:pt x="197102" y="3598930"/>
                  </a:lnTo>
                  <a:lnTo>
                    <a:pt x="199169" y="3595365"/>
                  </a:lnTo>
                  <a:lnTo>
                    <a:pt x="579786" y="4251601"/>
                  </a:lnTo>
                  <a:lnTo>
                    <a:pt x="1152121" y="3264816"/>
                  </a:lnTo>
                  <a:lnTo>
                    <a:pt x="1155434" y="3264816"/>
                  </a:lnTo>
                  <a:lnTo>
                    <a:pt x="1155434" y="3259103"/>
                  </a:lnTo>
                  <a:lnTo>
                    <a:pt x="1155435" y="3259101"/>
                  </a:lnTo>
                  <a:lnTo>
                    <a:pt x="1155434" y="3259101"/>
                  </a:lnTo>
                  <a:lnTo>
                    <a:pt x="1155434" y="3133261"/>
                  </a:lnTo>
                  <a:lnTo>
                    <a:pt x="1155435" y="3133261"/>
                  </a:lnTo>
                  <a:lnTo>
                    <a:pt x="1155435" y="16762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89" name="Rectangle 27">
              <a:extLst>
                <a:ext uri="{FF2B5EF4-FFF2-40B4-BE49-F238E27FC236}">
                  <a16:creationId xmlns:a16="http://schemas.microsoft.com/office/drawing/2014/main" id="{CF054910-C8D5-4A67-9E24-CAA9FED5BE5F}"/>
                </a:ext>
              </a:extLst>
            </p:cNvPr>
            <p:cNvSpPr/>
            <p:nvPr/>
          </p:nvSpPr>
          <p:spPr>
            <a:xfrm rot="10800000">
              <a:off x="2475107" y="4613308"/>
              <a:ext cx="2942899" cy="648238"/>
            </a:xfrm>
            <a:custGeom>
              <a:avLst/>
              <a:gdLst/>
              <a:ahLst/>
              <a:cxnLst/>
              <a:rect l="l" t="t" r="r" b="b"/>
              <a:pathLst>
                <a:path w="2398918" h="1003077">
                  <a:moveTo>
                    <a:pt x="1152805" y="0"/>
                  </a:moveTo>
                  <a:lnTo>
                    <a:pt x="1251810" y="0"/>
                  </a:lnTo>
                  <a:lnTo>
                    <a:pt x="2398918" y="1003077"/>
                  </a:lnTo>
                  <a:lnTo>
                    <a:pt x="0" y="1003077"/>
                  </a:lnTo>
                  <a:lnTo>
                    <a:pt x="0" y="991863"/>
                  </a:lnTo>
                  <a:lnTo>
                    <a:pt x="1150938" y="1073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90" name="Rectangle 27">
              <a:extLst>
                <a:ext uri="{FF2B5EF4-FFF2-40B4-BE49-F238E27FC236}">
                  <a16:creationId xmlns:a16="http://schemas.microsoft.com/office/drawing/2014/main" id="{E6600482-BCA9-4DAC-8168-184EC3267802}"/>
                </a:ext>
              </a:extLst>
            </p:cNvPr>
            <p:cNvSpPr/>
            <p:nvPr/>
          </p:nvSpPr>
          <p:spPr>
            <a:xfrm>
              <a:off x="920407" y="2508520"/>
              <a:ext cx="2942899" cy="648238"/>
            </a:xfrm>
            <a:custGeom>
              <a:avLst/>
              <a:gdLst/>
              <a:ahLst/>
              <a:cxnLst/>
              <a:rect l="l" t="t" r="r" b="b"/>
              <a:pathLst>
                <a:path w="2398918" h="1003077">
                  <a:moveTo>
                    <a:pt x="1152805" y="0"/>
                  </a:moveTo>
                  <a:lnTo>
                    <a:pt x="1251810" y="0"/>
                  </a:lnTo>
                  <a:lnTo>
                    <a:pt x="2398918" y="1003077"/>
                  </a:lnTo>
                  <a:lnTo>
                    <a:pt x="0" y="1003077"/>
                  </a:lnTo>
                  <a:lnTo>
                    <a:pt x="0" y="991863"/>
                  </a:lnTo>
                  <a:lnTo>
                    <a:pt x="1150938" y="1073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91" name="Rectangle 2">
              <a:extLst>
                <a:ext uri="{FF2B5EF4-FFF2-40B4-BE49-F238E27FC236}">
                  <a16:creationId xmlns:a16="http://schemas.microsoft.com/office/drawing/2014/main" id="{684BCD0C-4346-4691-8F54-6A90187FA7AF}"/>
                </a:ext>
              </a:extLst>
            </p:cNvPr>
            <p:cNvSpPr/>
            <p:nvPr/>
          </p:nvSpPr>
          <p:spPr>
            <a:xfrm>
              <a:off x="4009287" y="2508520"/>
              <a:ext cx="1413386" cy="2755360"/>
            </a:xfrm>
            <a:custGeom>
              <a:avLst/>
              <a:gdLst/>
              <a:ahLst/>
              <a:cxnLst/>
              <a:rect l="l" t="t" r="r" b="b"/>
              <a:pathLst>
                <a:path w="1152128" h="4263617">
                  <a:moveTo>
                    <a:pt x="1152128" y="0"/>
                  </a:moveTo>
                  <a:lnTo>
                    <a:pt x="1152128" y="1676259"/>
                  </a:lnTo>
                  <a:lnTo>
                    <a:pt x="1152128" y="3214792"/>
                  </a:lnTo>
                  <a:lnTo>
                    <a:pt x="1152128" y="3277957"/>
                  </a:lnTo>
                  <a:lnTo>
                    <a:pt x="0" y="4263617"/>
                  </a:lnTo>
                  <a:lnTo>
                    <a:pt x="0" y="3214792"/>
                  </a:lnTo>
                  <a:lnTo>
                    <a:pt x="0" y="1676259"/>
                  </a:lnTo>
                  <a:lnTo>
                    <a:pt x="0" y="9856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92" name="Rectangle 2">
              <a:extLst>
                <a:ext uri="{FF2B5EF4-FFF2-40B4-BE49-F238E27FC236}">
                  <a16:creationId xmlns:a16="http://schemas.microsoft.com/office/drawing/2014/main" id="{B2E45CED-88E9-460F-937F-52B34DA01726}"/>
                </a:ext>
              </a:extLst>
            </p:cNvPr>
            <p:cNvSpPr/>
            <p:nvPr/>
          </p:nvSpPr>
          <p:spPr>
            <a:xfrm flipH="1">
              <a:off x="2464846" y="2508520"/>
              <a:ext cx="1413386" cy="2755360"/>
            </a:xfrm>
            <a:custGeom>
              <a:avLst/>
              <a:gdLst/>
              <a:ahLst/>
              <a:cxnLst/>
              <a:rect l="l" t="t" r="r" b="b"/>
              <a:pathLst>
                <a:path w="1152128" h="4263617">
                  <a:moveTo>
                    <a:pt x="1152128" y="0"/>
                  </a:moveTo>
                  <a:lnTo>
                    <a:pt x="0" y="985661"/>
                  </a:lnTo>
                  <a:lnTo>
                    <a:pt x="0" y="1676259"/>
                  </a:lnTo>
                  <a:lnTo>
                    <a:pt x="0" y="3214792"/>
                  </a:lnTo>
                  <a:lnTo>
                    <a:pt x="0" y="4263617"/>
                  </a:lnTo>
                  <a:lnTo>
                    <a:pt x="1152128" y="3277957"/>
                  </a:lnTo>
                  <a:lnTo>
                    <a:pt x="1152128" y="3214792"/>
                  </a:lnTo>
                  <a:lnTo>
                    <a:pt x="1152128" y="167625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93" name="Rectangle 2">
              <a:extLst>
                <a:ext uri="{FF2B5EF4-FFF2-40B4-BE49-F238E27FC236}">
                  <a16:creationId xmlns:a16="http://schemas.microsoft.com/office/drawing/2014/main" id="{4AB03A6E-45E3-416C-A038-D35C7EBC9C67}"/>
                </a:ext>
              </a:extLst>
            </p:cNvPr>
            <p:cNvSpPr/>
            <p:nvPr/>
          </p:nvSpPr>
          <p:spPr>
            <a:xfrm>
              <a:off x="920407" y="2508520"/>
              <a:ext cx="1413386" cy="2727197"/>
            </a:xfrm>
            <a:custGeom>
              <a:avLst/>
              <a:gdLst/>
              <a:ahLst/>
              <a:cxnLst/>
              <a:rect l="l" t="t" r="r" b="b"/>
              <a:pathLst>
                <a:path w="1152128" h="4220038">
                  <a:moveTo>
                    <a:pt x="1152128" y="0"/>
                  </a:moveTo>
                  <a:lnTo>
                    <a:pt x="1152128" y="606318"/>
                  </a:lnTo>
                  <a:lnTo>
                    <a:pt x="1152128" y="3214792"/>
                  </a:lnTo>
                  <a:lnTo>
                    <a:pt x="1152128" y="4220038"/>
                  </a:lnTo>
                  <a:lnTo>
                    <a:pt x="576064" y="3643974"/>
                  </a:lnTo>
                  <a:lnTo>
                    <a:pt x="0" y="4220038"/>
                  </a:lnTo>
                  <a:lnTo>
                    <a:pt x="0" y="3214792"/>
                  </a:lnTo>
                  <a:lnTo>
                    <a:pt x="0" y="1758446"/>
                  </a:lnTo>
                  <a:lnTo>
                    <a:pt x="0" y="98566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994" name="Text Placeholder 12">
            <a:extLst>
              <a:ext uri="{FF2B5EF4-FFF2-40B4-BE49-F238E27FC236}">
                <a16:creationId xmlns:a16="http://schemas.microsoft.com/office/drawing/2014/main" id="{0A1450EA-F1E0-4012-B753-BDF7AAB9F2DE}"/>
              </a:ext>
            </a:extLst>
          </p:cNvPr>
          <p:cNvSpPr txBox="1">
            <a:spLocks/>
          </p:cNvSpPr>
          <p:nvPr/>
        </p:nvSpPr>
        <p:spPr>
          <a:xfrm>
            <a:off x="1045886" y="3579651"/>
            <a:ext cx="1253359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2016</a:t>
            </a:r>
          </a:p>
        </p:txBody>
      </p:sp>
      <p:sp>
        <p:nvSpPr>
          <p:cNvPr id="1995" name="Text Placeholder 12">
            <a:extLst>
              <a:ext uri="{FF2B5EF4-FFF2-40B4-BE49-F238E27FC236}">
                <a16:creationId xmlns:a16="http://schemas.microsoft.com/office/drawing/2014/main" id="{3410930A-F424-4ED3-8D70-7332EE57B48B}"/>
              </a:ext>
            </a:extLst>
          </p:cNvPr>
          <p:cNvSpPr txBox="1">
            <a:spLocks/>
          </p:cNvSpPr>
          <p:nvPr/>
        </p:nvSpPr>
        <p:spPr>
          <a:xfrm>
            <a:off x="6351223" y="3579651"/>
            <a:ext cx="1253359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2019</a:t>
            </a:r>
          </a:p>
        </p:txBody>
      </p:sp>
      <p:sp>
        <p:nvSpPr>
          <p:cNvPr id="1996" name="Text Placeholder 12">
            <a:extLst>
              <a:ext uri="{FF2B5EF4-FFF2-40B4-BE49-F238E27FC236}">
                <a16:creationId xmlns:a16="http://schemas.microsoft.com/office/drawing/2014/main" id="{A75C62C7-646E-4A81-897C-A31EABC7C226}"/>
              </a:ext>
            </a:extLst>
          </p:cNvPr>
          <p:cNvSpPr txBox="1">
            <a:spLocks/>
          </p:cNvSpPr>
          <p:nvPr/>
        </p:nvSpPr>
        <p:spPr>
          <a:xfrm>
            <a:off x="8119669" y="3579651"/>
            <a:ext cx="1253359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2020</a:t>
            </a:r>
          </a:p>
        </p:txBody>
      </p:sp>
      <p:sp>
        <p:nvSpPr>
          <p:cNvPr id="1997" name="Text Placeholder 12">
            <a:extLst>
              <a:ext uri="{FF2B5EF4-FFF2-40B4-BE49-F238E27FC236}">
                <a16:creationId xmlns:a16="http://schemas.microsoft.com/office/drawing/2014/main" id="{5BD6141B-6990-45EB-8CCD-9E08649BE5F6}"/>
              </a:ext>
            </a:extLst>
          </p:cNvPr>
          <p:cNvSpPr txBox="1">
            <a:spLocks/>
          </p:cNvSpPr>
          <p:nvPr/>
        </p:nvSpPr>
        <p:spPr>
          <a:xfrm>
            <a:off x="9888116" y="3579651"/>
            <a:ext cx="1253359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2021</a:t>
            </a:r>
          </a:p>
        </p:txBody>
      </p:sp>
      <p:sp>
        <p:nvSpPr>
          <p:cNvPr id="1998" name="Text Placeholder 12">
            <a:extLst>
              <a:ext uri="{FF2B5EF4-FFF2-40B4-BE49-F238E27FC236}">
                <a16:creationId xmlns:a16="http://schemas.microsoft.com/office/drawing/2014/main" id="{986D2455-855A-4FE2-BFBF-C996A3CBE604}"/>
              </a:ext>
            </a:extLst>
          </p:cNvPr>
          <p:cNvSpPr txBox="1">
            <a:spLocks/>
          </p:cNvSpPr>
          <p:nvPr/>
        </p:nvSpPr>
        <p:spPr>
          <a:xfrm>
            <a:off x="4582778" y="3579651"/>
            <a:ext cx="1253359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2018</a:t>
            </a:r>
          </a:p>
        </p:txBody>
      </p:sp>
      <p:sp>
        <p:nvSpPr>
          <p:cNvPr id="1999" name="Text Placeholder 12">
            <a:extLst>
              <a:ext uri="{FF2B5EF4-FFF2-40B4-BE49-F238E27FC236}">
                <a16:creationId xmlns:a16="http://schemas.microsoft.com/office/drawing/2014/main" id="{03C281F3-137A-4167-9965-EE6E06AE86DF}"/>
              </a:ext>
            </a:extLst>
          </p:cNvPr>
          <p:cNvSpPr txBox="1">
            <a:spLocks/>
          </p:cNvSpPr>
          <p:nvPr/>
        </p:nvSpPr>
        <p:spPr>
          <a:xfrm>
            <a:off x="2814332" y="3579651"/>
            <a:ext cx="1253359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2017</a:t>
            </a:r>
          </a:p>
        </p:txBody>
      </p:sp>
      <p:grpSp>
        <p:nvGrpSpPr>
          <p:cNvPr id="2000" name="Group 1999">
            <a:extLst>
              <a:ext uri="{FF2B5EF4-FFF2-40B4-BE49-F238E27FC236}">
                <a16:creationId xmlns:a16="http://schemas.microsoft.com/office/drawing/2014/main" id="{A1F8ABE4-F92D-4F3A-8781-3DA2A195263F}"/>
              </a:ext>
            </a:extLst>
          </p:cNvPr>
          <p:cNvGrpSpPr/>
          <p:nvPr/>
        </p:nvGrpSpPr>
        <p:grpSpPr>
          <a:xfrm>
            <a:off x="1011927" y="2495473"/>
            <a:ext cx="1321276" cy="957812"/>
            <a:chOff x="862535" y="3526314"/>
            <a:chExt cx="1563024" cy="957812"/>
          </a:xfrm>
        </p:grpSpPr>
        <p:sp>
          <p:nvSpPr>
            <p:cNvPr id="2001" name="TextBox 2000">
              <a:extLst>
                <a:ext uri="{FF2B5EF4-FFF2-40B4-BE49-F238E27FC236}">
                  <a16:creationId xmlns:a16="http://schemas.microsoft.com/office/drawing/2014/main" id="{0017B596-5A2E-417E-8AC4-EC328857626A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02" name="TextBox 2001">
              <a:extLst>
                <a:ext uri="{FF2B5EF4-FFF2-40B4-BE49-F238E27FC236}">
                  <a16:creationId xmlns:a16="http://schemas.microsoft.com/office/drawing/2014/main" id="{7E3BE626-CEFA-4B2B-884F-865514082D9F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03" name="Group 2002">
            <a:extLst>
              <a:ext uri="{FF2B5EF4-FFF2-40B4-BE49-F238E27FC236}">
                <a16:creationId xmlns:a16="http://schemas.microsoft.com/office/drawing/2014/main" id="{A0269729-76DC-4C49-BDA1-3796D9A08AAA}"/>
              </a:ext>
            </a:extLst>
          </p:cNvPr>
          <p:cNvGrpSpPr/>
          <p:nvPr/>
        </p:nvGrpSpPr>
        <p:grpSpPr>
          <a:xfrm>
            <a:off x="2779444" y="2495473"/>
            <a:ext cx="1321276" cy="957812"/>
            <a:chOff x="862535" y="3526314"/>
            <a:chExt cx="1563024" cy="957812"/>
          </a:xfrm>
        </p:grpSpPr>
        <p:sp>
          <p:nvSpPr>
            <p:cNvPr id="2004" name="TextBox 2003">
              <a:extLst>
                <a:ext uri="{FF2B5EF4-FFF2-40B4-BE49-F238E27FC236}">
                  <a16:creationId xmlns:a16="http://schemas.microsoft.com/office/drawing/2014/main" id="{29D723D0-CED4-4E1C-9CD1-35D8F0D56AF7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05" name="TextBox 2004">
              <a:extLst>
                <a:ext uri="{FF2B5EF4-FFF2-40B4-BE49-F238E27FC236}">
                  <a16:creationId xmlns:a16="http://schemas.microsoft.com/office/drawing/2014/main" id="{0B0D55C1-301A-4750-B125-C3F2116F221B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06" name="Group 2005">
            <a:extLst>
              <a:ext uri="{FF2B5EF4-FFF2-40B4-BE49-F238E27FC236}">
                <a16:creationId xmlns:a16="http://schemas.microsoft.com/office/drawing/2014/main" id="{599C495B-F1EE-46C6-A86E-4C44791AFD84}"/>
              </a:ext>
            </a:extLst>
          </p:cNvPr>
          <p:cNvGrpSpPr/>
          <p:nvPr/>
        </p:nvGrpSpPr>
        <p:grpSpPr>
          <a:xfrm>
            <a:off x="4546961" y="2495473"/>
            <a:ext cx="1321276" cy="957812"/>
            <a:chOff x="862535" y="3526314"/>
            <a:chExt cx="1563024" cy="957812"/>
          </a:xfrm>
        </p:grpSpPr>
        <p:sp>
          <p:nvSpPr>
            <p:cNvPr id="2007" name="TextBox 2006">
              <a:extLst>
                <a:ext uri="{FF2B5EF4-FFF2-40B4-BE49-F238E27FC236}">
                  <a16:creationId xmlns:a16="http://schemas.microsoft.com/office/drawing/2014/main" id="{1B35C414-EDFE-4A46-93DE-F3B751EC3023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08" name="TextBox 2007">
              <a:extLst>
                <a:ext uri="{FF2B5EF4-FFF2-40B4-BE49-F238E27FC236}">
                  <a16:creationId xmlns:a16="http://schemas.microsoft.com/office/drawing/2014/main" id="{C50862A3-111B-4641-8E01-0406CE6D3C85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09" name="Group 2008">
            <a:extLst>
              <a:ext uri="{FF2B5EF4-FFF2-40B4-BE49-F238E27FC236}">
                <a16:creationId xmlns:a16="http://schemas.microsoft.com/office/drawing/2014/main" id="{78DCA3E7-6149-4BB8-9692-7CC9C312EC1B}"/>
              </a:ext>
            </a:extLst>
          </p:cNvPr>
          <p:cNvGrpSpPr/>
          <p:nvPr/>
        </p:nvGrpSpPr>
        <p:grpSpPr>
          <a:xfrm>
            <a:off x="6314478" y="2495473"/>
            <a:ext cx="1321276" cy="957812"/>
            <a:chOff x="862535" y="3526314"/>
            <a:chExt cx="1563024" cy="957812"/>
          </a:xfrm>
        </p:grpSpPr>
        <p:sp>
          <p:nvSpPr>
            <p:cNvPr id="2010" name="TextBox 2009">
              <a:extLst>
                <a:ext uri="{FF2B5EF4-FFF2-40B4-BE49-F238E27FC236}">
                  <a16:creationId xmlns:a16="http://schemas.microsoft.com/office/drawing/2014/main" id="{09CA85DA-D211-4388-9B61-F2F2F6C4CBA1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11" name="TextBox 2010">
              <a:extLst>
                <a:ext uri="{FF2B5EF4-FFF2-40B4-BE49-F238E27FC236}">
                  <a16:creationId xmlns:a16="http://schemas.microsoft.com/office/drawing/2014/main" id="{66215297-8070-4FE6-976F-B83E96B68A46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12" name="Group 2011">
            <a:extLst>
              <a:ext uri="{FF2B5EF4-FFF2-40B4-BE49-F238E27FC236}">
                <a16:creationId xmlns:a16="http://schemas.microsoft.com/office/drawing/2014/main" id="{5F812141-83E8-431A-9A88-8A9F8C288D93}"/>
              </a:ext>
            </a:extLst>
          </p:cNvPr>
          <p:cNvGrpSpPr/>
          <p:nvPr/>
        </p:nvGrpSpPr>
        <p:grpSpPr>
          <a:xfrm>
            <a:off x="8081995" y="2495473"/>
            <a:ext cx="1321276" cy="957812"/>
            <a:chOff x="862535" y="3526314"/>
            <a:chExt cx="1563024" cy="957812"/>
          </a:xfrm>
        </p:grpSpPr>
        <p:sp>
          <p:nvSpPr>
            <p:cNvPr id="2013" name="TextBox 2012">
              <a:extLst>
                <a:ext uri="{FF2B5EF4-FFF2-40B4-BE49-F238E27FC236}">
                  <a16:creationId xmlns:a16="http://schemas.microsoft.com/office/drawing/2014/main" id="{7319E484-9A5A-48E8-9206-3B7E1C219F85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14" name="TextBox 2013">
              <a:extLst>
                <a:ext uri="{FF2B5EF4-FFF2-40B4-BE49-F238E27FC236}">
                  <a16:creationId xmlns:a16="http://schemas.microsoft.com/office/drawing/2014/main" id="{00008EDB-B778-401F-9C12-237E0E9F857D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15" name="Group 2014">
            <a:extLst>
              <a:ext uri="{FF2B5EF4-FFF2-40B4-BE49-F238E27FC236}">
                <a16:creationId xmlns:a16="http://schemas.microsoft.com/office/drawing/2014/main" id="{34513C4A-DE3D-41BD-B5AE-35E9C0A60655}"/>
              </a:ext>
            </a:extLst>
          </p:cNvPr>
          <p:cNvGrpSpPr/>
          <p:nvPr/>
        </p:nvGrpSpPr>
        <p:grpSpPr>
          <a:xfrm>
            <a:off x="9849512" y="2495473"/>
            <a:ext cx="1321276" cy="957812"/>
            <a:chOff x="862535" y="3526314"/>
            <a:chExt cx="1563024" cy="957812"/>
          </a:xfrm>
        </p:grpSpPr>
        <p:sp>
          <p:nvSpPr>
            <p:cNvPr id="2016" name="TextBox 2015">
              <a:extLst>
                <a:ext uri="{FF2B5EF4-FFF2-40B4-BE49-F238E27FC236}">
                  <a16:creationId xmlns:a16="http://schemas.microsoft.com/office/drawing/2014/main" id="{57AE1175-3A04-413D-A3DF-2674949CE359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17" name="TextBox 2016">
              <a:extLst>
                <a:ext uri="{FF2B5EF4-FFF2-40B4-BE49-F238E27FC236}">
                  <a16:creationId xmlns:a16="http://schemas.microsoft.com/office/drawing/2014/main" id="{55F128A5-A8A6-4AE8-A9C5-C502608B1D31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18" name="Rounded Rectangle 25">
            <a:extLst>
              <a:ext uri="{FF2B5EF4-FFF2-40B4-BE49-F238E27FC236}">
                <a16:creationId xmlns:a16="http://schemas.microsoft.com/office/drawing/2014/main" id="{499305BB-C25A-4B50-8AB3-E6DDD98F4B12}"/>
              </a:ext>
            </a:extLst>
          </p:cNvPr>
          <p:cNvSpPr/>
          <p:nvPr/>
        </p:nvSpPr>
        <p:spPr>
          <a:xfrm>
            <a:off x="10291761" y="4523469"/>
            <a:ext cx="467967" cy="342946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19" name="Round Same Side Corner Rectangle 11">
            <a:extLst>
              <a:ext uri="{FF2B5EF4-FFF2-40B4-BE49-F238E27FC236}">
                <a16:creationId xmlns:a16="http://schemas.microsoft.com/office/drawing/2014/main" id="{5E8C403B-4135-4673-8D60-01E5954E8D2C}"/>
              </a:ext>
            </a:extLst>
          </p:cNvPr>
          <p:cNvSpPr>
            <a:spLocks noChangeAspect="1"/>
          </p:cNvSpPr>
          <p:nvPr/>
        </p:nvSpPr>
        <p:spPr>
          <a:xfrm rot="9900000">
            <a:off x="6714396" y="4495560"/>
            <a:ext cx="449609" cy="38185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20" name="Rectangle 16">
            <a:extLst>
              <a:ext uri="{FF2B5EF4-FFF2-40B4-BE49-F238E27FC236}">
                <a16:creationId xmlns:a16="http://schemas.microsoft.com/office/drawing/2014/main" id="{101AB3F7-E34C-4546-923E-C56BF1AE7B09}"/>
              </a:ext>
            </a:extLst>
          </p:cNvPr>
          <p:cNvSpPr/>
          <p:nvPr/>
        </p:nvSpPr>
        <p:spPr>
          <a:xfrm>
            <a:off x="3174840" y="4543334"/>
            <a:ext cx="447474" cy="294086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21" name="Block Arc 10">
            <a:extLst>
              <a:ext uri="{FF2B5EF4-FFF2-40B4-BE49-F238E27FC236}">
                <a16:creationId xmlns:a16="http://schemas.microsoft.com/office/drawing/2014/main" id="{E7A0AEBA-82AB-4CB3-87AD-2FEE29064514}"/>
              </a:ext>
            </a:extLst>
          </p:cNvPr>
          <p:cNvSpPr/>
          <p:nvPr/>
        </p:nvSpPr>
        <p:spPr>
          <a:xfrm>
            <a:off x="8481072" y="4527981"/>
            <a:ext cx="489925" cy="331849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22" name="Round Same Side Corner Rectangle 36">
            <a:extLst>
              <a:ext uri="{FF2B5EF4-FFF2-40B4-BE49-F238E27FC236}">
                <a16:creationId xmlns:a16="http://schemas.microsoft.com/office/drawing/2014/main" id="{5D427E4E-6E92-4A09-BF9D-4BB97C913857}"/>
              </a:ext>
            </a:extLst>
          </p:cNvPr>
          <p:cNvSpPr>
            <a:spLocks noChangeAspect="1"/>
          </p:cNvSpPr>
          <p:nvPr/>
        </p:nvSpPr>
        <p:spPr>
          <a:xfrm>
            <a:off x="4939649" y="4518376"/>
            <a:ext cx="449610" cy="35546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23" name="Freeform 18">
            <a:extLst>
              <a:ext uri="{FF2B5EF4-FFF2-40B4-BE49-F238E27FC236}">
                <a16:creationId xmlns:a16="http://schemas.microsoft.com/office/drawing/2014/main" id="{CC40E166-881D-48D9-82D1-7D449F809DA4}"/>
              </a:ext>
            </a:extLst>
          </p:cNvPr>
          <p:cNvSpPr/>
          <p:nvPr/>
        </p:nvSpPr>
        <p:spPr>
          <a:xfrm>
            <a:off x="1455734" y="4476276"/>
            <a:ext cx="447473" cy="361143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024" name="Group 2023">
            <a:extLst>
              <a:ext uri="{FF2B5EF4-FFF2-40B4-BE49-F238E27FC236}">
                <a16:creationId xmlns:a16="http://schemas.microsoft.com/office/drawing/2014/main" id="{85FEBEC7-CA4E-4497-B79C-C4B13553C094}"/>
              </a:ext>
            </a:extLst>
          </p:cNvPr>
          <p:cNvGrpSpPr/>
          <p:nvPr/>
        </p:nvGrpSpPr>
        <p:grpSpPr>
          <a:xfrm>
            <a:off x="883312" y="5050424"/>
            <a:ext cx="1563024" cy="1138774"/>
            <a:chOff x="1829656" y="4528906"/>
            <a:chExt cx="2691170" cy="1138774"/>
          </a:xfrm>
        </p:grpSpPr>
        <p:sp>
          <p:nvSpPr>
            <p:cNvPr id="2025" name="TextBox 2024">
              <a:extLst>
                <a:ext uri="{FF2B5EF4-FFF2-40B4-BE49-F238E27FC236}">
                  <a16:creationId xmlns:a16="http://schemas.microsoft.com/office/drawing/2014/main" id="{A033A4EB-75D6-4687-A7F1-D03C6DDF6EE6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026" name="TextBox 2025">
              <a:extLst>
                <a:ext uri="{FF2B5EF4-FFF2-40B4-BE49-F238E27FC236}">
                  <a16:creationId xmlns:a16="http://schemas.microsoft.com/office/drawing/2014/main" id="{BA04490F-8EE4-4A89-9497-CF273F010AFF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27" name="Group 2026">
            <a:extLst>
              <a:ext uri="{FF2B5EF4-FFF2-40B4-BE49-F238E27FC236}">
                <a16:creationId xmlns:a16="http://schemas.microsoft.com/office/drawing/2014/main" id="{BCDCABF3-9F43-4FF8-9B5B-627EA5548723}"/>
              </a:ext>
            </a:extLst>
          </p:cNvPr>
          <p:cNvGrpSpPr/>
          <p:nvPr/>
        </p:nvGrpSpPr>
        <p:grpSpPr>
          <a:xfrm>
            <a:off x="2602419" y="5050424"/>
            <a:ext cx="1563024" cy="1138774"/>
            <a:chOff x="1829656" y="4528906"/>
            <a:chExt cx="2691170" cy="1138774"/>
          </a:xfrm>
        </p:grpSpPr>
        <p:sp>
          <p:nvSpPr>
            <p:cNvPr id="2028" name="TextBox 2027">
              <a:extLst>
                <a:ext uri="{FF2B5EF4-FFF2-40B4-BE49-F238E27FC236}">
                  <a16:creationId xmlns:a16="http://schemas.microsoft.com/office/drawing/2014/main" id="{783D1AE4-ABD0-4E1F-8B6F-99E707B98B66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029" name="TextBox 2028">
              <a:extLst>
                <a:ext uri="{FF2B5EF4-FFF2-40B4-BE49-F238E27FC236}">
                  <a16:creationId xmlns:a16="http://schemas.microsoft.com/office/drawing/2014/main" id="{63336728-C715-4968-865E-1A725292802C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30" name="Group 2029">
            <a:extLst>
              <a:ext uri="{FF2B5EF4-FFF2-40B4-BE49-F238E27FC236}">
                <a16:creationId xmlns:a16="http://schemas.microsoft.com/office/drawing/2014/main" id="{C3807B93-0A4B-467B-BC2A-D57B2E16C7CF}"/>
              </a:ext>
            </a:extLst>
          </p:cNvPr>
          <p:cNvGrpSpPr/>
          <p:nvPr/>
        </p:nvGrpSpPr>
        <p:grpSpPr>
          <a:xfrm>
            <a:off x="4321526" y="5050424"/>
            <a:ext cx="1563024" cy="1138774"/>
            <a:chOff x="1829656" y="4528906"/>
            <a:chExt cx="2691170" cy="1138774"/>
          </a:xfrm>
        </p:grpSpPr>
        <p:sp>
          <p:nvSpPr>
            <p:cNvPr id="2031" name="TextBox 2030">
              <a:extLst>
                <a:ext uri="{FF2B5EF4-FFF2-40B4-BE49-F238E27FC236}">
                  <a16:creationId xmlns:a16="http://schemas.microsoft.com/office/drawing/2014/main" id="{ABED3EFB-3E72-4CDC-AF86-B3EAD086041B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032" name="TextBox 2031">
              <a:extLst>
                <a:ext uri="{FF2B5EF4-FFF2-40B4-BE49-F238E27FC236}">
                  <a16:creationId xmlns:a16="http://schemas.microsoft.com/office/drawing/2014/main" id="{8A88E3F6-DBF0-45AA-96C9-A542C9350F6A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33" name="Group 2032">
            <a:extLst>
              <a:ext uri="{FF2B5EF4-FFF2-40B4-BE49-F238E27FC236}">
                <a16:creationId xmlns:a16="http://schemas.microsoft.com/office/drawing/2014/main" id="{12F753AA-C4E6-45E1-82A5-A3EEAAE6EF91}"/>
              </a:ext>
            </a:extLst>
          </p:cNvPr>
          <p:cNvGrpSpPr/>
          <p:nvPr/>
        </p:nvGrpSpPr>
        <p:grpSpPr>
          <a:xfrm>
            <a:off x="6040633" y="5050424"/>
            <a:ext cx="1563024" cy="1138774"/>
            <a:chOff x="1829656" y="4528906"/>
            <a:chExt cx="2691170" cy="1138774"/>
          </a:xfrm>
        </p:grpSpPr>
        <p:sp>
          <p:nvSpPr>
            <p:cNvPr id="2034" name="TextBox 2033">
              <a:extLst>
                <a:ext uri="{FF2B5EF4-FFF2-40B4-BE49-F238E27FC236}">
                  <a16:creationId xmlns:a16="http://schemas.microsoft.com/office/drawing/2014/main" id="{78858CF8-7CEB-41DF-B8FE-641E57235356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035" name="TextBox 2034">
              <a:extLst>
                <a:ext uri="{FF2B5EF4-FFF2-40B4-BE49-F238E27FC236}">
                  <a16:creationId xmlns:a16="http://schemas.microsoft.com/office/drawing/2014/main" id="{1B9C216D-CBDE-418D-8720-187A7ED89DE0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36" name="Group 2035">
            <a:extLst>
              <a:ext uri="{FF2B5EF4-FFF2-40B4-BE49-F238E27FC236}">
                <a16:creationId xmlns:a16="http://schemas.microsoft.com/office/drawing/2014/main" id="{A500C79F-AD07-44D1-8064-767659502737}"/>
              </a:ext>
            </a:extLst>
          </p:cNvPr>
          <p:cNvGrpSpPr/>
          <p:nvPr/>
        </p:nvGrpSpPr>
        <p:grpSpPr>
          <a:xfrm>
            <a:off x="7759740" y="5050424"/>
            <a:ext cx="1563024" cy="1138774"/>
            <a:chOff x="1829656" y="4528906"/>
            <a:chExt cx="2691170" cy="1138774"/>
          </a:xfrm>
        </p:grpSpPr>
        <p:sp>
          <p:nvSpPr>
            <p:cNvPr id="2037" name="TextBox 2036">
              <a:extLst>
                <a:ext uri="{FF2B5EF4-FFF2-40B4-BE49-F238E27FC236}">
                  <a16:creationId xmlns:a16="http://schemas.microsoft.com/office/drawing/2014/main" id="{970FDEAC-6488-43CF-A9E3-51CB363B255D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038" name="TextBox 2037">
              <a:extLst>
                <a:ext uri="{FF2B5EF4-FFF2-40B4-BE49-F238E27FC236}">
                  <a16:creationId xmlns:a16="http://schemas.microsoft.com/office/drawing/2014/main" id="{6F79958A-2DD0-489D-9020-BE3772B3B791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39" name="Group 2038">
            <a:extLst>
              <a:ext uri="{FF2B5EF4-FFF2-40B4-BE49-F238E27FC236}">
                <a16:creationId xmlns:a16="http://schemas.microsoft.com/office/drawing/2014/main" id="{5464849B-7E57-4386-B895-BA4428AC167A}"/>
              </a:ext>
            </a:extLst>
          </p:cNvPr>
          <p:cNvGrpSpPr/>
          <p:nvPr/>
        </p:nvGrpSpPr>
        <p:grpSpPr>
          <a:xfrm>
            <a:off x="9727673" y="5050424"/>
            <a:ext cx="1563024" cy="1138774"/>
            <a:chOff x="1829656" y="4528906"/>
            <a:chExt cx="2691170" cy="1138774"/>
          </a:xfrm>
        </p:grpSpPr>
        <p:sp>
          <p:nvSpPr>
            <p:cNvPr id="2040" name="TextBox 2039">
              <a:extLst>
                <a:ext uri="{FF2B5EF4-FFF2-40B4-BE49-F238E27FC236}">
                  <a16:creationId xmlns:a16="http://schemas.microsoft.com/office/drawing/2014/main" id="{37E620FF-B9D2-47B6-B02A-2C159C42364D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2041" name="TextBox 2040">
              <a:extLst>
                <a:ext uri="{FF2B5EF4-FFF2-40B4-BE49-F238E27FC236}">
                  <a16:creationId xmlns:a16="http://schemas.microsoft.com/office/drawing/2014/main" id="{D4A0AEEE-8843-419B-A286-70D6CCC89036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11334</TotalTime>
  <Words>170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54</cp:revision>
  <dcterms:created xsi:type="dcterms:W3CDTF">2018-02-18T19:39:47Z</dcterms:created>
  <dcterms:modified xsi:type="dcterms:W3CDTF">2021-04-13T05:00:44Z</dcterms:modified>
</cp:coreProperties>
</file>