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1BF306CD-4B17-4B11-9586-9247771F834A}"/>
              </a:ext>
            </a:extLst>
          </p:cNvPr>
          <p:cNvGrpSpPr/>
          <p:nvPr/>
        </p:nvGrpSpPr>
        <p:grpSpPr>
          <a:xfrm>
            <a:off x="2933787" y="2478184"/>
            <a:ext cx="5619576" cy="1580803"/>
            <a:chOff x="3171825" y="2124943"/>
            <a:chExt cx="5619576" cy="1580803"/>
          </a:xfrm>
        </p:grpSpPr>
        <p:sp>
          <p:nvSpPr>
            <p:cNvPr id="361" name="Arrow: Pentagon 360">
              <a:extLst>
                <a:ext uri="{FF2B5EF4-FFF2-40B4-BE49-F238E27FC236}">
                  <a16:creationId xmlns:a16="http://schemas.microsoft.com/office/drawing/2014/main" id="{129E9EA7-E860-4A9A-82CE-BBA319800309}"/>
                </a:ext>
              </a:extLst>
            </p:cNvPr>
            <p:cNvSpPr/>
            <p:nvPr/>
          </p:nvSpPr>
          <p:spPr>
            <a:xfrm>
              <a:off x="3962226" y="2310593"/>
              <a:ext cx="4829175" cy="1209502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6AA92DCC-8477-4FAD-91E6-8BD13F965494}"/>
                </a:ext>
              </a:extLst>
            </p:cNvPr>
            <p:cNvGrpSpPr/>
            <p:nvPr/>
          </p:nvGrpSpPr>
          <p:grpSpPr>
            <a:xfrm>
              <a:off x="3171825" y="2124943"/>
              <a:ext cx="1580803" cy="1580803"/>
              <a:chOff x="2828925" y="2048222"/>
              <a:chExt cx="1828800" cy="1828800"/>
            </a:xfrm>
          </p:grpSpPr>
          <p:sp>
            <p:nvSpPr>
              <p:cNvPr id="363" name="Oval 362">
                <a:extLst>
                  <a:ext uri="{FF2B5EF4-FFF2-40B4-BE49-F238E27FC236}">
                    <a16:creationId xmlns:a16="http://schemas.microsoft.com/office/drawing/2014/main" id="{08D0C76D-654E-46EE-B453-8BBF185A0910}"/>
                  </a:ext>
                </a:extLst>
              </p:cNvPr>
              <p:cNvSpPr/>
              <p:nvPr/>
            </p:nvSpPr>
            <p:spPr>
              <a:xfrm>
                <a:off x="2828925" y="2048222"/>
                <a:ext cx="1828800" cy="18288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91D7045-BB50-4213-B0E8-32DE89C5B127}"/>
                  </a:ext>
                </a:extLst>
              </p:cNvPr>
              <p:cNvSpPr/>
              <p:nvPr/>
            </p:nvSpPr>
            <p:spPr>
              <a:xfrm>
                <a:off x="2919586" y="2138883"/>
                <a:ext cx="1647478" cy="1647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9A7BF1F6-91E5-4831-AA40-2F77E5F76769}"/>
              </a:ext>
            </a:extLst>
          </p:cNvPr>
          <p:cNvGrpSpPr/>
          <p:nvPr/>
        </p:nvGrpSpPr>
        <p:grpSpPr>
          <a:xfrm flipH="1">
            <a:off x="3638637" y="3873336"/>
            <a:ext cx="5619576" cy="1580803"/>
            <a:chOff x="3171825" y="2124943"/>
            <a:chExt cx="5619576" cy="1580803"/>
          </a:xfrm>
        </p:grpSpPr>
        <p:sp>
          <p:nvSpPr>
            <p:cNvPr id="366" name="Arrow: Pentagon 365">
              <a:extLst>
                <a:ext uri="{FF2B5EF4-FFF2-40B4-BE49-F238E27FC236}">
                  <a16:creationId xmlns:a16="http://schemas.microsoft.com/office/drawing/2014/main" id="{B81454A1-F24D-4E4F-A87B-939CB1CAD472}"/>
                </a:ext>
              </a:extLst>
            </p:cNvPr>
            <p:cNvSpPr/>
            <p:nvPr/>
          </p:nvSpPr>
          <p:spPr>
            <a:xfrm>
              <a:off x="3962226" y="2310593"/>
              <a:ext cx="4829175" cy="120950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C2C6352B-417D-470A-93F1-04B3544C1C60}"/>
                </a:ext>
              </a:extLst>
            </p:cNvPr>
            <p:cNvGrpSpPr/>
            <p:nvPr/>
          </p:nvGrpSpPr>
          <p:grpSpPr>
            <a:xfrm>
              <a:off x="3171825" y="2124943"/>
              <a:ext cx="1580803" cy="1580803"/>
              <a:chOff x="2828925" y="2048222"/>
              <a:chExt cx="1828800" cy="1828800"/>
            </a:xfrm>
          </p:grpSpPr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6B66869B-D06B-4C37-AC91-045D7C82A7C4}"/>
                  </a:ext>
                </a:extLst>
              </p:cNvPr>
              <p:cNvSpPr/>
              <p:nvPr/>
            </p:nvSpPr>
            <p:spPr>
              <a:xfrm>
                <a:off x="2828925" y="2048222"/>
                <a:ext cx="1828800" cy="1828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7A416EE7-53CB-4CDF-8DAB-9A5079094F5D}"/>
                  </a:ext>
                </a:extLst>
              </p:cNvPr>
              <p:cNvSpPr/>
              <p:nvPr/>
            </p:nvSpPr>
            <p:spPr>
              <a:xfrm>
                <a:off x="2919586" y="2138883"/>
                <a:ext cx="1647478" cy="1647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70" name="Block Arc 14">
            <a:extLst>
              <a:ext uri="{FF2B5EF4-FFF2-40B4-BE49-F238E27FC236}">
                <a16:creationId xmlns:a16="http://schemas.microsoft.com/office/drawing/2014/main" id="{E32166DC-78E7-4852-B666-3C9201DF9DF8}"/>
              </a:ext>
            </a:extLst>
          </p:cNvPr>
          <p:cNvSpPr/>
          <p:nvPr/>
        </p:nvSpPr>
        <p:spPr>
          <a:xfrm rot="16200000">
            <a:off x="8175465" y="4329625"/>
            <a:ext cx="643664" cy="64408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1" name="Oval 50">
            <a:extLst>
              <a:ext uri="{FF2B5EF4-FFF2-40B4-BE49-F238E27FC236}">
                <a16:creationId xmlns:a16="http://schemas.microsoft.com/office/drawing/2014/main" id="{5154503A-49AC-4F6A-A0F2-A65ABA227A26}"/>
              </a:ext>
            </a:extLst>
          </p:cNvPr>
          <p:cNvSpPr>
            <a:spLocks noChangeAspect="1"/>
          </p:cNvSpPr>
          <p:nvPr/>
        </p:nvSpPr>
        <p:spPr>
          <a:xfrm>
            <a:off x="3423035" y="2928452"/>
            <a:ext cx="602306" cy="680266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CBC9B1F8-C365-4D5C-8076-EF99AC26B397}"/>
              </a:ext>
            </a:extLst>
          </p:cNvPr>
          <p:cNvSpPr txBox="1"/>
          <p:nvPr/>
        </p:nvSpPr>
        <p:spPr>
          <a:xfrm>
            <a:off x="4436222" y="3114697"/>
            <a:ext cx="1180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666A874A-E4BE-4E5B-BD63-992E55E49F9B}"/>
              </a:ext>
            </a:extLst>
          </p:cNvPr>
          <p:cNvSpPr txBox="1"/>
          <p:nvPr/>
        </p:nvSpPr>
        <p:spPr>
          <a:xfrm>
            <a:off x="6553736" y="4509848"/>
            <a:ext cx="1180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1B95DE9A-73D6-431B-885B-6F1A535C390A}"/>
              </a:ext>
            </a:extLst>
          </p:cNvPr>
          <p:cNvSpPr txBox="1"/>
          <p:nvPr/>
        </p:nvSpPr>
        <p:spPr>
          <a:xfrm>
            <a:off x="5607694" y="2945420"/>
            <a:ext cx="2431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1A09525E-7C3E-4C77-BC89-31AF7BD9BEFC}"/>
              </a:ext>
            </a:extLst>
          </p:cNvPr>
          <p:cNvSpPr txBox="1"/>
          <p:nvPr/>
        </p:nvSpPr>
        <p:spPr>
          <a:xfrm>
            <a:off x="4129649" y="4340570"/>
            <a:ext cx="2431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80AFD0D9-349F-4DA6-A130-AA7C1489A734}"/>
              </a:ext>
            </a:extLst>
          </p:cNvPr>
          <p:cNvGrpSpPr/>
          <p:nvPr/>
        </p:nvGrpSpPr>
        <p:grpSpPr>
          <a:xfrm>
            <a:off x="8253739" y="1548033"/>
            <a:ext cx="3359796" cy="1270002"/>
            <a:chOff x="8341709" y="1423392"/>
            <a:chExt cx="3359796" cy="1270002"/>
          </a:xfrm>
        </p:grpSpPr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F54DBF51-99DF-4190-8BBA-0273ADB3597D}"/>
                </a:ext>
              </a:extLst>
            </p:cNvPr>
            <p:cNvSpPr txBox="1"/>
            <p:nvPr/>
          </p:nvSpPr>
          <p:spPr>
            <a:xfrm>
              <a:off x="8341709" y="1677731"/>
              <a:ext cx="33597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02027EBF-801D-4E4D-8E02-0B2200A991B4}"/>
                </a:ext>
              </a:extLst>
            </p:cNvPr>
            <p:cNvSpPr txBox="1"/>
            <p:nvPr/>
          </p:nvSpPr>
          <p:spPr>
            <a:xfrm>
              <a:off x="8341709" y="1423392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24C93A62-D099-4FDD-8471-E32A2559DB5C}"/>
              </a:ext>
            </a:extLst>
          </p:cNvPr>
          <p:cNvGrpSpPr/>
          <p:nvPr/>
        </p:nvGrpSpPr>
        <p:grpSpPr>
          <a:xfrm>
            <a:off x="9348616" y="2918485"/>
            <a:ext cx="2264921" cy="1099865"/>
            <a:chOff x="9436586" y="2793844"/>
            <a:chExt cx="2264921" cy="1099865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462711DA-418E-46C2-9CBB-044C64807722}"/>
                </a:ext>
              </a:extLst>
            </p:cNvPr>
            <p:cNvSpPr txBox="1"/>
            <p:nvPr/>
          </p:nvSpPr>
          <p:spPr>
            <a:xfrm>
              <a:off x="9436587" y="3062712"/>
              <a:ext cx="22649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C41F18AC-46F4-4FB7-B9F0-8EF3C7FF6101}"/>
                </a:ext>
              </a:extLst>
            </p:cNvPr>
            <p:cNvSpPr txBox="1"/>
            <p:nvPr/>
          </p:nvSpPr>
          <p:spPr>
            <a:xfrm>
              <a:off x="9436586" y="2793844"/>
              <a:ext cx="2264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12584A76-3C49-4872-A1CC-F14B5372047E}"/>
              </a:ext>
            </a:extLst>
          </p:cNvPr>
          <p:cNvGrpSpPr/>
          <p:nvPr/>
        </p:nvGrpSpPr>
        <p:grpSpPr>
          <a:xfrm flipV="1">
            <a:off x="578466" y="5085684"/>
            <a:ext cx="3359796" cy="1270002"/>
            <a:chOff x="417874" y="5268010"/>
            <a:chExt cx="3359796" cy="1270002"/>
          </a:xfrm>
        </p:grpSpPr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6780B3E9-7951-480B-A064-2074A02A6816}"/>
                </a:ext>
              </a:extLst>
            </p:cNvPr>
            <p:cNvSpPr txBox="1"/>
            <p:nvPr/>
          </p:nvSpPr>
          <p:spPr>
            <a:xfrm flipH="1" flipV="1">
              <a:off x="417874" y="5268010"/>
              <a:ext cx="33597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DA0253AF-8C88-44D4-8A3F-BFE64C4B93F7}"/>
                </a:ext>
              </a:extLst>
            </p:cNvPr>
            <p:cNvSpPr txBox="1"/>
            <p:nvPr/>
          </p:nvSpPr>
          <p:spPr>
            <a:xfrm flipH="1" flipV="1">
              <a:off x="417874" y="6230235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9B28E754-8ADA-4AC3-97FE-784EF9FF2D9B}"/>
              </a:ext>
            </a:extLst>
          </p:cNvPr>
          <p:cNvGrpSpPr/>
          <p:nvPr/>
        </p:nvGrpSpPr>
        <p:grpSpPr>
          <a:xfrm flipV="1">
            <a:off x="578464" y="3885369"/>
            <a:ext cx="2264921" cy="1099865"/>
            <a:chOff x="417872" y="4067695"/>
            <a:chExt cx="2264921" cy="1099865"/>
          </a:xfrm>
        </p:grpSpPr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166ECCAD-27CB-440B-85CC-42120969735B}"/>
                </a:ext>
              </a:extLst>
            </p:cNvPr>
            <p:cNvSpPr txBox="1"/>
            <p:nvPr/>
          </p:nvSpPr>
          <p:spPr>
            <a:xfrm flipH="1" flipV="1">
              <a:off x="417872" y="4067695"/>
              <a:ext cx="22649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4C031EF0-8EC6-40A5-8EA7-57B230F23B9E}"/>
                </a:ext>
              </a:extLst>
            </p:cNvPr>
            <p:cNvSpPr txBox="1"/>
            <p:nvPr/>
          </p:nvSpPr>
          <p:spPr>
            <a:xfrm flipH="1" flipV="1">
              <a:off x="417873" y="4859783"/>
              <a:ext cx="2264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186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22</cp:revision>
  <dcterms:created xsi:type="dcterms:W3CDTF">2018-02-18T19:39:47Z</dcterms:created>
  <dcterms:modified xsi:type="dcterms:W3CDTF">2021-04-15T01:37:24Z</dcterms:modified>
</cp:coreProperties>
</file>