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0" name="평행 사변형 3">
            <a:extLst>
              <a:ext uri="{FF2B5EF4-FFF2-40B4-BE49-F238E27FC236}">
                <a16:creationId xmlns:a16="http://schemas.microsoft.com/office/drawing/2014/main" id="{5C49081D-E11C-42AF-A3A7-BB148BB8B2E3}"/>
              </a:ext>
            </a:extLst>
          </p:cNvPr>
          <p:cNvSpPr/>
          <p:nvPr/>
        </p:nvSpPr>
        <p:spPr>
          <a:xfrm rot="5400000">
            <a:off x="9338821" y="2703862"/>
            <a:ext cx="2089919" cy="417300"/>
          </a:xfrm>
          <a:prstGeom prst="parallelogram">
            <a:avLst>
              <a:gd name="adj" fmla="val 103225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1" name="평행 사변형 42">
            <a:extLst>
              <a:ext uri="{FF2B5EF4-FFF2-40B4-BE49-F238E27FC236}">
                <a16:creationId xmlns:a16="http://schemas.microsoft.com/office/drawing/2014/main" id="{D74AD051-6F9E-4EEF-B223-7B4DA1AFB91F}"/>
              </a:ext>
            </a:extLst>
          </p:cNvPr>
          <p:cNvSpPr/>
          <p:nvPr/>
        </p:nvSpPr>
        <p:spPr>
          <a:xfrm flipH="1">
            <a:off x="5008578" y="5857504"/>
            <a:ext cx="1704138" cy="426720"/>
          </a:xfrm>
          <a:prstGeom prst="parallelogram">
            <a:avLst>
              <a:gd name="adj" fmla="val 9628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2" name="평행 사변형 49">
            <a:extLst>
              <a:ext uri="{FF2B5EF4-FFF2-40B4-BE49-F238E27FC236}">
                <a16:creationId xmlns:a16="http://schemas.microsoft.com/office/drawing/2014/main" id="{0B5574D3-0947-4118-AD62-C5574A06973C}"/>
              </a:ext>
            </a:extLst>
          </p:cNvPr>
          <p:cNvSpPr/>
          <p:nvPr/>
        </p:nvSpPr>
        <p:spPr>
          <a:xfrm rot="5400000">
            <a:off x="5901024" y="5473678"/>
            <a:ext cx="1206133" cy="417300"/>
          </a:xfrm>
          <a:prstGeom prst="parallelogram">
            <a:avLst>
              <a:gd name="adj" fmla="val 103225"/>
            </a:avLst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3" name="평행 사변형 66">
            <a:extLst>
              <a:ext uri="{FF2B5EF4-FFF2-40B4-BE49-F238E27FC236}">
                <a16:creationId xmlns:a16="http://schemas.microsoft.com/office/drawing/2014/main" id="{0E72D0A0-4E8A-4F2B-B405-66DC3CAB6A43}"/>
              </a:ext>
            </a:extLst>
          </p:cNvPr>
          <p:cNvSpPr/>
          <p:nvPr/>
        </p:nvSpPr>
        <p:spPr>
          <a:xfrm flipH="1">
            <a:off x="6303769" y="5081017"/>
            <a:ext cx="1704138" cy="426720"/>
          </a:xfrm>
          <a:prstGeom prst="parallelogram">
            <a:avLst>
              <a:gd name="adj" fmla="val 9628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4" name="평행 사변형 67">
            <a:extLst>
              <a:ext uri="{FF2B5EF4-FFF2-40B4-BE49-F238E27FC236}">
                <a16:creationId xmlns:a16="http://schemas.microsoft.com/office/drawing/2014/main" id="{EBF01CD7-3733-4FEC-969A-C5CE4F2E467D}"/>
              </a:ext>
            </a:extLst>
          </p:cNvPr>
          <p:cNvSpPr/>
          <p:nvPr/>
        </p:nvSpPr>
        <p:spPr>
          <a:xfrm rot="5400000">
            <a:off x="7196190" y="4696021"/>
            <a:ext cx="1206133" cy="417300"/>
          </a:xfrm>
          <a:prstGeom prst="parallelogram">
            <a:avLst>
              <a:gd name="adj" fmla="val 103225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5" name="평행 사변형 68">
            <a:extLst>
              <a:ext uri="{FF2B5EF4-FFF2-40B4-BE49-F238E27FC236}">
                <a16:creationId xmlns:a16="http://schemas.microsoft.com/office/drawing/2014/main" id="{0F59D8A6-3E7C-4486-9025-293191298340}"/>
              </a:ext>
            </a:extLst>
          </p:cNvPr>
          <p:cNvSpPr/>
          <p:nvPr/>
        </p:nvSpPr>
        <p:spPr>
          <a:xfrm flipH="1">
            <a:off x="7593790" y="4305134"/>
            <a:ext cx="1704138" cy="426720"/>
          </a:xfrm>
          <a:prstGeom prst="parallelogram">
            <a:avLst>
              <a:gd name="adj" fmla="val 96284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6" name="평행 사변형 69">
            <a:extLst>
              <a:ext uri="{FF2B5EF4-FFF2-40B4-BE49-F238E27FC236}">
                <a16:creationId xmlns:a16="http://schemas.microsoft.com/office/drawing/2014/main" id="{108BBDAC-31BF-4B18-B088-4A06223DB433}"/>
              </a:ext>
            </a:extLst>
          </p:cNvPr>
          <p:cNvSpPr/>
          <p:nvPr/>
        </p:nvSpPr>
        <p:spPr>
          <a:xfrm rot="5400000">
            <a:off x="8492755" y="3913803"/>
            <a:ext cx="1206133" cy="417300"/>
          </a:xfrm>
          <a:prstGeom prst="parallelogram">
            <a:avLst>
              <a:gd name="adj" fmla="val 103225"/>
            </a:avLst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7" name="평행 사변형 70">
            <a:extLst>
              <a:ext uri="{FF2B5EF4-FFF2-40B4-BE49-F238E27FC236}">
                <a16:creationId xmlns:a16="http://schemas.microsoft.com/office/drawing/2014/main" id="{5BFE5AA8-A867-4C5A-BE68-0304ED00D557}"/>
              </a:ext>
            </a:extLst>
          </p:cNvPr>
          <p:cNvSpPr/>
          <p:nvPr/>
        </p:nvSpPr>
        <p:spPr>
          <a:xfrm flipH="1">
            <a:off x="8888293" y="3523599"/>
            <a:ext cx="1704138" cy="426720"/>
          </a:xfrm>
          <a:prstGeom prst="parallelogram">
            <a:avLst>
              <a:gd name="adj" fmla="val 9628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68" name="Isosceles Triangle 67">
            <a:extLst>
              <a:ext uri="{FF2B5EF4-FFF2-40B4-BE49-F238E27FC236}">
                <a16:creationId xmlns:a16="http://schemas.microsoft.com/office/drawing/2014/main" id="{21172029-5E6B-4A70-A173-C9C949629535}"/>
              </a:ext>
            </a:extLst>
          </p:cNvPr>
          <p:cNvSpPr/>
          <p:nvPr/>
        </p:nvSpPr>
        <p:spPr>
          <a:xfrm rot="1398955">
            <a:off x="10018991" y="1544334"/>
            <a:ext cx="1146879" cy="752460"/>
          </a:xfrm>
          <a:prstGeom prst="triangle">
            <a:avLst>
              <a:gd name="adj" fmla="val 25613"/>
            </a:avLst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E88FDE7E-3379-4C1C-B719-412EEECA28C3}"/>
              </a:ext>
            </a:extLst>
          </p:cNvPr>
          <p:cNvGrpSpPr/>
          <p:nvPr/>
        </p:nvGrpSpPr>
        <p:grpSpPr>
          <a:xfrm>
            <a:off x="6489914" y="4286252"/>
            <a:ext cx="1022016" cy="723273"/>
            <a:chOff x="3818902" y="5085764"/>
            <a:chExt cx="1484248" cy="723273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9AC1AC8B-A4E1-4ED4-84CA-D7FC36FE877B}"/>
                </a:ext>
              </a:extLst>
            </p:cNvPr>
            <p:cNvSpPr txBox="1"/>
            <p:nvPr/>
          </p:nvSpPr>
          <p:spPr>
            <a:xfrm>
              <a:off x="3818902" y="5301206"/>
              <a:ext cx="1484248" cy="5078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</a:t>
              </a: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156CDBCA-DECE-482F-8B08-888C497061D0}"/>
                </a:ext>
              </a:extLst>
            </p:cNvPr>
            <p:cNvSpPr txBox="1"/>
            <p:nvPr/>
          </p:nvSpPr>
          <p:spPr>
            <a:xfrm>
              <a:off x="3818902" y="5085764"/>
              <a:ext cx="1484248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</a:rPr>
                <a:t>STEP 02</a:t>
              </a: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25E2B48A-D97D-4E8C-BE99-D2C08A49A236}"/>
              </a:ext>
            </a:extLst>
          </p:cNvPr>
          <p:cNvGrpSpPr/>
          <p:nvPr/>
        </p:nvGrpSpPr>
        <p:grpSpPr>
          <a:xfrm>
            <a:off x="5198822" y="5044777"/>
            <a:ext cx="1022016" cy="723273"/>
            <a:chOff x="3818902" y="5085764"/>
            <a:chExt cx="1484248" cy="723273"/>
          </a:xfrm>
        </p:grpSpPr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017449C3-15FA-4FB9-9533-0EA9FAEEDDF7}"/>
                </a:ext>
              </a:extLst>
            </p:cNvPr>
            <p:cNvSpPr txBox="1"/>
            <p:nvPr/>
          </p:nvSpPr>
          <p:spPr>
            <a:xfrm>
              <a:off x="3818902" y="5301206"/>
              <a:ext cx="1484248" cy="5078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21E8471-E8FB-40B8-A3D4-78ADD2B752DC}"/>
                </a:ext>
              </a:extLst>
            </p:cNvPr>
            <p:cNvSpPr txBox="1"/>
            <p:nvPr/>
          </p:nvSpPr>
          <p:spPr>
            <a:xfrm>
              <a:off x="3818902" y="5085764"/>
              <a:ext cx="1484248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</a:rPr>
                <a:t>STEP 01</a:t>
              </a: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DCC53EA0-8685-4733-92DB-22B9A8B728B5}"/>
              </a:ext>
            </a:extLst>
          </p:cNvPr>
          <p:cNvGrpSpPr/>
          <p:nvPr/>
        </p:nvGrpSpPr>
        <p:grpSpPr>
          <a:xfrm>
            <a:off x="7781006" y="3527726"/>
            <a:ext cx="1022016" cy="723273"/>
            <a:chOff x="3818902" y="5085764"/>
            <a:chExt cx="1484248" cy="723273"/>
          </a:xfrm>
        </p:grpSpPr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A6C49AE0-5CD4-422C-9076-94FD8C102077}"/>
                </a:ext>
              </a:extLst>
            </p:cNvPr>
            <p:cNvSpPr txBox="1"/>
            <p:nvPr/>
          </p:nvSpPr>
          <p:spPr>
            <a:xfrm>
              <a:off x="3818902" y="5301206"/>
              <a:ext cx="1484248" cy="5078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CE278D9B-2388-4920-8127-ECB8CC9473AE}"/>
                </a:ext>
              </a:extLst>
            </p:cNvPr>
            <p:cNvSpPr txBox="1"/>
            <p:nvPr/>
          </p:nvSpPr>
          <p:spPr>
            <a:xfrm>
              <a:off x="3818902" y="5085764"/>
              <a:ext cx="1484248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</a:rPr>
                <a:t>STEP 03</a:t>
              </a: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60793206-6CFD-4CD0-B22F-55BFFB17958D}"/>
              </a:ext>
            </a:extLst>
          </p:cNvPr>
          <p:cNvGrpSpPr/>
          <p:nvPr/>
        </p:nvGrpSpPr>
        <p:grpSpPr>
          <a:xfrm>
            <a:off x="9072098" y="2769200"/>
            <a:ext cx="1022016" cy="723273"/>
            <a:chOff x="3818902" y="5085764"/>
            <a:chExt cx="1484248" cy="723273"/>
          </a:xfrm>
        </p:grpSpPr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1FDCD5FC-F355-4343-8036-FE00759AEF49}"/>
                </a:ext>
              </a:extLst>
            </p:cNvPr>
            <p:cNvSpPr txBox="1"/>
            <p:nvPr/>
          </p:nvSpPr>
          <p:spPr>
            <a:xfrm>
              <a:off x="3818902" y="5301206"/>
              <a:ext cx="1484248" cy="5078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3A0FC7EE-3932-4187-8BFE-07EFA9310873}"/>
                </a:ext>
              </a:extLst>
            </p:cNvPr>
            <p:cNvSpPr txBox="1"/>
            <p:nvPr/>
          </p:nvSpPr>
          <p:spPr>
            <a:xfrm>
              <a:off x="3818902" y="5085764"/>
              <a:ext cx="1484248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</a:rPr>
                <a:t>FINAL</a:t>
              </a:r>
            </a:p>
          </p:txBody>
        </p:sp>
      </p:grp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97BF5A17-FA23-4EA8-9F28-6A2AD315BEE4}"/>
              </a:ext>
            </a:extLst>
          </p:cNvPr>
          <p:cNvSpPr/>
          <p:nvPr/>
        </p:nvSpPr>
        <p:spPr>
          <a:xfrm>
            <a:off x="10155674" y="1867550"/>
            <a:ext cx="544968" cy="310191"/>
          </a:xfrm>
          <a:custGeom>
            <a:avLst/>
            <a:gdLst/>
            <a:ahLst/>
            <a:cxnLst/>
            <a:rect l="l" t="t" r="r" b="b"/>
            <a:pathLst>
              <a:path w="450768" h="256575">
                <a:moveTo>
                  <a:pt x="308455" y="42677"/>
                </a:moveTo>
                <a:lnTo>
                  <a:pt x="308455" y="114263"/>
                </a:lnTo>
                <a:lnTo>
                  <a:pt x="336333" y="114263"/>
                </a:lnTo>
                <a:cubicBezTo>
                  <a:pt x="356409" y="114263"/>
                  <a:pt x="369831" y="112944"/>
                  <a:pt x="376600" y="110305"/>
                </a:cubicBezTo>
                <a:cubicBezTo>
                  <a:pt x="383368" y="107667"/>
                  <a:pt x="388674" y="103537"/>
                  <a:pt x="392518" y="97915"/>
                </a:cubicBezTo>
                <a:cubicBezTo>
                  <a:pt x="396361" y="92294"/>
                  <a:pt x="398282" y="85755"/>
                  <a:pt x="398282" y="78298"/>
                </a:cubicBezTo>
                <a:cubicBezTo>
                  <a:pt x="398282" y="69120"/>
                  <a:pt x="395586" y="61548"/>
                  <a:pt x="390194" y="55583"/>
                </a:cubicBezTo>
                <a:cubicBezTo>
                  <a:pt x="384802" y="49617"/>
                  <a:pt x="377977" y="45889"/>
                  <a:pt x="369717" y="44398"/>
                </a:cubicBezTo>
                <a:cubicBezTo>
                  <a:pt x="363636" y="43250"/>
                  <a:pt x="351418" y="42677"/>
                  <a:pt x="333063" y="42677"/>
                </a:cubicBezTo>
                <a:close/>
                <a:moveTo>
                  <a:pt x="257519" y="0"/>
                </a:moveTo>
                <a:lnTo>
                  <a:pt x="339258" y="0"/>
                </a:lnTo>
                <a:cubicBezTo>
                  <a:pt x="370233" y="0"/>
                  <a:pt x="390424" y="1262"/>
                  <a:pt x="399831" y="3786"/>
                </a:cubicBezTo>
                <a:cubicBezTo>
                  <a:pt x="414286" y="7572"/>
                  <a:pt x="426389" y="15803"/>
                  <a:pt x="436140" y="28480"/>
                </a:cubicBezTo>
                <a:cubicBezTo>
                  <a:pt x="445892" y="41157"/>
                  <a:pt x="450768" y="57533"/>
                  <a:pt x="450768" y="77609"/>
                </a:cubicBezTo>
                <a:cubicBezTo>
                  <a:pt x="450768" y="93097"/>
                  <a:pt x="447957" y="106118"/>
                  <a:pt x="442335" y="116672"/>
                </a:cubicBezTo>
                <a:cubicBezTo>
                  <a:pt x="436714" y="127227"/>
                  <a:pt x="429573" y="135515"/>
                  <a:pt x="420911" y="141538"/>
                </a:cubicBezTo>
                <a:cubicBezTo>
                  <a:pt x="412250" y="147561"/>
                  <a:pt x="403445" y="151548"/>
                  <a:pt x="394496" y="153498"/>
                </a:cubicBezTo>
                <a:cubicBezTo>
                  <a:pt x="382336" y="155907"/>
                  <a:pt x="364726" y="157112"/>
                  <a:pt x="341667" y="157112"/>
                </a:cubicBezTo>
                <a:lnTo>
                  <a:pt x="308455" y="157112"/>
                </a:lnTo>
                <a:lnTo>
                  <a:pt x="308455" y="252273"/>
                </a:lnTo>
                <a:lnTo>
                  <a:pt x="257519" y="252273"/>
                </a:lnTo>
                <a:close/>
                <a:moveTo>
                  <a:pt x="0" y="0"/>
                </a:moveTo>
                <a:lnTo>
                  <a:pt x="50936" y="0"/>
                </a:lnTo>
                <a:lnTo>
                  <a:pt x="50936" y="136634"/>
                </a:lnTo>
                <a:cubicBezTo>
                  <a:pt x="50936" y="158316"/>
                  <a:pt x="51567" y="172370"/>
                  <a:pt x="52829" y="178794"/>
                </a:cubicBezTo>
                <a:cubicBezTo>
                  <a:pt x="55009" y="189119"/>
                  <a:pt x="60200" y="197408"/>
                  <a:pt x="68402" y="203660"/>
                </a:cubicBezTo>
                <a:cubicBezTo>
                  <a:pt x="76605" y="209912"/>
                  <a:pt x="87819" y="213038"/>
                  <a:pt x="102045" y="213038"/>
                </a:cubicBezTo>
                <a:cubicBezTo>
                  <a:pt x="116500" y="213038"/>
                  <a:pt x="127398" y="210084"/>
                  <a:pt x="134740" y="204176"/>
                </a:cubicBezTo>
                <a:cubicBezTo>
                  <a:pt x="142082" y="198268"/>
                  <a:pt x="146499" y="191012"/>
                  <a:pt x="147991" y="182408"/>
                </a:cubicBezTo>
                <a:cubicBezTo>
                  <a:pt x="149482" y="173804"/>
                  <a:pt x="150228" y="159521"/>
                  <a:pt x="150228" y="139559"/>
                </a:cubicBezTo>
                <a:lnTo>
                  <a:pt x="150228" y="0"/>
                </a:lnTo>
                <a:lnTo>
                  <a:pt x="201164" y="0"/>
                </a:lnTo>
                <a:lnTo>
                  <a:pt x="201164" y="132504"/>
                </a:lnTo>
                <a:cubicBezTo>
                  <a:pt x="201164" y="162790"/>
                  <a:pt x="199787" y="184186"/>
                  <a:pt x="197034" y="196691"/>
                </a:cubicBezTo>
                <a:cubicBezTo>
                  <a:pt x="194281" y="209195"/>
                  <a:pt x="189204" y="219750"/>
                  <a:pt x="181805" y="228354"/>
                </a:cubicBezTo>
                <a:cubicBezTo>
                  <a:pt x="174405" y="236958"/>
                  <a:pt x="164510" y="243813"/>
                  <a:pt x="152121" y="248918"/>
                </a:cubicBezTo>
                <a:cubicBezTo>
                  <a:pt x="139731" y="254023"/>
                  <a:pt x="123555" y="256575"/>
                  <a:pt x="103593" y="256575"/>
                </a:cubicBezTo>
                <a:cubicBezTo>
                  <a:pt x="79502" y="256575"/>
                  <a:pt x="61232" y="253793"/>
                  <a:pt x="48785" y="248229"/>
                </a:cubicBezTo>
                <a:cubicBezTo>
                  <a:pt x="36338" y="242665"/>
                  <a:pt x="26500" y="235438"/>
                  <a:pt x="19273" y="226547"/>
                </a:cubicBezTo>
                <a:cubicBezTo>
                  <a:pt x="12045" y="217656"/>
                  <a:pt x="7284" y="208335"/>
                  <a:pt x="4990" y="198583"/>
                </a:cubicBezTo>
                <a:cubicBezTo>
                  <a:pt x="1663" y="184129"/>
                  <a:pt x="0" y="162790"/>
                  <a:pt x="0" y="13456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scene3d>
            <a:camera prst="orthographicFront">
              <a:rot lat="10200000" lon="13200000" rev="10800000"/>
            </a:camera>
            <a:lightRig rig="threePt" dir="t"/>
          </a:scene3d>
          <a:sp3d extrusionH="57150">
            <a:extrusionClr>
              <a:schemeClr val="accent4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  <a:sp3d contourW="12700">
              <a:contourClr>
                <a:schemeClr val="accent3">
                  <a:lumMod val="75000"/>
                </a:schemeClr>
              </a:contourClr>
            </a:sp3d>
          </a:bodyPr>
          <a:lstStyle/>
          <a:p>
            <a:pPr algn="ctr"/>
            <a:endParaRPr lang="en-US">
              <a:solidFill>
                <a:schemeClr val="accent3"/>
              </a:solidFill>
            </a:endParaRP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1022C1AF-895E-483A-80ED-7CC7535B89D6}"/>
              </a:ext>
            </a:extLst>
          </p:cNvPr>
          <p:cNvCxnSpPr>
            <a:cxnSpLocks/>
          </p:cNvCxnSpPr>
          <p:nvPr/>
        </p:nvCxnSpPr>
        <p:spPr>
          <a:xfrm flipV="1">
            <a:off x="2674629" y="4429595"/>
            <a:ext cx="3499632" cy="6520"/>
          </a:xfrm>
          <a:prstGeom prst="line">
            <a:avLst/>
          </a:prstGeom>
          <a:ln>
            <a:solidFill>
              <a:schemeClr val="accent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>
            <a:extLst>
              <a:ext uri="{FF2B5EF4-FFF2-40B4-BE49-F238E27FC236}">
                <a16:creationId xmlns:a16="http://schemas.microsoft.com/office/drawing/2014/main" id="{AA19BD48-E030-491F-8DD6-ABF6182F7E30}"/>
              </a:ext>
            </a:extLst>
          </p:cNvPr>
          <p:cNvSpPr/>
          <p:nvPr/>
        </p:nvSpPr>
        <p:spPr>
          <a:xfrm>
            <a:off x="2131211" y="3851287"/>
            <a:ext cx="591487" cy="5914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84" name="Rounded Rectangle 5">
            <a:extLst>
              <a:ext uri="{FF2B5EF4-FFF2-40B4-BE49-F238E27FC236}">
                <a16:creationId xmlns:a16="http://schemas.microsoft.com/office/drawing/2014/main" id="{F147141F-2FCF-4382-8F3D-95BEAE2D1127}"/>
              </a:ext>
            </a:extLst>
          </p:cNvPr>
          <p:cNvSpPr/>
          <p:nvPr/>
        </p:nvSpPr>
        <p:spPr>
          <a:xfrm flipH="1">
            <a:off x="2282360" y="4042789"/>
            <a:ext cx="268142" cy="221202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81FC7C38-C408-491F-856A-223293D0C94D}"/>
              </a:ext>
            </a:extLst>
          </p:cNvPr>
          <p:cNvCxnSpPr>
            <a:cxnSpLocks/>
          </p:cNvCxnSpPr>
          <p:nvPr/>
        </p:nvCxnSpPr>
        <p:spPr>
          <a:xfrm flipV="1">
            <a:off x="1316800" y="5237324"/>
            <a:ext cx="3499632" cy="6520"/>
          </a:xfrm>
          <a:prstGeom prst="line">
            <a:avLst/>
          </a:prstGeom>
          <a:ln>
            <a:solidFill>
              <a:schemeClr val="accent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85">
            <a:extLst>
              <a:ext uri="{FF2B5EF4-FFF2-40B4-BE49-F238E27FC236}">
                <a16:creationId xmlns:a16="http://schemas.microsoft.com/office/drawing/2014/main" id="{7106CE60-CE6B-448D-861A-C86DF29F20D1}"/>
              </a:ext>
            </a:extLst>
          </p:cNvPr>
          <p:cNvSpPr/>
          <p:nvPr/>
        </p:nvSpPr>
        <p:spPr>
          <a:xfrm>
            <a:off x="725248" y="4659016"/>
            <a:ext cx="591553" cy="5914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87" name="Rectangle 9">
            <a:extLst>
              <a:ext uri="{FF2B5EF4-FFF2-40B4-BE49-F238E27FC236}">
                <a16:creationId xmlns:a16="http://schemas.microsoft.com/office/drawing/2014/main" id="{EA34D678-45D6-4373-BA8F-55E09E199DC1}"/>
              </a:ext>
            </a:extLst>
          </p:cNvPr>
          <p:cNvSpPr/>
          <p:nvPr/>
        </p:nvSpPr>
        <p:spPr>
          <a:xfrm>
            <a:off x="904783" y="4842127"/>
            <a:ext cx="254519" cy="254105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EE3416B6-3E74-4520-8F45-8DA7F70292D8}"/>
              </a:ext>
            </a:extLst>
          </p:cNvPr>
          <p:cNvCxnSpPr>
            <a:cxnSpLocks/>
          </p:cNvCxnSpPr>
          <p:nvPr/>
        </p:nvCxnSpPr>
        <p:spPr>
          <a:xfrm flipV="1">
            <a:off x="4028373" y="3621867"/>
            <a:ext cx="3499632" cy="6520"/>
          </a:xfrm>
          <a:prstGeom prst="line">
            <a:avLst/>
          </a:prstGeom>
          <a:ln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ctangle 88">
            <a:extLst>
              <a:ext uri="{FF2B5EF4-FFF2-40B4-BE49-F238E27FC236}">
                <a16:creationId xmlns:a16="http://schemas.microsoft.com/office/drawing/2014/main" id="{3D9F38CC-C46A-46B5-BC7D-2F0DBCCDBEF0}"/>
              </a:ext>
            </a:extLst>
          </p:cNvPr>
          <p:cNvSpPr/>
          <p:nvPr/>
        </p:nvSpPr>
        <p:spPr>
          <a:xfrm>
            <a:off x="3489041" y="3043559"/>
            <a:ext cx="591487" cy="59148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90" name="Rounded Rectangle 27">
            <a:extLst>
              <a:ext uri="{FF2B5EF4-FFF2-40B4-BE49-F238E27FC236}">
                <a16:creationId xmlns:a16="http://schemas.microsoft.com/office/drawing/2014/main" id="{F3FFF627-0B6D-4C38-B963-E70C0332279F}"/>
              </a:ext>
            </a:extLst>
          </p:cNvPr>
          <p:cNvSpPr/>
          <p:nvPr/>
        </p:nvSpPr>
        <p:spPr>
          <a:xfrm>
            <a:off x="3638607" y="3248226"/>
            <a:ext cx="237139" cy="182155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C01A8E89-FE42-4E87-BA31-547B1275D122}"/>
              </a:ext>
            </a:extLst>
          </p:cNvPr>
          <p:cNvCxnSpPr>
            <a:cxnSpLocks/>
          </p:cNvCxnSpPr>
          <p:nvPr/>
        </p:nvCxnSpPr>
        <p:spPr>
          <a:xfrm flipV="1">
            <a:off x="5382117" y="2814139"/>
            <a:ext cx="3499632" cy="6520"/>
          </a:xfrm>
          <a:prstGeom prst="line">
            <a:avLst/>
          </a:prstGeom>
          <a:ln>
            <a:solidFill>
              <a:schemeClr val="accent4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>
            <a:extLst>
              <a:ext uri="{FF2B5EF4-FFF2-40B4-BE49-F238E27FC236}">
                <a16:creationId xmlns:a16="http://schemas.microsoft.com/office/drawing/2014/main" id="{35BAA45E-6003-448D-9B5A-DEC9C993B4F1}"/>
              </a:ext>
            </a:extLst>
          </p:cNvPr>
          <p:cNvSpPr/>
          <p:nvPr/>
        </p:nvSpPr>
        <p:spPr>
          <a:xfrm>
            <a:off x="4842785" y="2235831"/>
            <a:ext cx="591487" cy="59148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93" name="Round Same Side Corner Rectangle 11">
            <a:extLst>
              <a:ext uri="{FF2B5EF4-FFF2-40B4-BE49-F238E27FC236}">
                <a16:creationId xmlns:a16="http://schemas.microsoft.com/office/drawing/2014/main" id="{BEE4C32C-BC4C-4014-8359-03617B5EEE1C}"/>
              </a:ext>
            </a:extLst>
          </p:cNvPr>
          <p:cNvSpPr>
            <a:spLocks noChangeAspect="1"/>
          </p:cNvSpPr>
          <p:nvPr/>
        </p:nvSpPr>
        <p:spPr>
          <a:xfrm rot="9900000">
            <a:off x="5000925" y="2414706"/>
            <a:ext cx="275205" cy="233734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94" name="Group 93">
            <a:extLst>
              <a:ext uri="{FF2B5EF4-FFF2-40B4-BE49-F238E27FC236}">
                <a16:creationId xmlns:a16="http://schemas.microsoft.com/office/drawing/2014/main" id="{28E5E910-D1DC-4A1C-B583-1A471B5EB169}"/>
              </a:ext>
            </a:extLst>
          </p:cNvPr>
          <p:cNvGrpSpPr/>
          <p:nvPr/>
        </p:nvGrpSpPr>
        <p:grpSpPr>
          <a:xfrm>
            <a:off x="1385197" y="4480008"/>
            <a:ext cx="3428772" cy="726743"/>
            <a:chOff x="4965552" y="1736224"/>
            <a:chExt cx="1374974" cy="726743"/>
          </a:xfrm>
        </p:grpSpPr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BB1F13F4-D0DF-408C-AE05-6E134532E8EA}"/>
                </a:ext>
              </a:extLst>
            </p:cNvPr>
            <p:cNvSpPr txBox="1"/>
            <p:nvPr/>
          </p:nvSpPr>
          <p:spPr>
            <a:xfrm>
              <a:off x="4965552" y="2001302"/>
              <a:ext cx="13749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0B12420D-D49D-4357-8566-EF741EA1D7E0}"/>
                </a:ext>
              </a:extLst>
            </p:cNvPr>
            <p:cNvSpPr txBox="1"/>
            <p:nvPr/>
          </p:nvSpPr>
          <p:spPr>
            <a:xfrm>
              <a:off x="4965552" y="1736224"/>
              <a:ext cx="13749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E4795D9F-7B52-4AF5-9C9A-6D9155019677}"/>
              </a:ext>
            </a:extLst>
          </p:cNvPr>
          <p:cNvGrpSpPr/>
          <p:nvPr/>
        </p:nvGrpSpPr>
        <p:grpSpPr>
          <a:xfrm>
            <a:off x="2769867" y="3674453"/>
            <a:ext cx="3428772" cy="726743"/>
            <a:chOff x="4965552" y="1736224"/>
            <a:chExt cx="1374974" cy="726743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2E2E65AC-3405-4EF8-B49A-FCA83444D7C3}"/>
                </a:ext>
              </a:extLst>
            </p:cNvPr>
            <p:cNvSpPr txBox="1"/>
            <p:nvPr/>
          </p:nvSpPr>
          <p:spPr>
            <a:xfrm>
              <a:off x="4965552" y="2001302"/>
              <a:ext cx="13749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72F8A38A-3D1C-4B75-8962-69CB03D5518A}"/>
                </a:ext>
              </a:extLst>
            </p:cNvPr>
            <p:cNvSpPr txBox="1"/>
            <p:nvPr/>
          </p:nvSpPr>
          <p:spPr>
            <a:xfrm>
              <a:off x="4965552" y="1736224"/>
              <a:ext cx="13749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6D4CD399-62EC-490A-B3C9-E0C55584128D}"/>
              </a:ext>
            </a:extLst>
          </p:cNvPr>
          <p:cNvGrpSpPr/>
          <p:nvPr/>
        </p:nvGrpSpPr>
        <p:grpSpPr>
          <a:xfrm>
            <a:off x="4154537" y="2868897"/>
            <a:ext cx="3428772" cy="726743"/>
            <a:chOff x="4965552" y="1736224"/>
            <a:chExt cx="1374974" cy="726743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321A474C-713D-4D3E-9D02-7C8F857FAA31}"/>
                </a:ext>
              </a:extLst>
            </p:cNvPr>
            <p:cNvSpPr txBox="1"/>
            <p:nvPr/>
          </p:nvSpPr>
          <p:spPr>
            <a:xfrm>
              <a:off x="4965552" y="2001302"/>
              <a:ext cx="13749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1B41D6AE-A05E-4ED3-9768-15E00D113205}"/>
                </a:ext>
              </a:extLst>
            </p:cNvPr>
            <p:cNvSpPr txBox="1"/>
            <p:nvPr/>
          </p:nvSpPr>
          <p:spPr>
            <a:xfrm>
              <a:off x="4965552" y="1736224"/>
              <a:ext cx="13749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9001D59D-FCB3-4EC8-9995-FC7FE4CDA11A}"/>
              </a:ext>
            </a:extLst>
          </p:cNvPr>
          <p:cNvGrpSpPr/>
          <p:nvPr/>
        </p:nvGrpSpPr>
        <p:grpSpPr>
          <a:xfrm>
            <a:off x="5539207" y="2063341"/>
            <a:ext cx="3428772" cy="726743"/>
            <a:chOff x="4965552" y="1736224"/>
            <a:chExt cx="1374974" cy="726743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4362292E-6A9F-4938-85D0-E955DD5C265D}"/>
                </a:ext>
              </a:extLst>
            </p:cNvPr>
            <p:cNvSpPr txBox="1"/>
            <p:nvPr/>
          </p:nvSpPr>
          <p:spPr>
            <a:xfrm>
              <a:off x="4965552" y="2001302"/>
              <a:ext cx="13749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507EB7D9-33DF-4B6C-B7F2-7E873C5677DE}"/>
                </a:ext>
              </a:extLst>
            </p:cNvPr>
            <p:cNvSpPr txBox="1"/>
            <p:nvPr/>
          </p:nvSpPr>
          <p:spPr>
            <a:xfrm>
              <a:off x="4965552" y="1736224"/>
              <a:ext cx="13749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11158</TotalTime>
  <Words>123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13</cp:revision>
  <dcterms:created xsi:type="dcterms:W3CDTF">2018-02-18T19:39:47Z</dcterms:created>
  <dcterms:modified xsi:type="dcterms:W3CDTF">2021-04-14T01:43:12Z</dcterms:modified>
</cp:coreProperties>
</file>