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58" name="Rectangle 757">
            <a:extLst>
              <a:ext uri="{FF2B5EF4-FFF2-40B4-BE49-F238E27FC236}">
                <a16:creationId xmlns:a16="http://schemas.microsoft.com/office/drawing/2014/main" id="{2854D5B5-3344-4C2F-9055-D5FCD368AC21}"/>
              </a:ext>
            </a:extLst>
          </p:cNvPr>
          <p:cNvSpPr/>
          <p:nvPr/>
        </p:nvSpPr>
        <p:spPr>
          <a:xfrm>
            <a:off x="821635" y="1802721"/>
            <a:ext cx="5062329" cy="1143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9" name="Rectangle 758">
            <a:extLst>
              <a:ext uri="{FF2B5EF4-FFF2-40B4-BE49-F238E27FC236}">
                <a16:creationId xmlns:a16="http://schemas.microsoft.com/office/drawing/2014/main" id="{EA647D1D-95BE-4AE0-A508-EC34DF198322}"/>
              </a:ext>
            </a:extLst>
          </p:cNvPr>
          <p:cNvSpPr/>
          <p:nvPr/>
        </p:nvSpPr>
        <p:spPr>
          <a:xfrm>
            <a:off x="6308038" y="1802721"/>
            <a:ext cx="5062329" cy="1143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0" name="Rectangle 759">
            <a:extLst>
              <a:ext uri="{FF2B5EF4-FFF2-40B4-BE49-F238E27FC236}">
                <a16:creationId xmlns:a16="http://schemas.microsoft.com/office/drawing/2014/main" id="{90B7F0F1-17BE-41B6-A318-2BB52E72E5EA}"/>
              </a:ext>
            </a:extLst>
          </p:cNvPr>
          <p:cNvSpPr/>
          <p:nvPr/>
        </p:nvSpPr>
        <p:spPr>
          <a:xfrm>
            <a:off x="821635" y="3373103"/>
            <a:ext cx="5062329" cy="1143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1" name="Rectangle 760">
            <a:extLst>
              <a:ext uri="{FF2B5EF4-FFF2-40B4-BE49-F238E27FC236}">
                <a16:creationId xmlns:a16="http://schemas.microsoft.com/office/drawing/2014/main" id="{C55347F4-B3BE-4186-93BC-DD8412B04D8C}"/>
              </a:ext>
            </a:extLst>
          </p:cNvPr>
          <p:cNvSpPr/>
          <p:nvPr/>
        </p:nvSpPr>
        <p:spPr>
          <a:xfrm>
            <a:off x="6308038" y="3373103"/>
            <a:ext cx="5062329" cy="1143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2" name="Rectangle 761">
            <a:extLst>
              <a:ext uri="{FF2B5EF4-FFF2-40B4-BE49-F238E27FC236}">
                <a16:creationId xmlns:a16="http://schemas.microsoft.com/office/drawing/2014/main" id="{7C13AB00-0B16-4CA5-B14A-3358608CB277}"/>
              </a:ext>
            </a:extLst>
          </p:cNvPr>
          <p:cNvSpPr/>
          <p:nvPr/>
        </p:nvSpPr>
        <p:spPr>
          <a:xfrm>
            <a:off x="821635" y="4943485"/>
            <a:ext cx="5062329" cy="1143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3" name="Rectangle 762">
            <a:extLst>
              <a:ext uri="{FF2B5EF4-FFF2-40B4-BE49-F238E27FC236}">
                <a16:creationId xmlns:a16="http://schemas.microsoft.com/office/drawing/2014/main" id="{8D44BBDB-C42A-4D20-AC19-C45A9B3F6F82}"/>
              </a:ext>
            </a:extLst>
          </p:cNvPr>
          <p:cNvSpPr/>
          <p:nvPr/>
        </p:nvSpPr>
        <p:spPr>
          <a:xfrm>
            <a:off x="6308038" y="4943485"/>
            <a:ext cx="5062329" cy="1143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4" name="Group 763">
            <a:extLst>
              <a:ext uri="{FF2B5EF4-FFF2-40B4-BE49-F238E27FC236}">
                <a16:creationId xmlns:a16="http://schemas.microsoft.com/office/drawing/2014/main" id="{E7033FE3-14B6-4CFC-9979-04B3C03E9B51}"/>
              </a:ext>
            </a:extLst>
          </p:cNvPr>
          <p:cNvGrpSpPr/>
          <p:nvPr/>
        </p:nvGrpSpPr>
        <p:grpSpPr>
          <a:xfrm>
            <a:off x="1023731" y="1713266"/>
            <a:ext cx="660951" cy="1043612"/>
            <a:chOff x="1003853" y="1565545"/>
            <a:chExt cx="660951" cy="1043612"/>
          </a:xfrm>
        </p:grpSpPr>
        <p:sp>
          <p:nvSpPr>
            <p:cNvPr id="765" name="Arrow: Chevron 764">
              <a:extLst>
                <a:ext uri="{FF2B5EF4-FFF2-40B4-BE49-F238E27FC236}">
                  <a16:creationId xmlns:a16="http://schemas.microsoft.com/office/drawing/2014/main" id="{4C3F8ED3-4FE9-4067-BA70-6681057D5AB7}"/>
                </a:ext>
              </a:extLst>
            </p:cNvPr>
            <p:cNvSpPr/>
            <p:nvPr/>
          </p:nvSpPr>
          <p:spPr>
            <a:xfrm rot="16200000">
              <a:off x="1185241" y="2129594"/>
              <a:ext cx="298175" cy="660951"/>
            </a:xfrm>
            <a:prstGeom prst="chevr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66" name="Rectangle 765">
              <a:extLst>
                <a:ext uri="{FF2B5EF4-FFF2-40B4-BE49-F238E27FC236}">
                  <a16:creationId xmlns:a16="http://schemas.microsoft.com/office/drawing/2014/main" id="{CE5DF7C9-3267-404E-B137-5E4A929E81DF}"/>
                </a:ext>
              </a:extLst>
            </p:cNvPr>
            <p:cNvSpPr/>
            <p:nvPr/>
          </p:nvSpPr>
          <p:spPr>
            <a:xfrm>
              <a:off x="1003854" y="1565545"/>
              <a:ext cx="655982" cy="89452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7" name="Group 766">
            <a:extLst>
              <a:ext uri="{FF2B5EF4-FFF2-40B4-BE49-F238E27FC236}">
                <a16:creationId xmlns:a16="http://schemas.microsoft.com/office/drawing/2014/main" id="{BAA9E010-E597-4B68-9B89-B519C0A85C5B}"/>
              </a:ext>
            </a:extLst>
          </p:cNvPr>
          <p:cNvGrpSpPr/>
          <p:nvPr/>
        </p:nvGrpSpPr>
        <p:grpSpPr>
          <a:xfrm>
            <a:off x="1018763" y="3283651"/>
            <a:ext cx="660951" cy="1043612"/>
            <a:chOff x="1003853" y="1565545"/>
            <a:chExt cx="660951" cy="1043612"/>
          </a:xfrm>
          <a:solidFill>
            <a:schemeClr val="accent2"/>
          </a:solidFill>
        </p:grpSpPr>
        <p:sp>
          <p:nvSpPr>
            <p:cNvPr id="768" name="Arrow: Chevron 767">
              <a:extLst>
                <a:ext uri="{FF2B5EF4-FFF2-40B4-BE49-F238E27FC236}">
                  <a16:creationId xmlns:a16="http://schemas.microsoft.com/office/drawing/2014/main" id="{518ED2E3-8344-46B8-85F0-2C71CF06DC99}"/>
                </a:ext>
              </a:extLst>
            </p:cNvPr>
            <p:cNvSpPr/>
            <p:nvPr/>
          </p:nvSpPr>
          <p:spPr>
            <a:xfrm rot="16200000">
              <a:off x="1185241" y="2129594"/>
              <a:ext cx="298175" cy="660951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69" name="Rectangle 768">
              <a:extLst>
                <a:ext uri="{FF2B5EF4-FFF2-40B4-BE49-F238E27FC236}">
                  <a16:creationId xmlns:a16="http://schemas.microsoft.com/office/drawing/2014/main" id="{C05E5AC4-7D78-4A27-A9BD-6FB8E7B4B23E}"/>
                </a:ext>
              </a:extLst>
            </p:cNvPr>
            <p:cNvSpPr/>
            <p:nvPr/>
          </p:nvSpPr>
          <p:spPr>
            <a:xfrm>
              <a:off x="1003854" y="1565545"/>
              <a:ext cx="655982" cy="8945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0" name="Group 769">
            <a:extLst>
              <a:ext uri="{FF2B5EF4-FFF2-40B4-BE49-F238E27FC236}">
                <a16:creationId xmlns:a16="http://schemas.microsoft.com/office/drawing/2014/main" id="{324373A9-3A3A-455A-9B47-8A6D80778D61}"/>
              </a:ext>
            </a:extLst>
          </p:cNvPr>
          <p:cNvGrpSpPr/>
          <p:nvPr/>
        </p:nvGrpSpPr>
        <p:grpSpPr>
          <a:xfrm>
            <a:off x="1013795" y="4854036"/>
            <a:ext cx="660951" cy="1043612"/>
            <a:chOff x="1003853" y="1565545"/>
            <a:chExt cx="660951" cy="1043612"/>
          </a:xfrm>
          <a:solidFill>
            <a:schemeClr val="accent5"/>
          </a:solidFill>
        </p:grpSpPr>
        <p:sp>
          <p:nvSpPr>
            <p:cNvPr id="771" name="Arrow: Chevron 770">
              <a:extLst>
                <a:ext uri="{FF2B5EF4-FFF2-40B4-BE49-F238E27FC236}">
                  <a16:creationId xmlns:a16="http://schemas.microsoft.com/office/drawing/2014/main" id="{46B8AD29-2AAB-437F-A7AD-94FD7954263F}"/>
                </a:ext>
              </a:extLst>
            </p:cNvPr>
            <p:cNvSpPr/>
            <p:nvPr/>
          </p:nvSpPr>
          <p:spPr>
            <a:xfrm rot="16200000">
              <a:off x="1185241" y="2129594"/>
              <a:ext cx="298175" cy="660951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72" name="Rectangle 771">
              <a:extLst>
                <a:ext uri="{FF2B5EF4-FFF2-40B4-BE49-F238E27FC236}">
                  <a16:creationId xmlns:a16="http://schemas.microsoft.com/office/drawing/2014/main" id="{D5E01934-7932-4A3D-AD82-BC9231F11476}"/>
                </a:ext>
              </a:extLst>
            </p:cNvPr>
            <p:cNvSpPr/>
            <p:nvPr/>
          </p:nvSpPr>
          <p:spPr>
            <a:xfrm>
              <a:off x="1003854" y="1565545"/>
              <a:ext cx="655982" cy="8945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3" name="Group 772">
            <a:extLst>
              <a:ext uri="{FF2B5EF4-FFF2-40B4-BE49-F238E27FC236}">
                <a16:creationId xmlns:a16="http://schemas.microsoft.com/office/drawing/2014/main" id="{B392BAFF-5F8E-4F12-8C64-C1EC8DABB214}"/>
              </a:ext>
            </a:extLst>
          </p:cNvPr>
          <p:cNvGrpSpPr/>
          <p:nvPr/>
        </p:nvGrpSpPr>
        <p:grpSpPr>
          <a:xfrm>
            <a:off x="6523383" y="1713266"/>
            <a:ext cx="660951" cy="1043612"/>
            <a:chOff x="1003853" y="1565545"/>
            <a:chExt cx="660951" cy="1043612"/>
          </a:xfrm>
          <a:solidFill>
            <a:schemeClr val="accent6"/>
          </a:solidFill>
        </p:grpSpPr>
        <p:sp>
          <p:nvSpPr>
            <p:cNvPr id="774" name="Arrow: Chevron 773">
              <a:extLst>
                <a:ext uri="{FF2B5EF4-FFF2-40B4-BE49-F238E27FC236}">
                  <a16:creationId xmlns:a16="http://schemas.microsoft.com/office/drawing/2014/main" id="{7AF6C60F-43EA-4A41-A5A6-CDFBFEFA57E8}"/>
                </a:ext>
              </a:extLst>
            </p:cNvPr>
            <p:cNvSpPr/>
            <p:nvPr/>
          </p:nvSpPr>
          <p:spPr>
            <a:xfrm rot="16200000">
              <a:off x="1185241" y="2129594"/>
              <a:ext cx="298175" cy="660951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75" name="Rectangle 774">
              <a:extLst>
                <a:ext uri="{FF2B5EF4-FFF2-40B4-BE49-F238E27FC236}">
                  <a16:creationId xmlns:a16="http://schemas.microsoft.com/office/drawing/2014/main" id="{7CF0C1F5-FD2F-42E3-B5E7-C5D385D57D92}"/>
                </a:ext>
              </a:extLst>
            </p:cNvPr>
            <p:cNvSpPr/>
            <p:nvPr/>
          </p:nvSpPr>
          <p:spPr>
            <a:xfrm>
              <a:off x="1003854" y="1565545"/>
              <a:ext cx="655982" cy="8945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6" name="Group 775">
            <a:extLst>
              <a:ext uri="{FF2B5EF4-FFF2-40B4-BE49-F238E27FC236}">
                <a16:creationId xmlns:a16="http://schemas.microsoft.com/office/drawing/2014/main" id="{77E0AB5E-4903-40E5-AB01-8009A4226655}"/>
              </a:ext>
            </a:extLst>
          </p:cNvPr>
          <p:cNvGrpSpPr/>
          <p:nvPr/>
        </p:nvGrpSpPr>
        <p:grpSpPr>
          <a:xfrm>
            <a:off x="6518415" y="3283651"/>
            <a:ext cx="660951" cy="1043612"/>
            <a:chOff x="1003853" y="1565545"/>
            <a:chExt cx="660951" cy="1043612"/>
          </a:xfrm>
          <a:solidFill>
            <a:schemeClr val="accent4"/>
          </a:solidFill>
        </p:grpSpPr>
        <p:sp>
          <p:nvSpPr>
            <p:cNvPr id="777" name="Arrow: Chevron 776">
              <a:extLst>
                <a:ext uri="{FF2B5EF4-FFF2-40B4-BE49-F238E27FC236}">
                  <a16:creationId xmlns:a16="http://schemas.microsoft.com/office/drawing/2014/main" id="{D96EC8FD-A0FE-4842-89D1-BC3594E26FDD}"/>
                </a:ext>
              </a:extLst>
            </p:cNvPr>
            <p:cNvSpPr/>
            <p:nvPr/>
          </p:nvSpPr>
          <p:spPr>
            <a:xfrm rot="16200000">
              <a:off x="1185241" y="2129594"/>
              <a:ext cx="298175" cy="660951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78" name="Rectangle 777">
              <a:extLst>
                <a:ext uri="{FF2B5EF4-FFF2-40B4-BE49-F238E27FC236}">
                  <a16:creationId xmlns:a16="http://schemas.microsoft.com/office/drawing/2014/main" id="{FC17E684-8137-40E0-B53B-A0483D8AE4EF}"/>
                </a:ext>
              </a:extLst>
            </p:cNvPr>
            <p:cNvSpPr/>
            <p:nvPr/>
          </p:nvSpPr>
          <p:spPr>
            <a:xfrm>
              <a:off x="1003854" y="1565545"/>
              <a:ext cx="655982" cy="8945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9" name="Group 778">
            <a:extLst>
              <a:ext uri="{FF2B5EF4-FFF2-40B4-BE49-F238E27FC236}">
                <a16:creationId xmlns:a16="http://schemas.microsoft.com/office/drawing/2014/main" id="{A89C98C5-0601-4347-8F92-C534EA74F69D}"/>
              </a:ext>
            </a:extLst>
          </p:cNvPr>
          <p:cNvGrpSpPr/>
          <p:nvPr/>
        </p:nvGrpSpPr>
        <p:grpSpPr>
          <a:xfrm>
            <a:off x="6513447" y="4854036"/>
            <a:ext cx="660951" cy="1043612"/>
            <a:chOff x="1003853" y="1565545"/>
            <a:chExt cx="660951" cy="1043612"/>
          </a:xfrm>
          <a:solidFill>
            <a:schemeClr val="accent3"/>
          </a:solidFill>
        </p:grpSpPr>
        <p:sp>
          <p:nvSpPr>
            <p:cNvPr id="780" name="Arrow: Chevron 779">
              <a:extLst>
                <a:ext uri="{FF2B5EF4-FFF2-40B4-BE49-F238E27FC236}">
                  <a16:creationId xmlns:a16="http://schemas.microsoft.com/office/drawing/2014/main" id="{C82CC524-E78B-40AA-86B2-B2131866A5F4}"/>
                </a:ext>
              </a:extLst>
            </p:cNvPr>
            <p:cNvSpPr/>
            <p:nvPr/>
          </p:nvSpPr>
          <p:spPr>
            <a:xfrm rot="16200000">
              <a:off x="1185241" y="2129594"/>
              <a:ext cx="298175" cy="660951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81" name="Rectangle 780">
              <a:extLst>
                <a:ext uri="{FF2B5EF4-FFF2-40B4-BE49-F238E27FC236}">
                  <a16:creationId xmlns:a16="http://schemas.microsoft.com/office/drawing/2014/main" id="{4F3565DE-2DA5-4A1C-8ED3-07D0ACAB441B}"/>
                </a:ext>
              </a:extLst>
            </p:cNvPr>
            <p:cNvSpPr/>
            <p:nvPr/>
          </p:nvSpPr>
          <p:spPr>
            <a:xfrm>
              <a:off x="1003854" y="1565545"/>
              <a:ext cx="655982" cy="8945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2" name="TextBox 781">
            <a:extLst>
              <a:ext uri="{FF2B5EF4-FFF2-40B4-BE49-F238E27FC236}">
                <a16:creationId xmlns:a16="http://schemas.microsoft.com/office/drawing/2014/main" id="{00A9348F-685D-4F38-A8BE-16E5EDF417AA}"/>
              </a:ext>
            </a:extLst>
          </p:cNvPr>
          <p:cNvSpPr txBox="1"/>
          <p:nvPr/>
        </p:nvSpPr>
        <p:spPr>
          <a:xfrm>
            <a:off x="1028702" y="1912871"/>
            <a:ext cx="65598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83" name="TextBox 782">
            <a:extLst>
              <a:ext uri="{FF2B5EF4-FFF2-40B4-BE49-F238E27FC236}">
                <a16:creationId xmlns:a16="http://schemas.microsoft.com/office/drawing/2014/main" id="{CEBDF88F-FBC6-4987-BA57-7C9AF0F1CC0C}"/>
              </a:ext>
            </a:extLst>
          </p:cNvPr>
          <p:cNvSpPr txBox="1"/>
          <p:nvPr/>
        </p:nvSpPr>
        <p:spPr>
          <a:xfrm>
            <a:off x="1028702" y="3491935"/>
            <a:ext cx="65598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84" name="TextBox 783">
            <a:extLst>
              <a:ext uri="{FF2B5EF4-FFF2-40B4-BE49-F238E27FC236}">
                <a16:creationId xmlns:a16="http://schemas.microsoft.com/office/drawing/2014/main" id="{50A5544F-3897-42AB-B6E6-E31C2B7D7FA5}"/>
              </a:ext>
            </a:extLst>
          </p:cNvPr>
          <p:cNvSpPr txBox="1"/>
          <p:nvPr/>
        </p:nvSpPr>
        <p:spPr>
          <a:xfrm>
            <a:off x="1028702" y="5070999"/>
            <a:ext cx="65598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85" name="TextBox 784">
            <a:extLst>
              <a:ext uri="{FF2B5EF4-FFF2-40B4-BE49-F238E27FC236}">
                <a16:creationId xmlns:a16="http://schemas.microsoft.com/office/drawing/2014/main" id="{922625F7-2EC6-43D2-BAAE-BDA21EA54EF3}"/>
              </a:ext>
            </a:extLst>
          </p:cNvPr>
          <p:cNvSpPr txBox="1"/>
          <p:nvPr/>
        </p:nvSpPr>
        <p:spPr>
          <a:xfrm>
            <a:off x="6528353" y="1912871"/>
            <a:ext cx="65598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86" name="TextBox 785">
            <a:extLst>
              <a:ext uri="{FF2B5EF4-FFF2-40B4-BE49-F238E27FC236}">
                <a16:creationId xmlns:a16="http://schemas.microsoft.com/office/drawing/2014/main" id="{68B0277E-8C9B-451E-AE4B-C0FEEB9CE225}"/>
              </a:ext>
            </a:extLst>
          </p:cNvPr>
          <p:cNvSpPr txBox="1"/>
          <p:nvPr/>
        </p:nvSpPr>
        <p:spPr>
          <a:xfrm>
            <a:off x="6528353" y="3491935"/>
            <a:ext cx="65598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87" name="TextBox 786">
            <a:extLst>
              <a:ext uri="{FF2B5EF4-FFF2-40B4-BE49-F238E27FC236}">
                <a16:creationId xmlns:a16="http://schemas.microsoft.com/office/drawing/2014/main" id="{2AD12608-5540-4606-81D9-B1145D634C8D}"/>
              </a:ext>
            </a:extLst>
          </p:cNvPr>
          <p:cNvSpPr txBox="1"/>
          <p:nvPr/>
        </p:nvSpPr>
        <p:spPr>
          <a:xfrm>
            <a:off x="6528353" y="5070999"/>
            <a:ext cx="65598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06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788" name="Group 787">
            <a:extLst>
              <a:ext uri="{FF2B5EF4-FFF2-40B4-BE49-F238E27FC236}">
                <a16:creationId xmlns:a16="http://schemas.microsoft.com/office/drawing/2014/main" id="{D4D0EB4B-57C8-4FD9-9CE6-B10AA31531D8}"/>
              </a:ext>
            </a:extLst>
          </p:cNvPr>
          <p:cNvGrpSpPr/>
          <p:nvPr/>
        </p:nvGrpSpPr>
        <p:grpSpPr>
          <a:xfrm>
            <a:off x="1941993" y="1912871"/>
            <a:ext cx="3786262" cy="909377"/>
            <a:chOff x="2079598" y="4324401"/>
            <a:chExt cx="3255729" cy="909377"/>
          </a:xfrm>
        </p:grpSpPr>
        <p:sp>
          <p:nvSpPr>
            <p:cNvPr id="789" name="TextBox 788">
              <a:extLst>
                <a:ext uri="{FF2B5EF4-FFF2-40B4-BE49-F238E27FC236}">
                  <a16:creationId xmlns:a16="http://schemas.microsoft.com/office/drawing/2014/main" id="{B9135B99-7AD5-4936-9BF7-4CC8221DE489}"/>
                </a:ext>
              </a:extLst>
            </p:cNvPr>
            <p:cNvSpPr txBox="1"/>
            <p:nvPr/>
          </p:nvSpPr>
          <p:spPr>
            <a:xfrm>
              <a:off x="2079598" y="4587447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790" name="TextBox 789">
              <a:extLst>
                <a:ext uri="{FF2B5EF4-FFF2-40B4-BE49-F238E27FC236}">
                  <a16:creationId xmlns:a16="http://schemas.microsoft.com/office/drawing/2014/main" id="{BE3AD68F-4CD8-4AB6-84F6-94531EFF5314}"/>
                </a:ext>
              </a:extLst>
            </p:cNvPr>
            <p:cNvSpPr txBox="1"/>
            <p:nvPr/>
          </p:nvSpPr>
          <p:spPr>
            <a:xfrm>
              <a:off x="2079598" y="4324401"/>
              <a:ext cx="32557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791" name="Group 790">
            <a:extLst>
              <a:ext uri="{FF2B5EF4-FFF2-40B4-BE49-F238E27FC236}">
                <a16:creationId xmlns:a16="http://schemas.microsoft.com/office/drawing/2014/main" id="{097F2D9B-CC9E-46FA-BC74-D38D79787B2B}"/>
              </a:ext>
            </a:extLst>
          </p:cNvPr>
          <p:cNvGrpSpPr/>
          <p:nvPr/>
        </p:nvGrpSpPr>
        <p:grpSpPr>
          <a:xfrm>
            <a:off x="1941993" y="3486599"/>
            <a:ext cx="3786262" cy="909377"/>
            <a:chOff x="2079598" y="4324401"/>
            <a:chExt cx="3255729" cy="909377"/>
          </a:xfrm>
        </p:grpSpPr>
        <p:sp>
          <p:nvSpPr>
            <p:cNvPr id="792" name="TextBox 791">
              <a:extLst>
                <a:ext uri="{FF2B5EF4-FFF2-40B4-BE49-F238E27FC236}">
                  <a16:creationId xmlns:a16="http://schemas.microsoft.com/office/drawing/2014/main" id="{0C118033-39C0-4E8E-9A39-A3DC8BF24686}"/>
                </a:ext>
              </a:extLst>
            </p:cNvPr>
            <p:cNvSpPr txBox="1"/>
            <p:nvPr/>
          </p:nvSpPr>
          <p:spPr>
            <a:xfrm>
              <a:off x="2079598" y="4587447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793" name="TextBox 792">
              <a:extLst>
                <a:ext uri="{FF2B5EF4-FFF2-40B4-BE49-F238E27FC236}">
                  <a16:creationId xmlns:a16="http://schemas.microsoft.com/office/drawing/2014/main" id="{6809962E-20EA-4CDB-9A16-1ED3655E859B}"/>
                </a:ext>
              </a:extLst>
            </p:cNvPr>
            <p:cNvSpPr txBox="1"/>
            <p:nvPr/>
          </p:nvSpPr>
          <p:spPr>
            <a:xfrm>
              <a:off x="2079598" y="4324401"/>
              <a:ext cx="32557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794" name="Group 793">
            <a:extLst>
              <a:ext uri="{FF2B5EF4-FFF2-40B4-BE49-F238E27FC236}">
                <a16:creationId xmlns:a16="http://schemas.microsoft.com/office/drawing/2014/main" id="{532649A8-EC5C-49A7-8CC1-768008DE31B4}"/>
              </a:ext>
            </a:extLst>
          </p:cNvPr>
          <p:cNvGrpSpPr/>
          <p:nvPr/>
        </p:nvGrpSpPr>
        <p:grpSpPr>
          <a:xfrm>
            <a:off x="1941993" y="5060327"/>
            <a:ext cx="3786262" cy="909377"/>
            <a:chOff x="2079598" y="4324401"/>
            <a:chExt cx="3255729" cy="909377"/>
          </a:xfrm>
        </p:grpSpPr>
        <p:sp>
          <p:nvSpPr>
            <p:cNvPr id="795" name="TextBox 794">
              <a:extLst>
                <a:ext uri="{FF2B5EF4-FFF2-40B4-BE49-F238E27FC236}">
                  <a16:creationId xmlns:a16="http://schemas.microsoft.com/office/drawing/2014/main" id="{0FF76146-7557-4DD0-A777-120F90BF1740}"/>
                </a:ext>
              </a:extLst>
            </p:cNvPr>
            <p:cNvSpPr txBox="1"/>
            <p:nvPr/>
          </p:nvSpPr>
          <p:spPr>
            <a:xfrm>
              <a:off x="2079598" y="4587447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796" name="TextBox 795">
              <a:extLst>
                <a:ext uri="{FF2B5EF4-FFF2-40B4-BE49-F238E27FC236}">
                  <a16:creationId xmlns:a16="http://schemas.microsoft.com/office/drawing/2014/main" id="{9058ADBA-1D0F-4BA2-AFD5-9D77478E9955}"/>
                </a:ext>
              </a:extLst>
            </p:cNvPr>
            <p:cNvSpPr txBox="1"/>
            <p:nvPr/>
          </p:nvSpPr>
          <p:spPr>
            <a:xfrm>
              <a:off x="2079598" y="4324401"/>
              <a:ext cx="32557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797" name="Group 796">
            <a:extLst>
              <a:ext uri="{FF2B5EF4-FFF2-40B4-BE49-F238E27FC236}">
                <a16:creationId xmlns:a16="http://schemas.microsoft.com/office/drawing/2014/main" id="{D4370D4D-6473-45C3-AC49-A06EC49A2FAC}"/>
              </a:ext>
            </a:extLst>
          </p:cNvPr>
          <p:cNvGrpSpPr/>
          <p:nvPr/>
        </p:nvGrpSpPr>
        <p:grpSpPr>
          <a:xfrm>
            <a:off x="7394711" y="1912871"/>
            <a:ext cx="3786262" cy="909377"/>
            <a:chOff x="2079598" y="4324401"/>
            <a:chExt cx="3255729" cy="909377"/>
          </a:xfrm>
        </p:grpSpPr>
        <p:sp>
          <p:nvSpPr>
            <p:cNvPr id="798" name="TextBox 797">
              <a:extLst>
                <a:ext uri="{FF2B5EF4-FFF2-40B4-BE49-F238E27FC236}">
                  <a16:creationId xmlns:a16="http://schemas.microsoft.com/office/drawing/2014/main" id="{99676851-5690-4B0D-BF80-A5864B4993CE}"/>
                </a:ext>
              </a:extLst>
            </p:cNvPr>
            <p:cNvSpPr txBox="1"/>
            <p:nvPr/>
          </p:nvSpPr>
          <p:spPr>
            <a:xfrm>
              <a:off x="2079598" y="4587447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799" name="TextBox 798">
              <a:extLst>
                <a:ext uri="{FF2B5EF4-FFF2-40B4-BE49-F238E27FC236}">
                  <a16:creationId xmlns:a16="http://schemas.microsoft.com/office/drawing/2014/main" id="{546C0C0F-EE39-454C-A74F-24C1718B2442}"/>
                </a:ext>
              </a:extLst>
            </p:cNvPr>
            <p:cNvSpPr txBox="1"/>
            <p:nvPr/>
          </p:nvSpPr>
          <p:spPr>
            <a:xfrm>
              <a:off x="2079598" y="4324401"/>
              <a:ext cx="32557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800" name="Group 799">
            <a:extLst>
              <a:ext uri="{FF2B5EF4-FFF2-40B4-BE49-F238E27FC236}">
                <a16:creationId xmlns:a16="http://schemas.microsoft.com/office/drawing/2014/main" id="{42964415-9889-4A16-B352-FDAB1A44E45B}"/>
              </a:ext>
            </a:extLst>
          </p:cNvPr>
          <p:cNvGrpSpPr/>
          <p:nvPr/>
        </p:nvGrpSpPr>
        <p:grpSpPr>
          <a:xfrm>
            <a:off x="7394711" y="3486599"/>
            <a:ext cx="3786262" cy="909377"/>
            <a:chOff x="2079598" y="4324401"/>
            <a:chExt cx="3255729" cy="909377"/>
          </a:xfrm>
        </p:grpSpPr>
        <p:sp>
          <p:nvSpPr>
            <p:cNvPr id="801" name="TextBox 800">
              <a:extLst>
                <a:ext uri="{FF2B5EF4-FFF2-40B4-BE49-F238E27FC236}">
                  <a16:creationId xmlns:a16="http://schemas.microsoft.com/office/drawing/2014/main" id="{9EB46863-38A9-45B0-A085-30403A790A1F}"/>
                </a:ext>
              </a:extLst>
            </p:cNvPr>
            <p:cNvSpPr txBox="1"/>
            <p:nvPr/>
          </p:nvSpPr>
          <p:spPr>
            <a:xfrm>
              <a:off x="2079598" y="4587447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802" name="TextBox 801">
              <a:extLst>
                <a:ext uri="{FF2B5EF4-FFF2-40B4-BE49-F238E27FC236}">
                  <a16:creationId xmlns:a16="http://schemas.microsoft.com/office/drawing/2014/main" id="{1B318EE1-4A7A-4686-B2F3-E0421E2741A6}"/>
                </a:ext>
              </a:extLst>
            </p:cNvPr>
            <p:cNvSpPr txBox="1"/>
            <p:nvPr/>
          </p:nvSpPr>
          <p:spPr>
            <a:xfrm>
              <a:off x="2079598" y="4324401"/>
              <a:ext cx="32557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803" name="Group 802">
            <a:extLst>
              <a:ext uri="{FF2B5EF4-FFF2-40B4-BE49-F238E27FC236}">
                <a16:creationId xmlns:a16="http://schemas.microsoft.com/office/drawing/2014/main" id="{5C91D0C0-19F8-4C4F-978D-A24C2698BFA6}"/>
              </a:ext>
            </a:extLst>
          </p:cNvPr>
          <p:cNvGrpSpPr/>
          <p:nvPr/>
        </p:nvGrpSpPr>
        <p:grpSpPr>
          <a:xfrm>
            <a:off x="7394711" y="5060327"/>
            <a:ext cx="3786262" cy="909377"/>
            <a:chOff x="2079598" y="4324401"/>
            <a:chExt cx="3255729" cy="909377"/>
          </a:xfrm>
        </p:grpSpPr>
        <p:sp>
          <p:nvSpPr>
            <p:cNvPr id="804" name="TextBox 803">
              <a:extLst>
                <a:ext uri="{FF2B5EF4-FFF2-40B4-BE49-F238E27FC236}">
                  <a16:creationId xmlns:a16="http://schemas.microsoft.com/office/drawing/2014/main" id="{635ACE3A-D318-4EE1-A0DD-1535EE8B26CE}"/>
                </a:ext>
              </a:extLst>
            </p:cNvPr>
            <p:cNvSpPr txBox="1"/>
            <p:nvPr/>
          </p:nvSpPr>
          <p:spPr>
            <a:xfrm>
              <a:off x="2079598" y="4587447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805" name="TextBox 804">
              <a:extLst>
                <a:ext uri="{FF2B5EF4-FFF2-40B4-BE49-F238E27FC236}">
                  <a16:creationId xmlns:a16="http://schemas.microsoft.com/office/drawing/2014/main" id="{3B9E26CA-E9C8-4DC9-8799-36533DCB5ADC}"/>
                </a:ext>
              </a:extLst>
            </p:cNvPr>
            <p:cNvSpPr txBox="1"/>
            <p:nvPr/>
          </p:nvSpPr>
          <p:spPr>
            <a:xfrm>
              <a:off x="2079598" y="4324401"/>
              <a:ext cx="32557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11249</TotalTime>
  <Words>194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30</cp:revision>
  <dcterms:created xsi:type="dcterms:W3CDTF">2018-02-18T19:39:47Z</dcterms:created>
  <dcterms:modified xsi:type="dcterms:W3CDTF">2021-04-14T04:16:42Z</dcterms:modified>
</cp:coreProperties>
</file>