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01302C1-1714-4809-B9E6-8402CC36FB1C}"/>
              </a:ext>
            </a:extLst>
          </p:cNvPr>
          <p:cNvSpPr/>
          <p:nvPr/>
        </p:nvSpPr>
        <p:spPr>
          <a:xfrm>
            <a:off x="1742828" y="1971112"/>
            <a:ext cx="1696030" cy="1696030"/>
          </a:xfrm>
          <a:prstGeom prst="roundRect">
            <a:avLst>
              <a:gd name="adj" fmla="val 1045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4CD0583-FE25-4BC0-9E67-C383A6201E5C}"/>
              </a:ext>
            </a:extLst>
          </p:cNvPr>
          <p:cNvSpPr/>
          <p:nvPr/>
        </p:nvSpPr>
        <p:spPr>
          <a:xfrm>
            <a:off x="3592231" y="1542715"/>
            <a:ext cx="2124427" cy="2124427"/>
          </a:xfrm>
          <a:prstGeom prst="roundRect">
            <a:avLst>
              <a:gd name="adj" fmla="val 1045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90841F7-634B-42BA-95BD-C6E1F366B6AC}"/>
              </a:ext>
            </a:extLst>
          </p:cNvPr>
          <p:cNvSpPr/>
          <p:nvPr/>
        </p:nvSpPr>
        <p:spPr>
          <a:xfrm flipH="1">
            <a:off x="3592231" y="3825297"/>
            <a:ext cx="1988348" cy="1988348"/>
          </a:xfrm>
          <a:prstGeom prst="roundRect">
            <a:avLst>
              <a:gd name="adj" fmla="val 10456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A1CE534-4FC0-4982-8873-1C7BBC3A1D8F}"/>
              </a:ext>
            </a:extLst>
          </p:cNvPr>
          <p:cNvSpPr/>
          <p:nvPr/>
        </p:nvSpPr>
        <p:spPr>
          <a:xfrm flipH="1">
            <a:off x="948278" y="3825297"/>
            <a:ext cx="2490580" cy="2490580"/>
          </a:xfrm>
          <a:prstGeom prst="roundRect">
            <a:avLst>
              <a:gd name="adj" fmla="val 10456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1362E7A-4964-45D2-AE17-5F2D81E2FEC5}"/>
              </a:ext>
            </a:extLst>
          </p:cNvPr>
          <p:cNvSpPr/>
          <p:nvPr/>
        </p:nvSpPr>
        <p:spPr>
          <a:xfrm flipH="1">
            <a:off x="3576431" y="1677563"/>
            <a:ext cx="2004391" cy="2004391"/>
          </a:xfrm>
          <a:custGeom>
            <a:avLst/>
            <a:gdLst>
              <a:gd name="connsiteX0" fmla="*/ 1794812 w 2004391"/>
              <a:gd name="connsiteY0" fmla="*/ 0 h 2004391"/>
              <a:gd name="connsiteX1" fmla="*/ 209579 w 2004391"/>
              <a:gd name="connsiteY1" fmla="*/ 0 h 2004391"/>
              <a:gd name="connsiteX2" fmla="*/ 0 w 2004391"/>
              <a:gd name="connsiteY2" fmla="*/ 209579 h 2004391"/>
              <a:gd name="connsiteX3" fmla="*/ 0 w 2004391"/>
              <a:gd name="connsiteY3" fmla="*/ 1794812 h 2004391"/>
              <a:gd name="connsiteX4" fmla="*/ 209579 w 2004391"/>
              <a:gd name="connsiteY4" fmla="*/ 2004391 h 2004391"/>
              <a:gd name="connsiteX5" fmla="*/ 1310262 w 2004391"/>
              <a:gd name="connsiteY5" fmla="*/ 2004391 h 2004391"/>
              <a:gd name="connsiteX6" fmla="*/ 1310959 w 2004391"/>
              <a:gd name="connsiteY6" fmla="*/ 1990590 h 2004391"/>
              <a:gd name="connsiteX7" fmla="*/ 1996023 w 2004391"/>
              <a:gd name="connsiteY7" fmla="*/ 1305526 h 2004391"/>
              <a:gd name="connsiteX8" fmla="*/ 2004391 w 2004391"/>
              <a:gd name="connsiteY8" fmla="*/ 1305103 h 2004391"/>
              <a:gd name="connsiteX9" fmla="*/ 2004391 w 2004391"/>
              <a:gd name="connsiteY9" fmla="*/ 209579 h 2004391"/>
              <a:gd name="connsiteX10" fmla="*/ 1794812 w 2004391"/>
              <a:gd name="connsiteY10" fmla="*/ 0 h 2004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04391" h="2004391">
                <a:moveTo>
                  <a:pt x="1794812" y="0"/>
                </a:moveTo>
                <a:lnTo>
                  <a:pt x="209579" y="0"/>
                </a:lnTo>
                <a:cubicBezTo>
                  <a:pt x="93832" y="0"/>
                  <a:pt x="0" y="93832"/>
                  <a:pt x="0" y="209579"/>
                </a:cubicBezTo>
                <a:lnTo>
                  <a:pt x="0" y="1794812"/>
                </a:lnTo>
                <a:cubicBezTo>
                  <a:pt x="0" y="1910559"/>
                  <a:pt x="93832" y="2004391"/>
                  <a:pt x="209579" y="2004391"/>
                </a:cubicBezTo>
                <a:lnTo>
                  <a:pt x="1310262" y="2004391"/>
                </a:lnTo>
                <a:lnTo>
                  <a:pt x="1310959" y="1990590"/>
                </a:lnTo>
                <a:cubicBezTo>
                  <a:pt x="1347642" y="1629375"/>
                  <a:pt x="1634808" y="1342209"/>
                  <a:pt x="1996023" y="1305526"/>
                </a:cubicBezTo>
                <a:lnTo>
                  <a:pt x="2004391" y="1305103"/>
                </a:lnTo>
                <a:lnTo>
                  <a:pt x="2004391" y="209579"/>
                </a:lnTo>
                <a:cubicBezTo>
                  <a:pt x="2004391" y="93832"/>
                  <a:pt x="1910559" y="0"/>
                  <a:pt x="17948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4D5A15D-0D6A-4E85-8BFA-8135B1D6C9E8}"/>
              </a:ext>
            </a:extLst>
          </p:cNvPr>
          <p:cNvSpPr/>
          <p:nvPr/>
        </p:nvSpPr>
        <p:spPr>
          <a:xfrm flipH="1">
            <a:off x="1833770" y="2081754"/>
            <a:ext cx="1600200" cy="1600200"/>
          </a:xfrm>
          <a:custGeom>
            <a:avLst/>
            <a:gdLst>
              <a:gd name="connsiteX0" fmla="*/ 1432883 w 1600200"/>
              <a:gd name="connsiteY0" fmla="*/ 0 h 1600200"/>
              <a:gd name="connsiteX1" fmla="*/ 167317 w 1600200"/>
              <a:gd name="connsiteY1" fmla="*/ 0 h 1600200"/>
              <a:gd name="connsiteX2" fmla="*/ 0 w 1600200"/>
              <a:gd name="connsiteY2" fmla="*/ 167317 h 1600200"/>
              <a:gd name="connsiteX3" fmla="*/ 0 w 1600200"/>
              <a:gd name="connsiteY3" fmla="*/ 901026 h 1600200"/>
              <a:gd name="connsiteX4" fmla="*/ 6115 w 1600200"/>
              <a:gd name="connsiteY4" fmla="*/ 901335 h 1600200"/>
              <a:gd name="connsiteX5" fmla="*/ 691179 w 1600200"/>
              <a:gd name="connsiteY5" fmla="*/ 1586399 h 1600200"/>
              <a:gd name="connsiteX6" fmla="*/ 691876 w 1600200"/>
              <a:gd name="connsiteY6" fmla="*/ 1600200 h 1600200"/>
              <a:gd name="connsiteX7" fmla="*/ 1432883 w 1600200"/>
              <a:gd name="connsiteY7" fmla="*/ 1600200 h 1600200"/>
              <a:gd name="connsiteX8" fmla="*/ 1600200 w 1600200"/>
              <a:gd name="connsiteY8" fmla="*/ 1432883 h 1600200"/>
              <a:gd name="connsiteX9" fmla="*/ 1600200 w 1600200"/>
              <a:gd name="connsiteY9" fmla="*/ 167317 h 1600200"/>
              <a:gd name="connsiteX10" fmla="*/ 1432883 w 1600200"/>
              <a:gd name="connsiteY10" fmla="*/ 0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00200" h="1600200">
                <a:moveTo>
                  <a:pt x="1432883" y="0"/>
                </a:moveTo>
                <a:lnTo>
                  <a:pt x="167317" y="0"/>
                </a:lnTo>
                <a:cubicBezTo>
                  <a:pt x="74910" y="0"/>
                  <a:pt x="0" y="74910"/>
                  <a:pt x="0" y="167317"/>
                </a:cubicBezTo>
                <a:lnTo>
                  <a:pt x="0" y="901026"/>
                </a:lnTo>
                <a:lnTo>
                  <a:pt x="6115" y="901335"/>
                </a:lnTo>
                <a:cubicBezTo>
                  <a:pt x="367330" y="938018"/>
                  <a:pt x="654496" y="1225184"/>
                  <a:pt x="691179" y="1586399"/>
                </a:cubicBezTo>
                <a:lnTo>
                  <a:pt x="691876" y="1600200"/>
                </a:lnTo>
                <a:lnTo>
                  <a:pt x="1432883" y="1600200"/>
                </a:lnTo>
                <a:cubicBezTo>
                  <a:pt x="1525290" y="1600200"/>
                  <a:pt x="1600200" y="1525290"/>
                  <a:pt x="1600200" y="1432883"/>
                </a:cubicBezTo>
                <a:lnTo>
                  <a:pt x="1600200" y="167317"/>
                </a:lnTo>
                <a:cubicBezTo>
                  <a:pt x="1600200" y="74910"/>
                  <a:pt x="1525290" y="0"/>
                  <a:pt x="14328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222B119-D108-4715-A050-B2F1855ABF88}"/>
              </a:ext>
            </a:extLst>
          </p:cNvPr>
          <p:cNvSpPr/>
          <p:nvPr/>
        </p:nvSpPr>
        <p:spPr>
          <a:xfrm flipH="1">
            <a:off x="2738828" y="2979126"/>
            <a:ext cx="1534998" cy="1534998"/>
          </a:xfrm>
          <a:custGeom>
            <a:avLst/>
            <a:gdLst>
              <a:gd name="connsiteX0" fmla="*/ 767499 w 1534998"/>
              <a:gd name="connsiteY0" fmla="*/ 0 h 1534998"/>
              <a:gd name="connsiteX1" fmla="*/ 697395 w 1534998"/>
              <a:gd name="connsiteY1" fmla="*/ 3540 h 1534998"/>
              <a:gd name="connsiteX2" fmla="*/ 697395 w 1534998"/>
              <a:gd name="connsiteY2" fmla="*/ 493249 h 1534998"/>
              <a:gd name="connsiteX3" fmla="*/ 487816 w 1534998"/>
              <a:gd name="connsiteY3" fmla="*/ 702828 h 1534998"/>
              <a:gd name="connsiteX4" fmla="*/ 3266 w 1534998"/>
              <a:gd name="connsiteY4" fmla="*/ 702828 h 1534998"/>
              <a:gd name="connsiteX5" fmla="*/ 0 w 1534998"/>
              <a:gd name="connsiteY5" fmla="*/ 767499 h 1534998"/>
              <a:gd name="connsiteX6" fmla="*/ 3963 w 1534998"/>
              <a:gd name="connsiteY6" fmla="*/ 845971 h 1534998"/>
              <a:gd name="connsiteX7" fmla="*/ 4891 w 1534998"/>
              <a:gd name="connsiteY7" fmla="*/ 852047 h 1534998"/>
              <a:gd name="connsiteX8" fmla="*/ 501240 w 1534998"/>
              <a:gd name="connsiteY8" fmla="*/ 852047 h 1534998"/>
              <a:gd name="connsiteX9" fmla="*/ 697395 w 1534998"/>
              <a:gd name="connsiteY9" fmla="*/ 1048202 h 1534998"/>
              <a:gd name="connsiteX10" fmla="*/ 697395 w 1534998"/>
              <a:gd name="connsiteY10" fmla="*/ 1531458 h 1534998"/>
              <a:gd name="connsiteX11" fmla="*/ 767499 w 1534998"/>
              <a:gd name="connsiteY11" fmla="*/ 1534998 h 1534998"/>
              <a:gd name="connsiteX12" fmla="*/ 839856 w 1534998"/>
              <a:gd name="connsiteY12" fmla="*/ 1531344 h 1534998"/>
              <a:gd name="connsiteX13" fmla="*/ 839856 w 1534998"/>
              <a:gd name="connsiteY13" fmla="*/ 1097748 h 1534998"/>
              <a:gd name="connsiteX14" fmla="*/ 1085557 w 1534998"/>
              <a:gd name="connsiteY14" fmla="*/ 852047 h 1534998"/>
              <a:gd name="connsiteX15" fmla="*/ 1530108 w 1534998"/>
              <a:gd name="connsiteY15" fmla="*/ 852047 h 1534998"/>
              <a:gd name="connsiteX16" fmla="*/ 1531035 w 1534998"/>
              <a:gd name="connsiteY16" fmla="*/ 845971 h 1534998"/>
              <a:gd name="connsiteX17" fmla="*/ 1534998 w 1534998"/>
              <a:gd name="connsiteY17" fmla="*/ 767499 h 1534998"/>
              <a:gd name="connsiteX18" fmla="*/ 1531732 w 1534998"/>
              <a:gd name="connsiteY18" fmla="*/ 702828 h 1534998"/>
              <a:gd name="connsiteX19" fmla="*/ 1007173 w 1534998"/>
              <a:gd name="connsiteY19" fmla="*/ 702828 h 1534998"/>
              <a:gd name="connsiteX20" fmla="*/ 839856 w 1534998"/>
              <a:gd name="connsiteY20" fmla="*/ 535511 h 1534998"/>
              <a:gd name="connsiteX21" fmla="*/ 839856 w 1534998"/>
              <a:gd name="connsiteY21" fmla="*/ 3654 h 1534998"/>
              <a:gd name="connsiteX22" fmla="*/ 767499 w 1534998"/>
              <a:gd name="connsiteY22" fmla="*/ 0 h 1534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534998" h="1534998">
                <a:moveTo>
                  <a:pt x="767499" y="0"/>
                </a:moveTo>
                <a:lnTo>
                  <a:pt x="697395" y="3540"/>
                </a:lnTo>
                <a:lnTo>
                  <a:pt x="697395" y="493249"/>
                </a:lnTo>
                <a:cubicBezTo>
                  <a:pt x="697395" y="608996"/>
                  <a:pt x="603563" y="702828"/>
                  <a:pt x="487816" y="702828"/>
                </a:cubicBezTo>
                <a:lnTo>
                  <a:pt x="3266" y="702828"/>
                </a:lnTo>
                <a:lnTo>
                  <a:pt x="0" y="767499"/>
                </a:lnTo>
                <a:cubicBezTo>
                  <a:pt x="0" y="793991"/>
                  <a:pt x="1343" y="820170"/>
                  <a:pt x="3963" y="845971"/>
                </a:cubicBezTo>
                <a:lnTo>
                  <a:pt x="4891" y="852047"/>
                </a:lnTo>
                <a:lnTo>
                  <a:pt x="501240" y="852047"/>
                </a:lnTo>
                <a:cubicBezTo>
                  <a:pt x="609573" y="852047"/>
                  <a:pt x="697395" y="939869"/>
                  <a:pt x="697395" y="1048202"/>
                </a:cubicBezTo>
                <a:lnTo>
                  <a:pt x="697395" y="1531458"/>
                </a:lnTo>
                <a:lnTo>
                  <a:pt x="767499" y="1534998"/>
                </a:lnTo>
                <a:lnTo>
                  <a:pt x="839856" y="1531344"/>
                </a:lnTo>
                <a:lnTo>
                  <a:pt x="839856" y="1097748"/>
                </a:lnTo>
                <a:cubicBezTo>
                  <a:pt x="839856" y="962051"/>
                  <a:pt x="949860" y="852047"/>
                  <a:pt x="1085557" y="852047"/>
                </a:cubicBezTo>
                <a:lnTo>
                  <a:pt x="1530108" y="852047"/>
                </a:lnTo>
                <a:lnTo>
                  <a:pt x="1531035" y="845971"/>
                </a:lnTo>
                <a:cubicBezTo>
                  <a:pt x="1533656" y="820170"/>
                  <a:pt x="1534998" y="793991"/>
                  <a:pt x="1534998" y="767499"/>
                </a:cubicBezTo>
                <a:lnTo>
                  <a:pt x="1531732" y="702828"/>
                </a:lnTo>
                <a:lnTo>
                  <a:pt x="1007173" y="702828"/>
                </a:lnTo>
                <a:cubicBezTo>
                  <a:pt x="914766" y="702828"/>
                  <a:pt x="839856" y="627918"/>
                  <a:pt x="839856" y="535511"/>
                </a:cubicBezTo>
                <a:lnTo>
                  <a:pt x="839856" y="3654"/>
                </a:lnTo>
                <a:lnTo>
                  <a:pt x="76749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B4358C5-DBF8-4977-A6B3-CE57FD685D00}"/>
              </a:ext>
            </a:extLst>
          </p:cNvPr>
          <p:cNvSpPr/>
          <p:nvPr/>
        </p:nvSpPr>
        <p:spPr>
          <a:xfrm flipH="1">
            <a:off x="1084113" y="3831172"/>
            <a:ext cx="2349856" cy="2349856"/>
          </a:xfrm>
          <a:custGeom>
            <a:avLst/>
            <a:gdLst>
              <a:gd name="connsiteX0" fmla="*/ 2104155 w 2349856"/>
              <a:gd name="connsiteY0" fmla="*/ 0 h 2349856"/>
              <a:gd name="connsiteX1" fmla="*/ 690252 w 2349856"/>
              <a:gd name="connsiteY1" fmla="*/ 0 h 2349856"/>
              <a:gd name="connsiteX2" fmla="*/ 679549 w 2349856"/>
              <a:gd name="connsiteY2" fmla="*/ 70130 h 2349856"/>
              <a:gd name="connsiteX3" fmla="*/ 6115 w 2349856"/>
              <a:gd name="connsiteY3" fmla="*/ 678988 h 2349856"/>
              <a:gd name="connsiteX4" fmla="*/ 0 w 2349856"/>
              <a:gd name="connsiteY4" fmla="*/ 679297 h 2349856"/>
              <a:gd name="connsiteX5" fmla="*/ 0 w 2349856"/>
              <a:gd name="connsiteY5" fmla="*/ 2104155 h 2349856"/>
              <a:gd name="connsiteX6" fmla="*/ 245701 w 2349856"/>
              <a:gd name="connsiteY6" fmla="*/ 2349856 h 2349856"/>
              <a:gd name="connsiteX7" fmla="*/ 2104155 w 2349856"/>
              <a:gd name="connsiteY7" fmla="*/ 2349856 h 2349856"/>
              <a:gd name="connsiteX8" fmla="*/ 2349856 w 2349856"/>
              <a:gd name="connsiteY8" fmla="*/ 2104155 h 2349856"/>
              <a:gd name="connsiteX9" fmla="*/ 2349856 w 2349856"/>
              <a:gd name="connsiteY9" fmla="*/ 245701 h 2349856"/>
              <a:gd name="connsiteX10" fmla="*/ 2104155 w 2349856"/>
              <a:gd name="connsiteY10" fmla="*/ 0 h 2349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49856" h="2349856">
                <a:moveTo>
                  <a:pt x="2104155" y="0"/>
                </a:moveTo>
                <a:lnTo>
                  <a:pt x="690252" y="0"/>
                </a:lnTo>
                <a:lnTo>
                  <a:pt x="679549" y="70130"/>
                </a:lnTo>
                <a:cubicBezTo>
                  <a:pt x="613095" y="394885"/>
                  <a:pt x="341529" y="644926"/>
                  <a:pt x="6115" y="678988"/>
                </a:cubicBezTo>
                <a:lnTo>
                  <a:pt x="0" y="679297"/>
                </a:lnTo>
                <a:lnTo>
                  <a:pt x="0" y="2104155"/>
                </a:lnTo>
                <a:cubicBezTo>
                  <a:pt x="0" y="2239852"/>
                  <a:pt x="110004" y="2349856"/>
                  <a:pt x="245701" y="2349856"/>
                </a:cubicBezTo>
                <a:lnTo>
                  <a:pt x="2104155" y="2349856"/>
                </a:lnTo>
                <a:cubicBezTo>
                  <a:pt x="2239852" y="2349856"/>
                  <a:pt x="2349856" y="2239852"/>
                  <a:pt x="2349856" y="2104155"/>
                </a:cubicBezTo>
                <a:lnTo>
                  <a:pt x="2349856" y="245701"/>
                </a:lnTo>
                <a:cubicBezTo>
                  <a:pt x="2349856" y="110004"/>
                  <a:pt x="2239852" y="0"/>
                  <a:pt x="210415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49601F0-1460-48CF-BC33-C1FA8B0A2249}"/>
              </a:ext>
            </a:extLst>
          </p:cNvPr>
          <p:cNvSpPr/>
          <p:nvPr/>
        </p:nvSpPr>
        <p:spPr>
          <a:xfrm flipH="1">
            <a:off x="3576431" y="3831173"/>
            <a:ext cx="1876001" cy="1876001"/>
          </a:xfrm>
          <a:custGeom>
            <a:avLst/>
            <a:gdLst>
              <a:gd name="connsiteX0" fmla="*/ 1183497 w 1876001"/>
              <a:gd name="connsiteY0" fmla="*/ 0 h 1876001"/>
              <a:gd name="connsiteX1" fmla="*/ 196155 w 1876001"/>
              <a:gd name="connsiteY1" fmla="*/ 0 h 1876001"/>
              <a:gd name="connsiteX2" fmla="*/ 0 w 1876001"/>
              <a:gd name="connsiteY2" fmla="*/ 196155 h 1876001"/>
              <a:gd name="connsiteX3" fmla="*/ 0 w 1876001"/>
              <a:gd name="connsiteY3" fmla="*/ 1679846 h 1876001"/>
              <a:gd name="connsiteX4" fmla="*/ 196155 w 1876001"/>
              <a:gd name="connsiteY4" fmla="*/ 1876001 h 1876001"/>
              <a:gd name="connsiteX5" fmla="*/ 1679846 w 1876001"/>
              <a:gd name="connsiteY5" fmla="*/ 1876001 h 1876001"/>
              <a:gd name="connsiteX6" fmla="*/ 1876001 w 1876001"/>
              <a:gd name="connsiteY6" fmla="*/ 1679846 h 1876001"/>
              <a:gd name="connsiteX7" fmla="*/ 1876001 w 1876001"/>
              <a:gd name="connsiteY7" fmla="*/ 679411 h 1876001"/>
              <a:gd name="connsiteX8" fmla="*/ 1867633 w 1876001"/>
              <a:gd name="connsiteY8" fmla="*/ 678988 h 1876001"/>
              <a:gd name="connsiteX9" fmla="*/ 1194199 w 1876001"/>
              <a:gd name="connsiteY9" fmla="*/ 70130 h 1876001"/>
              <a:gd name="connsiteX10" fmla="*/ 1183497 w 1876001"/>
              <a:gd name="connsiteY10" fmla="*/ 0 h 187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76001" h="1876001">
                <a:moveTo>
                  <a:pt x="1183497" y="0"/>
                </a:moveTo>
                <a:lnTo>
                  <a:pt x="196155" y="0"/>
                </a:lnTo>
                <a:cubicBezTo>
                  <a:pt x="87822" y="0"/>
                  <a:pt x="0" y="87822"/>
                  <a:pt x="0" y="196155"/>
                </a:cubicBezTo>
                <a:lnTo>
                  <a:pt x="0" y="1679846"/>
                </a:lnTo>
                <a:cubicBezTo>
                  <a:pt x="0" y="1788179"/>
                  <a:pt x="87822" y="1876001"/>
                  <a:pt x="196155" y="1876001"/>
                </a:cubicBezTo>
                <a:lnTo>
                  <a:pt x="1679846" y="1876001"/>
                </a:lnTo>
                <a:cubicBezTo>
                  <a:pt x="1788179" y="1876001"/>
                  <a:pt x="1876001" y="1788179"/>
                  <a:pt x="1876001" y="1679846"/>
                </a:cubicBezTo>
                <a:lnTo>
                  <a:pt x="1876001" y="679411"/>
                </a:lnTo>
                <a:lnTo>
                  <a:pt x="1867633" y="678988"/>
                </a:lnTo>
                <a:cubicBezTo>
                  <a:pt x="1532219" y="644926"/>
                  <a:pt x="1260654" y="394885"/>
                  <a:pt x="1194199" y="70130"/>
                </a:cubicBezTo>
                <a:lnTo>
                  <a:pt x="118349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E8334AB-317C-45D3-B291-3F00B11ABB33}"/>
              </a:ext>
            </a:extLst>
          </p:cNvPr>
          <p:cNvSpPr txBox="1"/>
          <p:nvPr/>
        </p:nvSpPr>
        <p:spPr>
          <a:xfrm>
            <a:off x="1977888" y="2253717"/>
            <a:ext cx="1311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A669DFB-BABC-47C4-8186-97F77CC33B4E}"/>
              </a:ext>
            </a:extLst>
          </p:cNvPr>
          <p:cNvSpPr txBox="1"/>
          <p:nvPr/>
        </p:nvSpPr>
        <p:spPr>
          <a:xfrm>
            <a:off x="3718223" y="1838766"/>
            <a:ext cx="1737360" cy="101566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Reports.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E3B3829-F78D-4B24-B952-C8ED37FC982D}"/>
              </a:ext>
            </a:extLst>
          </p:cNvPr>
          <p:cNvSpPr txBox="1"/>
          <p:nvPr/>
        </p:nvSpPr>
        <p:spPr>
          <a:xfrm>
            <a:off x="1391937" y="4689968"/>
            <a:ext cx="17342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299C9D8-5E38-4E7F-A0C5-888669191696}"/>
              </a:ext>
            </a:extLst>
          </p:cNvPr>
          <p:cNvSpPr txBox="1"/>
          <p:nvPr/>
        </p:nvSpPr>
        <p:spPr>
          <a:xfrm>
            <a:off x="3645751" y="4562755"/>
            <a:ext cx="1737360" cy="101566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Reports.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53E2CE7-78B2-4C4A-9263-C636C886AE59}"/>
              </a:ext>
            </a:extLst>
          </p:cNvPr>
          <p:cNvSpPr txBox="1"/>
          <p:nvPr/>
        </p:nvSpPr>
        <p:spPr>
          <a:xfrm>
            <a:off x="1977888" y="3123338"/>
            <a:ext cx="651463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8196977-9970-4086-BFCA-B71D691EE814}"/>
              </a:ext>
            </a:extLst>
          </p:cNvPr>
          <p:cNvSpPr txBox="1"/>
          <p:nvPr/>
        </p:nvSpPr>
        <p:spPr>
          <a:xfrm>
            <a:off x="4667458" y="3899879"/>
            <a:ext cx="651463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3"/>
                </a:solidFill>
                <a:cs typeface="Arial" pitchFamily="34" charset="0"/>
              </a:rPr>
              <a:t>03</a:t>
            </a:r>
            <a:endParaRPr lang="ko-KR" altLang="en-US" sz="32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7D208E7-78EB-4C0C-A27D-AB544D491AC6}"/>
              </a:ext>
            </a:extLst>
          </p:cNvPr>
          <p:cNvSpPr txBox="1"/>
          <p:nvPr/>
        </p:nvSpPr>
        <p:spPr>
          <a:xfrm>
            <a:off x="4800969" y="3123338"/>
            <a:ext cx="651463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2"/>
                </a:solidFill>
                <a:cs typeface="Arial" pitchFamily="34" charset="0"/>
              </a:rPr>
              <a:t>02</a:t>
            </a:r>
            <a:endParaRPr lang="ko-KR" altLang="en-US" sz="32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00328DD-3AD3-40E9-B517-F130E8F5817F}"/>
              </a:ext>
            </a:extLst>
          </p:cNvPr>
          <p:cNvSpPr txBox="1"/>
          <p:nvPr/>
        </p:nvSpPr>
        <p:spPr>
          <a:xfrm>
            <a:off x="1260007" y="3906505"/>
            <a:ext cx="651463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4"/>
                </a:solidFill>
                <a:cs typeface="Arial" pitchFamily="34" charset="0"/>
              </a:rPr>
              <a:t>04</a:t>
            </a:r>
            <a:endParaRPr lang="ko-KR" altLang="en-US" sz="32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22" name="그룹 3">
            <a:extLst>
              <a:ext uri="{FF2B5EF4-FFF2-40B4-BE49-F238E27FC236}">
                <a16:creationId xmlns:a16="http://schemas.microsoft.com/office/drawing/2014/main" id="{63C9F24D-7E22-4286-A6D0-5A4A998E7820}"/>
              </a:ext>
            </a:extLst>
          </p:cNvPr>
          <p:cNvGrpSpPr/>
          <p:nvPr/>
        </p:nvGrpSpPr>
        <p:grpSpPr>
          <a:xfrm>
            <a:off x="6435588" y="1952176"/>
            <a:ext cx="5245248" cy="1377966"/>
            <a:chOff x="8070434" y="1645829"/>
            <a:chExt cx="2925465" cy="1377966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BE44311-43EA-437E-95DC-B90902718220}"/>
                </a:ext>
              </a:extLst>
            </p:cNvPr>
            <p:cNvSpPr txBox="1"/>
            <p:nvPr/>
          </p:nvSpPr>
          <p:spPr>
            <a:xfrm>
              <a:off x="8070434" y="2008132"/>
              <a:ext cx="2925465" cy="1015663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I hope and I believe that this Template will your Time, Money and Reputation.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 Get a modern PowerPoint  Presentation that is beautifully designed.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964BD1C-EB4F-446E-BAE4-D5294F3ABA1A}"/>
                </a:ext>
              </a:extLst>
            </p:cNvPr>
            <p:cNvSpPr txBox="1"/>
            <p:nvPr/>
          </p:nvSpPr>
          <p:spPr>
            <a:xfrm>
              <a:off x="8070434" y="1645829"/>
              <a:ext cx="2925465" cy="307777"/>
            </a:xfrm>
            <a:prstGeom prst="rect">
              <a:avLst/>
            </a:prstGeom>
            <a:noFill/>
          </p:spPr>
          <p:txBody>
            <a:bodyPr wrap="square" lIns="108000" rIns="108000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324DAA16-76A1-4D48-BE9B-782CBE77E5F4}"/>
              </a:ext>
            </a:extLst>
          </p:cNvPr>
          <p:cNvSpPr txBox="1"/>
          <p:nvPr/>
        </p:nvSpPr>
        <p:spPr>
          <a:xfrm>
            <a:off x="6435588" y="3390108"/>
            <a:ext cx="5245248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You can simply impress your audience and add a unique zing and appeal to your Presentations.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ea typeface="FZShuTi" pitchFamily="2" charset="-122"/>
              <a:cs typeface="Arial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9C98519-45CF-4EF7-95FB-E1EE5BD7FE01}"/>
              </a:ext>
            </a:extLst>
          </p:cNvPr>
          <p:cNvSpPr txBox="1"/>
          <p:nvPr/>
        </p:nvSpPr>
        <p:spPr>
          <a:xfrm>
            <a:off x="6435588" y="4044065"/>
            <a:ext cx="5245248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You can simply impress your audience and add a unique zing and appeal to your Presentations.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ea typeface="FZShuTi" pitchFamily="2" charset="-122"/>
              <a:cs typeface="Arial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665A915-21F5-493E-82F0-31AF4727DAA5}"/>
              </a:ext>
            </a:extLst>
          </p:cNvPr>
          <p:cNvSpPr txBox="1"/>
          <p:nvPr/>
        </p:nvSpPr>
        <p:spPr>
          <a:xfrm>
            <a:off x="6435588" y="4698022"/>
            <a:ext cx="5245248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You can simply impress your audience and add a unique zing and appeal to your Presentations.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ea typeface="FZShuTi" pitchFamily="2" charset="-122"/>
              <a:cs typeface="Arial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E0ED14D-35D2-430B-90E3-F6062E7C9391}"/>
              </a:ext>
            </a:extLst>
          </p:cNvPr>
          <p:cNvSpPr txBox="1"/>
          <p:nvPr/>
        </p:nvSpPr>
        <p:spPr>
          <a:xfrm>
            <a:off x="6435588" y="5351980"/>
            <a:ext cx="5245248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You can simply impress your audience and add a unique zing and appeal to your Presentations.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ea typeface="FZShuTi" pitchFamily="2" charset="-122"/>
              <a:cs typeface="Arial" pitchFamily="34" charset="0"/>
            </a:endParaRPr>
          </a:p>
        </p:txBody>
      </p:sp>
      <p:sp>
        <p:nvSpPr>
          <p:cNvPr id="29" name="Oval 21">
            <a:extLst>
              <a:ext uri="{FF2B5EF4-FFF2-40B4-BE49-F238E27FC236}">
                <a16:creationId xmlns:a16="http://schemas.microsoft.com/office/drawing/2014/main" id="{BBD41068-7035-484E-AF84-AF79E6C124C6}"/>
              </a:ext>
            </a:extLst>
          </p:cNvPr>
          <p:cNvSpPr>
            <a:spLocks noChangeAspect="1"/>
          </p:cNvSpPr>
          <p:nvPr/>
        </p:nvSpPr>
        <p:spPr>
          <a:xfrm>
            <a:off x="3753913" y="3255809"/>
            <a:ext cx="281060" cy="28340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0" name="Rounded Rectangle 27">
            <a:extLst>
              <a:ext uri="{FF2B5EF4-FFF2-40B4-BE49-F238E27FC236}">
                <a16:creationId xmlns:a16="http://schemas.microsoft.com/office/drawing/2014/main" id="{5C9C4C26-D2D7-4528-870D-35CD330FBB62}"/>
              </a:ext>
            </a:extLst>
          </p:cNvPr>
          <p:cNvSpPr/>
          <p:nvPr/>
        </p:nvSpPr>
        <p:spPr>
          <a:xfrm>
            <a:off x="3003828" y="3282179"/>
            <a:ext cx="281014" cy="215857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1" name="Rounded Rectangle 7">
            <a:extLst>
              <a:ext uri="{FF2B5EF4-FFF2-40B4-BE49-F238E27FC236}">
                <a16:creationId xmlns:a16="http://schemas.microsoft.com/office/drawing/2014/main" id="{3E6CFE16-F132-419D-95E7-EC819FB712F1}"/>
              </a:ext>
            </a:extLst>
          </p:cNvPr>
          <p:cNvSpPr/>
          <p:nvPr/>
        </p:nvSpPr>
        <p:spPr>
          <a:xfrm>
            <a:off x="3030199" y="3988312"/>
            <a:ext cx="265107" cy="22878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2" name="Rectangle 9">
            <a:extLst>
              <a:ext uri="{FF2B5EF4-FFF2-40B4-BE49-F238E27FC236}">
                <a16:creationId xmlns:a16="http://schemas.microsoft.com/office/drawing/2014/main" id="{8241B4C6-EA47-4BBF-86D8-C1211A270E90}"/>
              </a:ext>
            </a:extLst>
          </p:cNvPr>
          <p:cNvSpPr/>
          <p:nvPr/>
        </p:nvSpPr>
        <p:spPr>
          <a:xfrm>
            <a:off x="3768172" y="4002553"/>
            <a:ext cx="252541" cy="236400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11150</TotalTime>
  <Words>220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11</cp:revision>
  <dcterms:created xsi:type="dcterms:W3CDTF">2018-02-18T19:39:47Z</dcterms:created>
  <dcterms:modified xsi:type="dcterms:W3CDTF">2021-04-19T06:46:37Z</dcterms:modified>
</cp:coreProperties>
</file>