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08" name="Trapezoid 607">
            <a:extLst>
              <a:ext uri="{FF2B5EF4-FFF2-40B4-BE49-F238E27FC236}">
                <a16:creationId xmlns:a16="http://schemas.microsoft.com/office/drawing/2014/main" id="{B950FC4C-C18C-46E7-9673-BF547BF02973}"/>
              </a:ext>
            </a:extLst>
          </p:cNvPr>
          <p:cNvSpPr/>
          <p:nvPr/>
        </p:nvSpPr>
        <p:spPr>
          <a:xfrm rot="10800000">
            <a:off x="4271555" y="2856414"/>
            <a:ext cx="3648892" cy="3068290"/>
          </a:xfrm>
          <a:prstGeom prst="trapezoid">
            <a:avLst>
              <a:gd name="adj" fmla="val 46209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9" name="Oval 608">
            <a:extLst>
              <a:ext uri="{FF2B5EF4-FFF2-40B4-BE49-F238E27FC236}">
                <a16:creationId xmlns:a16="http://schemas.microsoft.com/office/drawing/2014/main" id="{3CFD8120-63BD-4146-96FF-AD9D324E9970}"/>
              </a:ext>
            </a:extLst>
          </p:cNvPr>
          <p:cNvSpPr/>
          <p:nvPr/>
        </p:nvSpPr>
        <p:spPr>
          <a:xfrm>
            <a:off x="5733877" y="2928632"/>
            <a:ext cx="724247" cy="72424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Oval 609">
            <a:extLst>
              <a:ext uri="{FF2B5EF4-FFF2-40B4-BE49-F238E27FC236}">
                <a16:creationId xmlns:a16="http://schemas.microsoft.com/office/drawing/2014/main" id="{7A0845AE-2F45-43E6-ADA9-BD2CE107CBE8}"/>
              </a:ext>
            </a:extLst>
          </p:cNvPr>
          <p:cNvSpPr/>
          <p:nvPr/>
        </p:nvSpPr>
        <p:spPr>
          <a:xfrm>
            <a:off x="5733877" y="3668738"/>
            <a:ext cx="724247" cy="72424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" name="Oval 610">
            <a:extLst>
              <a:ext uri="{FF2B5EF4-FFF2-40B4-BE49-F238E27FC236}">
                <a16:creationId xmlns:a16="http://schemas.microsoft.com/office/drawing/2014/main" id="{CE972914-0BDD-451F-AF37-D17E7917D7C6}"/>
              </a:ext>
            </a:extLst>
          </p:cNvPr>
          <p:cNvSpPr/>
          <p:nvPr/>
        </p:nvSpPr>
        <p:spPr>
          <a:xfrm>
            <a:off x="5733877" y="4397586"/>
            <a:ext cx="724247" cy="72424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" name="Oval 611">
            <a:extLst>
              <a:ext uri="{FF2B5EF4-FFF2-40B4-BE49-F238E27FC236}">
                <a16:creationId xmlns:a16="http://schemas.microsoft.com/office/drawing/2014/main" id="{A7E9246D-25B4-4155-8CB6-D70B0D417475}"/>
              </a:ext>
            </a:extLst>
          </p:cNvPr>
          <p:cNvSpPr/>
          <p:nvPr/>
        </p:nvSpPr>
        <p:spPr>
          <a:xfrm>
            <a:off x="5733877" y="5126435"/>
            <a:ext cx="724247" cy="7242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Rectangle: Rounded Corners 612">
            <a:extLst>
              <a:ext uri="{FF2B5EF4-FFF2-40B4-BE49-F238E27FC236}">
                <a16:creationId xmlns:a16="http://schemas.microsoft.com/office/drawing/2014/main" id="{3C3C5A00-90DE-4646-BAD4-0FD0E1F9A37D}"/>
              </a:ext>
            </a:extLst>
          </p:cNvPr>
          <p:cNvSpPr/>
          <p:nvPr/>
        </p:nvSpPr>
        <p:spPr>
          <a:xfrm>
            <a:off x="4206240" y="2559386"/>
            <a:ext cx="3779520" cy="22300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" name="Rectangle: Rounded Corners 613">
            <a:extLst>
              <a:ext uri="{FF2B5EF4-FFF2-40B4-BE49-F238E27FC236}">
                <a16:creationId xmlns:a16="http://schemas.microsoft.com/office/drawing/2014/main" id="{ACF92680-1C01-4E46-ADE3-6278936FBD07}"/>
              </a:ext>
            </a:extLst>
          </p:cNvPr>
          <p:cNvSpPr/>
          <p:nvPr/>
        </p:nvSpPr>
        <p:spPr>
          <a:xfrm>
            <a:off x="5658394" y="5998728"/>
            <a:ext cx="875211" cy="22790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" name="Arrow: Down 614">
            <a:extLst>
              <a:ext uri="{FF2B5EF4-FFF2-40B4-BE49-F238E27FC236}">
                <a16:creationId xmlns:a16="http://schemas.microsoft.com/office/drawing/2014/main" id="{B080A44F-36B8-416E-8DBA-8ADD9A18FDB6}"/>
              </a:ext>
            </a:extLst>
          </p:cNvPr>
          <p:cNvSpPr/>
          <p:nvPr/>
        </p:nvSpPr>
        <p:spPr>
          <a:xfrm>
            <a:off x="5850927" y="1981351"/>
            <a:ext cx="518400" cy="520348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" name="TextBox 615">
            <a:extLst>
              <a:ext uri="{FF2B5EF4-FFF2-40B4-BE49-F238E27FC236}">
                <a16:creationId xmlns:a16="http://schemas.microsoft.com/office/drawing/2014/main" id="{992D7A11-26FB-4AF1-A76C-4DF8862E85FE}"/>
              </a:ext>
            </a:extLst>
          </p:cNvPr>
          <p:cNvSpPr txBox="1"/>
          <p:nvPr/>
        </p:nvSpPr>
        <p:spPr>
          <a:xfrm>
            <a:off x="5357225" y="1615887"/>
            <a:ext cx="1477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7" name="Rounded Rectangle 5">
            <a:extLst>
              <a:ext uri="{FF2B5EF4-FFF2-40B4-BE49-F238E27FC236}">
                <a16:creationId xmlns:a16="http://schemas.microsoft.com/office/drawing/2014/main" id="{BF79B79F-2CD5-4AE6-BD15-8E08C59A7548}"/>
              </a:ext>
            </a:extLst>
          </p:cNvPr>
          <p:cNvSpPr/>
          <p:nvPr/>
        </p:nvSpPr>
        <p:spPr>
          <a:xfrm flipH="1">
            <a:off x="5932220" y="3895359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618" name="Teardrop 1">
            <a:extLst>
              <a:ext uri="{FF2B5EF4-FFF2-40B4-BE49-F238E27FC236}">
                <a16:creationId xmlns:a16="http://schemas.microsoft.com/office/drawing/2014/main" id="{42A700D3-746A-4D03-99FE-DFA479980520}"/>
              </a:ext>
            </a:extLst>
          </p:cNvPr>
          <p:cNvSpPr/>
          <p:nvPr/>
        </p:nvSpPr>
        <p:spPr>
          <a:xfrm rot="18805991">
            <a:off x="5933609" y="5339699"/>
            <a:ext cx="311350" cy="30810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9" name="Round Same Side Corner Rectangle 11">
            <a:extLst>
              <a:ext uri="{FF2B5EF4-FFF2-40B4-BE49-F238E27FC236}">
                <a16:creationId xmlns:a16="http://schemas.microsoft.com/office/drawing/2014/main" id="{3129D188-5F6C-4FE2-B83C-5ED8AB52B506}"/>
              </a:ext>
            </a:extLst>
          </p:cNvPr>
          <p:cNvSpPr>
            <a:spLocks noChangeAspect="1"/>
          </p:cNvSpPr>
          <p:nvPr/>
        </p:nvSpPr>
        <p:spPr>
          <a:xfrm rot="9900000">
            <a:off x="5957748" y="3134212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0" name="Rounded Rectangle 27">
            <a:extLst>
              <a:ext uri="{FF2B5EF4-FFF2-40B4-BE49-F238E27FC236}">
                <a16:creationId xmlns:a16="http://schemas.microsoft.com/office/drawing/2014/main" id="{7147883B-E08D-4E88-94F5-FE2E1B9E96EC}"/>
              </a:ext>
            </a:extLst>
          </p:cNvPr>
          <p:cNvSpPr/>
          <p:nvPr/>
        </p:nvSpPr>
        <p:spPr>
          <a:xfrm>
            <a:off x="5932220" y="4632010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621" name="Group 620">
            <a:extLst>
              <a:ext uri="{FF2B5EF4-FFF2-40B4-BE49-F238E27FC236}">
                <a16:creationId xmlns:a16="http://schemas.microsoft.com/office/drawing/2014/main" id="{7C9E8ACA-55B0-457C-B28A-D87E54E8270A}"/>
              </a:ext>
            </a:extLst>
          </p:cNvPr>
          <p:cNvGrpSpPr/>
          <p:nvPr/>
        </p:nvGrpSpPr>
        <p:grpSpPr>
          <a:xfrm flipH="1">
            <a:off x="802769" y="2912113"/>
            <a:ext cx="2919270" cy="769442"/>
            <a:chOff x="4965552" y="1768882"/>
            <a:chExt cx="2583556" cy="769442"/>
          </a:xfrm>
        </p:grpSpPr>
        <p:sp>
          <p:nvSpPr>
            <p:cNvPr id="622" name="TextBox 621">
              <a:extLst>
                <a:ext uri="{FF2B5EF4-FFF2-40B4-BE49-F238E27FC236}">
                  <a16:creationId xmlns:a16="http://schemas.microsoft.com/office/drawing/2014/main" id="{7029A75E-E4C4-4AAF-896A-C17166F551D0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3" name="TextBox 622">
              <a:extLst>
                <a:ext uri="{FF2B5EF4-FFF2-40B4-BE49-F238E27FC236}">
                  <a16:creationId xmlns:a16="http://schemas.microsoft.com/office/drawing/2014/main" id="{9D8B2E80-8A50-45E6-8019-8A08D1CBDA1B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4" name="Group 623">
            <a:extLst>
              <a:ext uri="{FF2B5EF4-FFF2-40B4-BE49-F238E27FC236}">
                <a16:creationId xmlns:a16="http://schemas.microsoft.com/office/drawing/2014/main" id="{9914D678-4158-418D-9237-9F3F0DEBA454}"/>
              </a:ext>
            </a:extLst>
          </p:cNvPr>
          <p:cNvGrpSpPr/>
          <p:nvPr/>
        </p:nvGrpSpPr>
        <p:grpSpPr>
          <a:xfrm flipH="1">
            <a:off x="802769" y="4374987"/>
            <a:ext cx="2919270" cy="769442"/>
            <a:chOff x="4965552" y="1768882"/>
            <a:chExt cx="2583556" cy="769442"/>
          </a:xfrm>
        </p:grpSpPr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BEE3B652-9756-49B3-BB95-E0E4453052DB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6" name="TextBox 625">
              <a:extLst>
                <a:ext uri="{FF2B5EF4-FFF2-40B4-BE49-F238E27FC236}">
                  <a16:creationId xmlns:a16="http://schemas.microsoft.com/office/drawing/2014/main" id="{DE7F3E99-D5B1-41DE-932D-58B72BC419FD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7" name="Group 626">
            <a:extLst>
              <a:ext uri="{FF2B5EF4-FFF2-40B4-BE49-F238E27FC236}">
                <a16:creationId xmlns:a16="http://schemas.microsoft.com/office/drawing/2014/main" id="{012DA23D-F187-4EF7-8946-D84EDA343B5F}"/>
              </a:ext>
            </a:extLst>
          </p:cNvPr>
          <p:cNvGrpSpPr/>
          <p:nvPr/>
        </p:nvGrpSpPr>
        <p:grpSpPr>
          <a:xfrm flipH="1">
            <a:off x="8469961" y="3646140"/>
            <a:ext cx="2919270" cy="769442"/>
            <a:chOff x="4965552" y="1768882"/>
            <a:chExt cx="2583556" cy="769442"/>
          </a:xfrm>
        </p:grpSpPr>
        <p:sp>
          <p:nvSpPr>
            <p:cNvPr id="628" name="TextBox 627">
              <a:extLst>
                <a:ext uri="{FF2B5EF4-FFF2-40B4-BE49-F238E27FC236}">
                  <a16:creationId xmlns:a16="http://schemas.microsoft.com/office/drawing/2014/main" id="{C61480EE-DA4D-4B3A-868D-2F7ADB637797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9" name="TextBox 628">
              <a:extLst>
                <a:ext uri="{FF2B5EF4-FFF2-40B4-BE49-F238E27FC236}">
                  <a16:creationId xmlns:a16="http://schemas.microsoft.com/office/drawing/2014/main" id="{1A7D5DB3-1176-4CF4-961B-39115F0AF882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0" name="Group 629">
            <a:extLst>
              <a:ext uri="{FF2B5EF4-FFF2-40B4-BE49-F238E27FC236}">
                <a16:creationId xmlns:a16="http://schemas.microsoft.com/office/drawing/2014/main" id="{9B92863F-1208-4C3A-B660-79F523AE41E1}"/>
              </a:ext>
            </a:extLst>
          </p:cNvPr>
          <p:cNvGrpSpPr/>
          <p:nvPr/>
        </p:nvGrpSpPr>
        <p:grpSpPr>
          <a:xfrm flipH="1">
            <a:off x="8469961" y="5103837"/>
            <a:ext cx="2919270" cy="769442"/>
            <a:chOff x="4965552" y="1768882"/>
            <a:chExt cx="2583556" cy="769442"/>
          </a:xfrm>
        </p:grpSpPr>
        <p:sp>
          <p:nvSpPr>
            <p:cNvPr id="631" name="TextBox 630">
              <a:extLst>
                <a:ext uri="{FF2B5EF4-FFF2-40B4-BE49-F238E27FC236}">
                  <a16:creationId xmlns:a16="http://schemas.microsoft.com/office/drawing/2014/main" id="{E2E176B6-5033-4B1A-B419-6049A87FA517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E04DF774-1C4F-4A88-B56C-C89D053E47DF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633" name="Straight Arrow Connector 632">
            <a:extLst>
              <a:ext uri="{FF2B5EF4-FFF2-40B4-BE49-F238E27FC236}">
                <a16:creationId xmlns:a16="http://schemas.microsoft.com/office/drawing/2014/main" id="{D9DF0554-5BD6-444F-98DE-45C47458F785}"/>
              </a:ext>
            </a:extLst>
          </p:cNvPr>
          <p:cNvCxnSpPr>
            <a:cxnSpLocks/>
          </p:cNvCxnSpPr>
          <p:nvPr/>
        </p:nvCxnSpPr>
        <p:spPr>
          <a:xfrm flipH="1">
            <a:off x="3892010" y="3290755"/>
            <a:ext cx="1828800" cy="0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4" name="Straight Arrow Connector 633">
            <a:extLst>
              <a:ext uri="{FF2B5EF4-FFF2-40B4-BE49-F238E27FC236}">
                <a16:creationId xmlns:a16="http://schemas.microsoft.com/office/drawing/2014/main" id="{ECEFCEF8-0553-4B58-B3D8-38B601C6295F}"/>
              </a:ext>
            </a:extLst>
          </p:cNvPr>
          <p:cNvCxnSpPr>
            <a:cxnSpLocks/>
          </p:cNvCxnSpPr>
          <p:nvPr/>
        </p:nvCxnSpPr>
        <p:spPr>
          <a:xfrm>
            <a:off x="6456689" y="4023356"/>
            <a:ext cx="1828800" cy="0"/>
          </a:xfrm>
          <a:prstGeom prst="straightConnector1">
            <a:avLst/>
          </a:prstGeom>
          <a:ln w="25400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" name="Straight Arrow Connector 634">
            <a:extLst>
              <a:ext uri="{FF2B5EF4-FFF2-40B4-BE49-F238E27FC236}">
                <a16:creationId xmlns:a16="http://schemas.microsoft.com/office/drawing/2014/main" id="{5475C798-5EA2-4F7B-8A16-CDB767077ACD}"/>
              </a:ext>
            </a:extLst>
          </p:cNvPr>
          <p:cNvCxnSpPr>
            <a:cxnSpLocks/>
          </p:cNvCxnSpPr>
          <p:nvPr/>
        </p:nvCxnSpPr>
        <p:spPr>
          <a:xfrm flipH="1">
            <a:off x="3892010" y="4755957"/>
            <a:ext cx="1828800" cy="0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Straight Arrow Connector 635">
            <a:extLst>
              <a:ext uri="{FF2B5EF4-FFF2-40B4-BE49-F238E27FC236}">
                <a16:creationId xmlns:a16="http://schemas.microsoft.com/office/drawing/2014/main" id="{B59A962E-5ED9-4FD4-9BB8-CA271F329BF7}"/>
              </a:ext>
            </a:extLst>
          </p:cNvPr>
          <p:cNvCxnSpPr>
            <a:cxnSpLocks/>
          </p:cNvCxnSpPr>
          <p:nvPr/>
        </p:nvCxnSpPr>
        <p:spPr>
          <a:xfrm>
            <a:off x="6456689" y="5488558"/>
            <a:ext cx="1828800" cy="0"/>
          </a:xfrm>
          <a:prstGeom prst="straightConnector1">
            <a:avLst/>
          </a:prstGeom>
          <a:ln w="25400">
            <a:solidFill>
              <a:schemeClr val="accent4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70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28</cp:revision>
  <dcterms:created xsi:type="dcterms:W3CDTF">2018-02-18T19:39:47Z</dcterms:created>
  <dcterms:modified xsi:type="dcterms:W3CDTF">2021-04-14T06:46:06Z</dcterms:modified>
</cp:coreProperties>
</file>