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3365B5B3-969F-4BC7-959E-08CA2920B108}"/>
              </a:ext>
            </a:extLst>
          </p:cNvPr>
          <p:cNvSpPr/>
          <p:nvPr/>
        </p:nvSpPr>
        <p:spPr>
          <a:xfrm flipV="1">
            <a:off x="4091064" y="3993981"/>
            <a:ext cx="4019077" cy="2172428"/>
          </a:xfrm>
          <a:custGeom>
            <a:avLst/>
            <a:gdLst>
              <a:gd name="connsiteX0" fmla="*/ 3225313 w 4545693"/>
              <a:gd name="connsiteY0" fmla="*/ 702378 h 2457079"/>
              <a:gd name="connsiteX1" fmla="*/ 3234457 w 4545693"/>
              <a:gd name="connsiteY1" fmla="*/ 705902 h 2457079"/>
              <a:gd name="connsiteX2" fmla="*/ 3245697 w 4545693"/>
              <a:gd name="connsiteY2" fmla="*/ 710093 h 2457079"/>
              <a:gd name="connsiteX3" fmla="*/ 3228838 w 4545693"/>
              <a:gd name="connsiteY3" fmla="*/ 704854 h 2457079"/>
              <a:gd name="connsiteX4" fmla="*/ 3225313 w 4545693"/>
              <a:gd name="connsiteY4" fmla="*/ 702378 h 2457079"/>
              <a:gd name="connsiteX5" fmla="*/ 2521987 w 4545693"/>
              <a:gd name="connsiteY5" fmla="*/ 195 h 2457079"/>
              <a:gd name="connsiteX6" fmla="*/ 2544562 w 4545693"/>
              <a:gd name="connsiteY6" fmla="*/ 1528 h 2457079"/>
              <a:gd name="connsiteX7" fmla="*/ 2557230 w 4545693"/>
              <a:gd name="connsiteY7" fmla="*/ 7338 h 2457079"/>
              <a:gd name="connsiteX8" fmla="*/ 2568850 w 4545693"/>
              <a:gd name="connsiteY8" fmla="*/ 14196 h 2457079"/>
              <a:gd name="connsiteX9" fmla="*/ 2639431 w 4545693"/>
              <a:gd name="connsiteY9" fmla="*/ 67346 h 2457079"/>
              <a:gd name="connsiteX10" fmla="*/ 2648860 w 4545693"/>
              <a:gd name="connsiteY10" fmla="*/ 78395 h 2457079"/>
              <a:gd name="connsiteX11" fmla="*/ 2654671 w 4545693"/>
              <a:gd name="connsiteY11" fmla="*/ 92587 h 2457079"/>
              <a:gd name="connsiteX12" fmla="*/ 2685246 w 4545693"/>
              <a:gd name="connsiteY12" fmla="*/ 140498 h 2457079"/>
              <a:gd name="connsiteX13" fmla="*/ 2695247 w 4545693"/>
              <a:gd name="connsiteY13" fmla="*/ 149928 h 2457079"/>
              <a:gd name="connsiteX14" fmla="*/ 2806309 w 4545693"/>
              <a:gd name="connsiteY14" fmla="*/ 213650 h 2457079"/>
              <a:gd name="connsiteX15" fmla="*/ 2791069 w 4545693"/>
              <a:gd name="connsiteY15" fmla="*/ 286802 h 2457079"/>
              <a:gd name="connsiteX16" fmla="*/ 2776876 w 4545693"/>
              <a:gd name="connsiteY16" fmla="*/ 292041 h 2457079"/>
              <a:gd name="connsiteX17" fmla="*/ 2768494 w 4545693"/>
              <a:gd name="connsiteY17" fmla="*/ 302042 h 2457079"/>
              <a:gd name="connsiteX18" fmla="*/ 2848504 w 4545693"/>
              <a:gd name="connsiteY18" fmla="*/ 351000 h 2457079"/>
              <a:gd name="connsiteX19" fmla="*/ 2862220 w 4545693"/>
              <a:gd name="connsiteY19" fmla="*/ 355191 h 2457079"/>
              <a:gd name="connsiteX20" fmla="*/ 2875936 w 4545693"/>
              <a:gd name="connsiteY20" fmla="*/ 361002 h 2457079"/>
              <a:gd name="connsiteX21" fmla="*/ 2885938 w 4545693"/>
              <a:gd name="connsiteY21" fmla="*/ 365193 h 2457079"/>
              <a:gd name="connsiteX22" fmla="*/ 2912798 w 4545693"/>
              <a:gd name="connsiteY22" fmla="*/ 380433 h 2457079"/>
              <a:gd name="connsiteX23" fmla="*/ 2922799 w 4545693"/>
              <a:gd name="connsiteY23" fmla="*/ 387291 h 2457079"/>
              <a:gd name="connsiteX24" fmla="*/ 2948041 w 4545693"/>
              <a:gd name="connsiteY24" fmla="*/ 402531 h 2457079"/>
              <a:gd name="connsiteX25" fmla="*/ 2957470 w 4545693"/>
              <a:gd name="connsiteY25" fmla="*/ 407769 h 2457079"/>
              <a:gd name="connsiteX26" fmla="*/ 3015382 w 4545693"/>
              <a:gd name="connsiteY26" fmla="*/ 447203 h 2457079"/>
              <a:gd name="connsiteX27" fmla="*/ 3024812 w 4545693"/>
              <a:gd name="connsiteY27" fmla="*/ 456633 h 2457079"/>
              <a:gd name="connsiteX28" fmla="*/ 3061674 w 4545693"/>
              <a:gd name="connsiteY28" fmla="*/ 573504 h 2457079"/>
              <a:gd name="connsiteX29" fmla="*/ 3070056 w 4545693"/>
              <a:gd name="connsiteY29" fmla="*/ 586173 h 2457079"/>
              <a:gd name="connsiteX30" fmla="*/ 3188833 w 4545693"/>
              <a:gd name="connsiteY30" fmla="*/ 676374 h 2457079"/>
              <a:gd name="connsiteX31" fmla="*/ 3225409 w 4545693"/>
              <a:gd name="connsiteY31" fmla="*/ 702092 h 2457079"/>
              <a:gd name="connsiteX32" fmla="*/ 3223694 w 4545693"/>
              <a:gd name="connsiteY32" fmla="*/ 701425 h 2457079"/>
              <a:gd name="connsiteX33" fmla="*/ 3238934 w 4545693"/>
              <a:gd name="connsiteY33" fmla="*/ 713046 h 2457079"/>
              <a:gd name="connsiteX34" fmla="*/ 3256841 w 4545693"/>
              <a:gd name="connsiteY34" fmla="*/ 733048 h 2457079"/>
              <a:gd name="connsiteX35" fmla="*/ 3285226 w 4545693"/>
              <a:gd name="connsiteY35" fmla="*/ 813630 h 2457079"/>
              <a:gd name="connsiteX36" fmla="*/ 3287893 w 4545693"/>
              <a:gd name="connsiteY36" fmla="*/ 835728 h 2457079"/>
              <a:gd name="connsiteX37" fmla="*/ 3351043 w 4545693"/>
              <a:gd name="connsiteY37" fmla="*/ 989461 h 2457079"/>
              <a:gd name="connsiteX38" fmla="*/ 3363712 w 4545693"/>
              <a:gd name="connsiteY38" fmla="*/ 1010511 h 2457079"/>
              <a:gd name="connsiteX39" fmla="*/ 3373141 w 4545693"/>
              <a:gd name="connsiteY39" fmla="*/ 1037372 h 2457079"/>
              <a:gd name="connsiteX40" fmla="*/ 3384762 w 4545693"/>
              <a:gd name="connsiteY40" fmla="*/ 1097951 h 2457079"/>
              <a:gd name="connsiteX41" fmla="*/ 3386381 w 4545693"/>
              <a:gd name="connsiteY41" fmla="*/ 1101094 h 2457079"/>
              <a:gd name="connsiteX42" fmla="*/ 3392191 w 4545693"/>
              <a:gd name="connsiteY42" fmla="*/ 1162721 h 2457079"/>
              <a:gd name="connsiteX43" fmla="*/ 3394858 w 4545693"/>
              <a:gd name="connsiteY43" fmla="*/ 1177961 h 2457079"/>
              <a:gd name="connsiteX44" fmla="*/ 3424291 w 4545693"/>
              <a:gd name="connsiteY44" fmla="*/ 1248541 h 2457079"/>
              <a:gd name="connsiteX45" fmla="*/ 3431625 w 4545693"/>
              <a:gd name="connsiteY45" fmla="*/ 1262257 h 2457079"/>
              <a:gd name="connsiteX46" fmla="*/ 3466867 w 4545693"/>
              <a:gd name="connsiteY46" fmla="*/ 1332266 h 2457079"/>
              <a:gd name="connsiteX47" fmla="*/ 3473725 w 4545693"/>
              <a:gd name="connsiteY47" fmla="*/ 1347506 h 2457079"/>
              <a:gd name="connsiteX48" fmla="*/ 3521065 w 4545693"/>
              <a:gd name="connsiteY48" fmla="*/ 1425897 h 2457079"/>
              <a:gd name="connsiteX49" fmla="*/ 3532114 w 4545693"/>
              <a:gd name="connsiteY49" fmla="*/ 1435326 h 2457079"/>
              <a:gd name="connsiteX50" fmla="*/ 3595264 w 4545693"/>
              <a:gd name="connsiteY50" fmla="*/ 1508478 h 2457079"/>
              <a:gd name="connsiteX51" fmla="*/ 3596312 w 4545693"/>
              <a:gd name="connsiteY51" fmla="*/ 1511145 h 2457079"/>
              <a:gd name="connsiteX52" fmla="*/ 3610028 w 4545693"/>
              <a:gd name="connsiteY52" fmla="*/ 1543816 h 2457079"/>
              <a:gd name="connsiteX53" fmla="*/ 3621077 w 4545693"/>
              <a:gd name="connsiteY53" fmla="*/ 1551150 h 2457079"/>
              <a:gd name="connsiteX54" fmla="*/ 3706897 w 4545693"/>
              <a:gd name="connsiteY54" fmla="*/ 1600585 h 2457079"/>
              <a:gd name="connsiteX55" fmla="*/ 3664797 w 4545693"/>
              <a:gd name="connsiteY55" fmla="*/ 1692216 h 2457079"/>
              <a:gd name="connsiteX56" fmla="*/ 3663749 w 4545693"/>
              <a:gd name="connsiteY56" fmla="*/ 1697454 h 2457079"/>
              <a:gd name="connsiteX57" fmla="*/ 3666416 w 4545693"/>
              <a:gd name="connsiteY57" fmla="*/ 1721648 h 2457079"/>
              <a:gd name="connsiteX58" fmla="*/ 3673750 w 4545693"/>
              <a:gd name="connsiteY58" fmla="*/ 1731078 h 2457079"/>
              <a:gd name="connsiteX59" fmla="*/ 3786431 w 4545693"/>
              <a:gd name="connsiteY59" fmla="*/ 1764796 h 2457079"/>
              <a:gd name="connsiteX60" fmla="*/ 3797480 w 4545693"/>
              <a:gd name="connsiteY60" fmla="*/ 1761653 h 2457079"/>
              <a:gd name="connsiteX61" fmla="*/ 3845391 w 4545693"/>
              <a:gd name="connsiteY61" fmla="*/ 1765844 h 2457079"/>
              <a:gd name="connsiteX62" fmla="*/ 3858059 w 4545693"/>
              <a:gd name="connsiteY62" fmla="*/ 1771083 h 2457079"/>
              <a:gd name="connsiteX63" fmla="*/ 3969121 w 4545693"/>
              <a:gd name="connsiteY63" fmla="*/ 1771083 h 2457079"/>
              <a:gd name="connsiteX64" fmla="*/ 3977502 w 4545693"/>
              <a:gd name="connsiteY64" fmla="*/ 1762701 h 2457079"/>
              <a:gd name="connsiteX65" fmla="*/ 3986932 w 4545693"/>
              <a:gd name="connsiteY65" fmla="*/ 1653163 h 2457079"/>
              <a:gd name="connsiteX66" fmla="*/ 4069609 w 4545693"/>
              <a:gd name="connsiteY66" fmla="*/ 1653163 h 2457079"/>
              <a:gd name="connsiteX67" fmla="*/ 4082277 w 4545693"/>
              <a:gd name="connsiteY67" fmla="*/ 1650496 h 2457079"/>
              <a:gd name="connsiteX68" fmla="*/ 4206008 w 4545693"/>
              <a:gd name="connsiteY68" fmla="*/ 1717838 h 2457079"/>
              <a:gd name="connsiteX69" fmla="*/ 4211246 w 4545693"/>
              <a:gd name="connsiteY69" fmla="*/ 1744698 h 2457079"/>
              <a:gd name="connsiteX70" fmla="*/ 4217057 w 4545693"/>
              <a:gd name="connsiteY70" fmla="*/ 1770987 h 2457079"/>
              <a:gd name="connsiteX71" fmla="*/ 4221248 w 4545693"/>
              <a:gd name="connsiteY71" fmla="*/ 1786227 h 2457079"/>
              <a:gd name="connsiteX72" fmla="*/ 4280207 w 4545693"/>
              <a:gd name="connsiteY72" fmla="*/ 1902051 h 2457079"/>
              <a:gd name="connsiteX73" fmla="*/ 4283351 w 4545693"/>
              <a:gd name="connsiteY73" fmla="*/ 1913100 h 2457079"/>
              <a:gd name="connsiteX74" fmla="*/ 4284398 w 4545693"/>
              <a:gd name="connsiteY74" fmla="*/ 1925769 h 2457079"/>
              <a:gd name="connsiteX75" fmla="*/ 4283351 w 4545693"/>
              <a:gd name="connsiteY75" fmla="*/ 1952058 h 2457079"/>
              <a:gd name="connsiteX76" fmla="*/ 4277540 w 4545693"/>
              <a:gd name="connsiteY76" fmla="*/ 2029401 h 2457079"/>
              <a:gd name="connsiteX77" fmla="*/ 4287542 w 4545693"/>
              <a:gd name="connsiteY77" fmla="*/ 2052070 h 2457079"/>
              <a:gd name="connsiteX78" fmla="*/ 4312783 w 4545693"/>
              <a:gd name="connsiteY78" fmla="*/ 2066262 h 2457079"/>
              <a:gd name="connsiteX79" fmla="*/ 4326499 w 4545693"/>
              <a:gd name="connsiteY79" fmla="*/ 2071501 h 2457079"/>
              <a:gd name="connsiteX80" fmla="*/ 4408128 w 4545693"/>
              <a:gd name="connsiteY80" fmla="*/ 2172561 h 2457079"/>
              <a:gd name="connsiteX81" fmla="*/ 4405461 w 4545693"/>
              <a:gd name="connsiteY81" fmla="*/ 2188373 h 2457079"/>
              <a:gd name="connsiteX82" fmla="*/ 4402794 w 4545693"/>
              <a:gd name="connsiteY82" fmla="*/ 2202089 h 2457079"/>
              <a:gd name="connsiteX83" fmla="*/ 4403842 w 4545693"/>
              <a:gd name="connsiteY83" fmla="*/ 2213709 h 2457079"/>
              <a:gd name="connsiteX84" fmla="*/ 4405461 w 4545693"/>
              <a:gd name="connsiteY84" fmla="*/ 2227902 h 2457079"/>
              <a:gd name="connsiteX85" fmla="*/ 4420701 w 4545693"/>
              <a:gd name="connsiteY85" fmla="*/ 2265811 h 2457079"/>
              <a:gd name="connsiteX86" fmla="*/ 4429083 w 4545693"/>
              <a:gd name="connsiteY86" fmla="*/ 2275812 h 2457079"/>
              <a:gd name="connsiteX87" fmla="*/ 4437465 w 4545693"/>
              <a:gd name="connsiteY87" fmla="*/ 2286861 h 2457079"/>
              <a:gd name="connsiteX88" fmla="*/ 4445847 w 4545693"/>
              <a:gd name="connsiteY88" fmla="*/ 2297910 h 2457079"/>
              <a:gd name="connsiteX89" fmla="*/ 4531096 w 4545693"/>
              <a:gd name="connsiteY89" fmla="*/ 2451072 h 2457079"/>
              <a:gd name="connsiteX90" fmla="*/ 4462135 w 4545693"/>
              <a:gd name="connsiteY90" fmla="*/ 2454216 h 2457079"/>
              <a:gd name="connsiteX91" fmla="*/ 4452134 w 4545693"/>
              <a:gd name="connsiteY91" fmla="*/ 2454216 h 2457079"/>
              <a:gd name="connsiteX92" fmla="*/ 4420034 w 4545693"/>
              <a:gd name="connsiteY92" fmla="*/ 2453168 h 2457079"/>
              <a:gd name="connsiteX93" fmla="*/ 4410604 w 4545693"/>
              <a:gd name="connsiteY93" fmla="*/ 2453168 h 2457079"/>
              <a:gd name="connsiteX94" fmla="*/ 5196 w 4545693"/>
              <a:gd name="connsiteY94" fmla="*/ 2453168 h 2457079"/>
              <a:gd name="connsiteX95" fmla="*/ 3577 w 4545693"/>
              <a:gd name="connsiteY95" fmla="*/ 2436309 h 2457079"/>
              <a:gd name="connsiteX96" fmla="*/ 1482 w 4545693"/>
              <a:gd name="connsiteY96" fmla="*/ 2418402 h 2457079"/>
              <a:gd name="connsiteX97" fmla="*/ 434 w 4545693"/>
              <a:gd name="connsiteY97" fmla="*/ 2392113 h 2457079"/>
              <a:gd name="connsiteX98" fmla="*/ 9864 w 4545693"/>
              <a:gd name="connsiteY98" fmla="*/ 2363728 h 2457079"/>
              <a:gd name="connsiteX99" fmla="*/ 17198 w 4545693"/>
              <a:gd name="connsiteY99" fmla="*/ 2352679 h 2457079"/>
              <a:gd name="connsiteX100" fmla="*/ 167217 w 4545693"/>
              <a:gd name="connsiteY100" fmla="*/ 2155797 h 2457079"/>
              <a:gd name="connsiteX101" fmla="*/ 175599 w 4545693"/>
              <a:gd name="connsiteY101" fmla="*/ 2143129 h 2457079"/>
              <a:gd name="connsiteX102" fmla="*/ 218747 w 4545693"/>
              <a:gd name="connsiteY102" fmla="*/ 2106267 h 2457079"/>
              <a:gd name="connsiteX103" fmla="*/ 271897 w 4545693"/>
              <a:gd name="connsiteY103" fmla="*/ 2030448 h 2457079"/>
              <a:gd name="connsiteX104" fmla="*/ 285613 w 4545693"/>
              <a:gd name="connsiteY104" fmla="*/ 2025210 h 2457079"/>
              <a:gd name="connsiteX105" fmla="*/ 335047 w 4545693"/>
              <a:gd name="connsiteY105" fmla="*/ 1999968 h 2457079"/>
              <a:gd name="connsiteX106" fmla="*/ 347716 w 4545693"/>
              <a:gd name="connsiteY106" fmla="*/ 1996825 h 2457079"/>
              <a:gd name="connsiteX107" fmla="*/ 384577 w 4545693"/>
              <a:gd name="connsiteY107" fmla="*/ 1988443 h 2457079"/>
              <a:gd name="connsiteX108" fmla="*/ 396198 w 4545693"/>
              <a:gd name="connsiteY108" fmla="*/ 1984252 h 2457079"/>
              <a:gd name="connsiteX109" fmla="*/ 478875 w 4545693"/>
              <a:gd name="connsiteY109" fmla="*/ 1954820 h 2457079"/>
              <a:gd name="connsiteX110" fmla="*/ 488876 w 4545693"/>
              <a:gd name="connsiteY110" fmla="*/ 1946438 h 2457079"/>
              <a:gd name="connsiteX111" fmla="*/ 493067 w 4545693"/>
              <a:gd name="connsiteY111" fmla="*/ 1881668 h 2457079"/>
              <a:gd name="connsiteX112" fmla="*/ 489924 w 4545693"/>
              <a:gd name="connsiteY112" fmla="*/ 1867476 h 2457079"/>
              <a:gd name="connsiteX113" fmla="*/ 497258 w 4545693"/>
              <a:gd name="connsiteY113" fmla="*/ 1767463 h 2457079"/>
              <a:gd name="connsiteX114" fmla="*/ 504116 w 4545693"/>
              <a:gd name="connsiteY114" fmla="*/ 1753747 h 2457079"/>
              <a:gd name="connsiteX115" fmla="*/ 543550 w 4545693"/>
              <a:gd name="connsiteY115" fmla="*/ 1671070 h 2457079"/>
              <a:gd name="connsiteX116" fmla="*/ 547741 w 4545693"/>
              <a:gd name="connsiteY116" fmla="*/ 1656878 h 2457079"/>
              <a:gd name="connsiteX117" fmla="*/ 529357 w 4545693"/>
              <a:gd name="connsiteY117" fmla="*/ 1568486 h 2457079"/>
              <a:gd name="connsiteX118" fmla="*/ 533548 w 4545693"/>
              <a:gd name="connsiteY118" fmla="*/ 1555818 h 2457079"/>
              <a:gd name="connsiteX119" fmla="*/ 568791 w 4545693"/>
              <a:gd name="connsiteY119" fmla="*/ 1510574 h 2457079"/>
              <a:gd name="connsiteX120" fmla="*/ 575649 w 4545693"/>
              <a:gd name="connsiteY120" fmla="*/ 1499525 h 2457079"/>
              <a:gd name="connsiteX121" fmla="*/ 579840 w 4545693"/>
              <a:gd name="connsiteY121" fmla="*/ 1484285 h 2457079"/>
              <a:gd name="connsiteX122" fmla="*/ 587174 w 4545693"/>
              <a:gd name="connsiteY122" fmla="*/ 1471617 h 2457079"/>
              <a:gd name="connsiteX123" fmla="*/ 595556 w 4545693"/>
              <a:gd name="connsiteY123" fmla="*/ 1458948 h 2457079"/>
              <a:gd name="connsiteX124" fmla="*/ 603938 w 4545693"/>
              <a:gd name="connsiteY124" fmla="*/ 1451614 h 2457079"/>
              <a:gd name="connsiteX125" fmla="*/ 626036 w 4545693"/>
              <a:gd name="connsiteY125" fmla="*/ 1392654 h 2457079"/>
              <a:gd name="connsiteX126" fmla="*/ 634418 w 4545693"/>
              <a:gd name="connsiteY126" fmla="*/ 1375795 h 2457079"/>
              <a:gd name="connsiteX127" fmla="*/ 661279 w 4545693"/>
              <a:gd name="connsiteY127" fmla="*/ 1349506 h 2457079"/>
              <a:gd name="connsiteX128" fmla="*/ 752338 w 4545693"/>
              <a:gd name="connsiteY128" fmla="*/ 1382177 h 2457079"/>
              <a:gd name="connsiteX129" fmla="*/ 768149 w 4545693"/>
              <a:gd name="connsiteY129" fmla="*/ 1382177 h 2457079"/>
              <a:gd name="connsiteX130" fmla="*/ 927121 w 4545693"/>
              <a:gd name="connsiteY130" fmla="*/ 1443804 h 2457079"/>
              <a:gd name="connsiteX131" fmla="*/ 937122 w 4545693"/>
              <a:gd name="connsiteY131" fmla="*/ 1453805 h 2457079"/>
              <a:gd name="connsiteX132" fmla="*/ 967698 w 4545693"/>
              <a:gd name="connsiteY132" fmla="*/ 1459615 h 2457079"/>
              <a:gd name="connsiteX133" fmla="*/ 980366 w 4545693"/>
              <a:gd name="connsiteY133" fmla="*/ 1457996 h 2457079"/>
              <a:gd name="connsiteX134" fmla="*/ 1005607 w 4545693"/>
              <a:gd name="connsiteY134" fmla="*/ 1452757 h 2457079"/>
              <a:gd name="connsiteX135" fmla="*/ 1020847 w 4545693"/>
              <a:gd name="connsiteY135" fmla="*/ 1447518 h 2457079"/>
              <a:gd name="connsiteX136" fmla="*/ 1169818 w 4545693"/>
              <a:gd name="connsiteY136" fmla="*/ 1310644 h 2457079"/>
              <a:gd name="connsiteX137" fmla="*/ 1172485 w 4545693"/>
              <a:gd name="connsiteY137" fmla="*/ 1297976 h 2457079"/>
              <a:gd name="connsiteX138" fmla="*/ 1217253 w 4545693"/>
              <a:gd name="connsiteY138" fmla="*/ 1205298 h 2457079"/>
              <a:gd name="connsiteX139" fmla="*/ 1229921 w 4545693"/>
              <a:gd name="connsiteY139" fmla="*/ 1196916 h 2457079"/>
              <a:gd name="connsiteX140" fmla="*/ 1291548 w 4545693"/>
              <a:gd name="connsiteY140" fmla="*/ 1136337 h 2457079"/>
              <a:gd name="connsiteX141" fmla="*/ 1298882 w 4545693"/>
              <a:gd name="connsiteY141" fmla="*/ 1125288 h 2457079"/>
              <a:gd name="connsiteX142" fmla="*/ 1321552 w 4545693"/>
              <a:gd name="connsiteY142" fmla="*/ 1063185 h 2457079"/>
              <a:gd name="connsiteX143" fmla="*/ 1328410 w 4545693"/>
              <a:gd name="connsiteY143" fmla="*/ 1052136 h 2457079"/>
              <a:gd name="connsiteX144" fmla="*/ 1355270 w 4545693"/>
              <a:gd name="connsiteY144" fmla="*/ 1015274 h 2457079"/>
              <a:gd name="connsiteX145" fmla="*/ 1365271 w 4545693"/>
              <a:gd name="connsiteY145" fmla="*/ 1005844 h 2457079"/>
              <a:gd name="connsiteX146" fmla="*/ 1441090 w 4545693"/>
              <a:gd name="connsiteY146" fmla="*/ 992128 h 2457079"/>
              <a:gd name="connsiteX147" fmla="*/ 1457950 w 4545693"/>
              <a:gd name="connsiteY147" fmla="*/ 994795 h 2457079"/>
              <a:gd name="connsiteX148" fmla="*/ 1517957 w 4545693"/>
              <a:gd name="connsiteY148" fmla="*/ 1000034 h 2457079"/>
              <a:gd name="connsiteX149" fmla="*/ 1532149 w 4545693"/>
              <a:gd name="connsiteY149" fmla="*/ 998986 h 2457079"/>
              <a:gd name="connsiteX150" fmla="*/ 1545865 w 4545693"/>
              <a:gd name="connsiteY150" fmla="*/ 998986 h 2457079"/>
              <a:gd name="connsiteX151" fmla="*/ 1595300 w 4545693"/>
              <a:gd name="connsiteY151" fmla="*/ 950028 h 2457079"/>
              <a:gd name="connsiteX152" fmla="*/ 1597967 w 4545693"/>
              <a:gd name="connsiteY152" fmla="*/ 935835 h 2457079"/>
              <a:gd name="connsiteX153" fmla="*/ 1599015 w 4545693"/>
              <a:gd name="connsiteY153" fmla="*/ 922119 h 2457079"/>
              <a:gd name="connsiteX154" fmla="*/ 1600634 w 4545693"/>
              <a:gd name="connsiteY154" fmla="*/ 895259 h 2457079"/>
              <a:gd name="connsiteX155" fmla="*/ 1622732 w 4545693"/>
              <a:gd name="connsiteY155" fmla="*/ 664182 h 2457079"/>
              <a:gd name="connsiteX156" fmla="*/ 1632162 w 4545693"/>
              <a:gd name="connsiteY156" fmla="*/ 648371 h 2457079"/>
              <a:gd name="connsiteX157" fmla="*/ 1640544 w 4545693"/>
              <a:gd name="connsiteY157" fmla="*/ 641513 h 2457079"/>
              <a:gd name="connsiteX158" fmla="*/ 1650545 w 4545693"/>
              <a:gd name="connsiteY158" fmla="*/ 636274 h 2457079"/>
              <a:gd name="connsiteX159" fmla="*/ 1682644 w 4545693"/>
              <a:gd name="connsiteY159" fmla="*/ 495209 h 2457079"/>
              <a:gd name="connsiteX160" fmla="*/ 1738937 w 4545693"/>
              <a:gd name="connsiteY160" fmla="*/ 423105 h 2457079"/>
              <a:gd name="connsiteX161" fmla="*/ 1743128 w 4545693"/>
              <a:gd name="connsiteY161" fmla="*/ 413103 h 2457079"/>
              <a:gd name="connsiteX162" fmla="*/ 1761035 w 4545693"/>
              <a:gd name="connsiteY162" fmla="*/ 359382 h 2457079"/>
              <a:gd name="connsiteX163" fmla="*/ 1818947 w 4545693"/>
              <a:gd name="connsiteY163" fmla="*/ 277753 h 2457079"/>
              <a:gd name="connsiteX164" fmla="*/ 1835806 w 4545693"/>
              <a:gd name="connsiteY164" fmla="*/ 281944 h 2457079"/>
              <a:gd name="connsiteX165" fmla="*/ 1851046 w 4545693"/>
              <a:gd name="connsiteY165" fmla="*/ 291374 h 2457079"/>
              <a:gd name="connsiteX166" fmla="*/ 1883146 w 4545693"/>
              <a:gd name="connsiteY166" fmla="*/ 305090 h 2457079"/>
              <a:gd name="connsiteX167" fmla="*/ 1893147 w 4545693"/>
              <a:gd name="connsiteY167" fmla="*/ 306138 h 2457079"/>
              <a:gd name="connsiteX168" fmla="*/ 2005828 w 4545693"/>
              <a:gd name="connsiteY168" fmla="*/ 269276 h 2457079"/>
              <a:gd name="connsiteX169" fmla="*/ 2035260 w 4545693"/>
              <a:gd name="connsiteY169" fmla="*/ 329855 h 2457079"/>
              <a:gd name="connsiteX170" fmla="*/ 2048976 w 4545693"/>
              <a:gd name="connsiteY170" fmla="*/ 339285 h 2457079"/>
              <a:gd name="connsiteX171" fmla="*/ 2075265 w 4545693"/>
              <a:gd name="connsiteY171" fmla="*/ 359287 h 2457079"/>
              <a:gd name="connsiteX172" fmla="*/ 2090505 w 4545693"/>
              <a:gd name="connsiteY172" fmla="*/ 363478 h 2457079"/>
              <a:gd name="connsiteX173" fmla="*/ 2117365 w 4545693"/>
              <a:gd name="connsiteY173" fmla="*/ 368717 h 2457079"/>
              <a:gd name="connsiteX174" fmla="*/ 2126795 w 4545693"/>
              <a:gd name="connsiteY174" fmla="*/ 369765 h 2457079"/>
              <a:gd name="connsiteX175" fmla="*/ 2195185 w 4545693"/>
              <a:gd name="connsiteY175" fmla="*/ 292422 h 2457079"/>
              <a:gd name="connsiteX176" fmla="*/ 2259955 w 4545693"/>
              <a:gd name="connsiteY176" fmla="*/ 278706 h 2457079"/>
              <a:gd name="connsiteX177" fmla="*/ 2269956 w 4545693"/>
              <a:gd name="connsiteY177" fmla="*/ 264513 h 2457079"/>
              <a:gd name="connsiteX178" fmla="*/ 2279386 w 4545693"/>
              <a:gd name="connsiteY178" fmla="*/ 250797 h 2457079"/>
              <a:gd name="connsiteX179" fmla="*/ 2322534 w 4545693"/>
              <a:gd name="connsiteY179" fmla="*/ 152404 h 2457079"/>
              <a:gd name="connsiteX180" fmla="*/ 2329868 w 4545693"/>
              <a:gd name="connsiteY180" fmla="*/ 138688 h 2457079"/>
              <a:gd name="connsiteX181" fmla="*/ 2356157 w 4545693"/>
              <a:gd name="connsiteY181" fmla="*/ 110304 h 2457079"/>
              <a:gd name="connsiteX182" fmla="*/ 2367206 w 4545693"/>
              <a:gd name="connsiteY182" fmla="*/ 106113 h 2457079"/>
              <a:gd name="connsiteX183" fmla="*/ 2382446 w 4545693"/>
              <a:gd name="connsiteY183" fmla="*/ 100874 h 2457079"/>
              <a:gd name="connsiteX184" fmla="*/ 2395114 w 4545693"/>
              <a:gd name="connsiteY184" fmla="*/ 91444 h 2457079"/>
              <a:gd name="connsiteX185" fmla="*/ 2521987 w 4545693"/>
              <a:gd name="connsiteY185" fmla="*/ 195 h 2457079"/>
              <a:gd name="connsiteX186" fmla="*/ 2521987 w 4545693"/>
              <a:gd name="connsiteY186" fmla="*/ 195 h 245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4545693" h="2457079">
                <a:moveTo>
                  <a:pt x="3225313" y="702378"/>
                </a:moveTo>
                <a:lnTo>
                  <a:pt x="3234457" y="705902"/>
                </a:lnTo>
                <a:cubicBezTo>
                  <a:pt x="3238077" y="706950"/>
                  <a:pt x="3241792" y="707997"/>
                  <a:pt x="3245697" y="710093"/>
                </a:cubicBezTo>
                <a:cubicBezTo>
                  <a:pt x="3239887" y="708474"/>
                  <a:pt x="3234648" y="706950"/>
                  <a:pt x="3228838" y="704854"/>
                </a:cubicBezTo>
                <a:lnTo>
                  <a:pt x="3225313" y="702378"/>
                </a:lnTo>
                <a:close/>
                <a:moveTo>
                  <a:pt x="2521987" y="195"/>
                </a:moveTo>
                <a:cubicBezTo>
                  <a:pt x="2529322" y="-282"/>
                  <a:pt x="2536846" y="99"/>
                  <a:pt x="2544562" y="1528"/>
                </a:cubicBezTo>
                <a:cubicBezTo>
                  <a:pt x="2548752" y="3147"/>
                  <a:pt x="2552944" y="4671"/>
                  <a:pt x="2557230" y="7338"/>
                </a:cubicBezTo>
                <a:cubicBezTo>
                  <a:pt x="2561421" y="8958"/>
                  <a:pt x="2564564" y="11529"/>
                  <a:pt x="2568850" y="14196"/>
                </a:cubicBezTo>
                <a:cubicBezTo>
                  <a:pt x="2595711" y="28960"/>
                  <a:pt x="2619428" y="46296"/>
                  <a:pt x="2639431" y="67346"/>
                </a:cubicBezTo>
                <a:cubicBezTo>
                  <a:pt x="2643145" y="71537"/>
                  <a:pt x="2645717" y="75252"/>
                  <a:pt x="2648860" y="78395"/>
                </a:cubicBezTo>
                <a:cubicBezTo>
                  <a:pt x="2650480" y="83157"/>
                  <a:pt x="2652004" y="87348"/>
                  <a:pt x="2654671" y="92587"/>
                </a:cubicBezTo>
                <a:cubicBezTo>
                  <a:pt x="2661529" y="112018"/>
                  <a:pt x="2672577" y="126782"/>
                  <a:pt x="2685246" y="140498"/>
                </a:cubicBezTo>
                <a:cubicBezTo>
                  <a:pt x="2688389" y="144213"/>
                  <a:pt x="2692104" y="147356"/>
                  <a:pt x="2695247" y="149928"/>
                </a:cubicBezTo>
                <a:cubicBezTo>
                  <a:pt x="2726299" y="179931"/>
                  <a:pt x="2776876" y="175740"/>
                  <a:pt x="2806309" y="213650"/>
                </a:cubicBezTo>
                <a:cubicBezTo>
                  <a:pt x="2825740" y="233081"/>
                  <a:pt x="2818977" y="272610"/>
                  <a:pt x="2791069" y="286802"/>
                </a:cubicBezTo>
                <a:cubicBezTo>
                  <a:pt x="2786877" y="289469"/>
                  <a:pt x="2782115" y="290517"/>
                  <a:pt x="2776876" y="292041"/>
                </a:cubicBezTo>
                <a:cubicBezTo>
                  <a:pt x="2772685" y="294708"/>
                  <a:pt x="2770018" y="297851"/>
                  <a:pt x="2768494" y="302042"/>
                </a:cubicBezTo>
                <a:cubicBezTo>
                  <a:pt x="2759065" y="347857"/>
                  <a:pt x="2820596" y="344142"/>
                  <a:pt x="2848504" y="351000"/>
                </a:cubicBezTo>
                <a:cubicBezTo>
                  <a:pt x="2853743" y="352620"/>
                  <a:pt x="2857934" y="353667"/>
                  <a:pt x="2862220" y="355191"/>
                </a:cubicBezTo>
                <a:cubicBezTo>
                  <a:pt x="2867459" y="356811"/>
                  <a:pt x="2871650" y="358335"/>
                  <a:pt x="2875936" y="361002"/>
                </a:cubicBezTo>
                <a:cubicBezTo>
                  <a:pt x="2879080" y="362049"/>
                  <a:pt x="2882794" y="363669"/>
                  <a:pt x="2885938" y="365193"/>
                </a:cubicBezTo>
                <a:cubicBezTo>
                  <a:pt x="2895939" y="369384"/>
                  <a:pt x="2905369" y="374622"/>
                  <a:pt x="2912798" y="380433"/>
                </a:cubicBezTo>
                <a:cubicBezTo>
                  <a:pt x="2915941" y="382052"/>
                  <a:pt x="2919656" y="384624"/>
                  <a:pt x="2922799" y="387291"/>
                </a:cubicBezTo>
                <a:cubicBezTo>
                  <a:pt x="2931181" y="392529"/>
                  <a:pt x="2939659" y="397292"/>
                  <a:pt x="2948041" y="402531"/>
                </a:cubicBezTo>
                <a:cubicBezTo>
                  <a:pt x="2951756" y="404626"/>
                  <a:pt x="2954899" y="406245"/>
                  <a:pt x="2957470" y="407769"/>
                </a:cubicBezTo>
                <a:cubicBezTo>
                  <a:pt x="2980616" y="417199"/>
                  <a:pt x="2998523" y="431963"/>
                  <a:pt x="3015382" y="447203"/>
                </a:cubicBezTo>
                <a:cubicBezTo>
                  <a:pt x="3019097" y="450918"/>
                  <a:pt x="3021669" y="454061"/>
                  <a:pt x="3024812" y="456633"/>
                </a:cubicBezTo>
                <a:cubicBezTo>
                  <a:pt x="3064246" y="482922"/>
                  <a:pt x="3071675" y="527213"/>
                  <a:pt x="3061674" y="573504"/>
                </a:cubicBezTo>
                <a:cubicBezTo>
                  <a:pt x="3064341" y="577695"/>
                  <a:pt x="3066913" y="581886"/>
                  <a:pt x="3070056" y="586173"/>
                </a:cubicBezTo>
                <a:cubicBezTo>
                  <a:pt x="3098440" y="625606"/>
                  <a:pt x="3146161" y="649704"/>
                  <a:pt x="3188833" y="676374"/>
                </a:cubicBezTo>
                <a:lnTo>
                  <a:pt x="3225409" y="702092"/>
                </a:lnTo>
                <a:lnTo>
                  <a:pt x="3223694" y="701425"/>
                </a:lnTo>
                <a:cubicBezTo>
                  <a:pt x="3228933" y="704568"/>
                  <a:pt x="3233695" y="708759"/>
                  <a:pt x="3238934" y="713046"/>
                </a:cubicBezTo>
                <a:cubicBezTo>
                  <a:pt x="3245792" y="719332"/>
                  <a:pt x="3251602" y="726190"/>
                  <a:pt x="3256841" y="733048"/>
                </a:cubicBezTo>
                <a:cubicBezTo>
                  <a:pt x="3274177" y="757242"/>
                  <a:pt x="3281035" y="784102"/>
                  <a:pt x="3285226" y="813630"/>
                </a:cubicBezTo>
                <a:cubicBezTo>
                  <a:pt x="3286273" y="820488"/>
                  <a:pt x="3286845" y="828393"/>
                  <a:pt x="3287893" y="835728"/>
                </a:cubicBezTo>
                <a:cubicBezTo>
                  <a:pt x="3282654" y="896307"/>
                  <a:pt x="3320563" y="942598"/>
                  <a:pt x="3351043" y="989461"/>
                </a:cubicBezTo>
                <a:cubicBezTo>
                  <a:pt x="3355234" y="996319"/>
                  <a:pt x="3360473" y="1003177"/>
                  <a:pt x="3363712" y="1010511"/>
                </a:cubicBezTo>
                <a:cubicBezTo>
                  <a:pt x="3368950" y="1018893"/>
                  <a:pt x="3376380" y="1029942"/>
                  <a:pt x="3373141" y="1037372"/>
                </a:cubicBezTo>
                <a:cubicBezTo>
                  <a:pt x="3362092" y="1067947"/>
                  <a:pt x="3375237" y="1079472"/>
                  <a:pt x="3384762" y="1097951"/>
                </a:cubicBezTo>
                <a:cubicBezTo>
                  <a:pt x="3384762" y="1099570"/>
                  <a:pt x="3385333" y="1100046"/>
                  <a:pt x="3386381" y="1101094"/>
                </a:cubicBezTo>
                <a:cubicBezTo>
                  <a:pt x="3390572" y="1120049"/>
                  <a:pt x="3389524" y="1141671"/>
                  <a:pt x="3392191" y="1162721"/>
                </a:cubicBezTo>
                <a:cubicBezTo>
                  <a:pt x="3393239" y="1167960"/>
                  <a:pt x="3393811" y="1172722"/>
                  <a:pt x="3394858" y="1177961"/>
                </a:cubicBezTo>
                <a:cubicBezTo>
                  <a:pt x="3400097" y="1203774"/>
                  <a:pt x="3411718" y="1226348"/>
                  <a:pt x="3424291" y="1248541"/>
                </a:cubicBezTo>
                <a:cubicBezTo>
                  <a:pt x="3426386" y="1252732"/>
                  <a:pt x="3429053" y="1256923"/>
                  <a:pt x="3431625" y="1262257"/>
                </a:cubicBezTo>
                <a:cubicBezTo>
                  <a:pt x="3442674" y="1285403"/>
                  <a:pt x="3455342" y="1308072"/>
                  <a:pt x="3466867" y="1332266"/>
                </a:cubicBezTo>
                <a:cubicBezTo>
                  <a:pt x="3468487" y="1337505"/>
                  <a:pt x="3471058" y="1342267"/>
                  <a:pt x="3473725" y="1347506"/>
                </a:cubicBezTo>
                <a:cubicBezTo>
                  <a:pt x="3484774" y="1376938"/>
                  <a:pt x="3495823" y="1406466"/>
                  <a:pt x="3521065" y="1425897"/>
                </a:cubicBezTo>
                <a:cubicBezTo>
                  <a:pt x="3524779" y="1429611"/>
                  <a:pt x="3528970" y="1432183"/>
                  <a:pt x="3532114" y="1435326"/>
                </a:cubicBezTo>
                <a:cubicBezTo>
                  <a:pt x="3557355" y="1454757"/>
                  <a:pt x="3586882" y="1471617"/>
                  <a:pt x="3595264" y="1508478"/>
                </a:cubicBezTo>
                <a:cubicBezTo>
                  <a:pt x="3596312" y="1509526"/>
                  <a:pt x="3596312" y="1510098"/>
                  <a:pt x="3596312" y="1511145"/>
                </a:cubicBezTo>
                <a:cubicBezTo>
                  <a:pt x="3594693" y="1525338"/>
                  <a:pt x="3600503" y="1535339"/>
                  <a:pt x="3610028" y="1543816"/>
                </a:cubicBezTo>
                <a:cubicBezTo>
                  <a:pt x="3613743" y="1545912"/>
                  <a:pt x="3616886" y="1548579"/>
                  <a:pt x="3621077" y="1551150"/>
                </a:cubicBezTo>
                <a:cubicBezTo>
                  <a:pt x="3653176" y="1559532"/>
                  <a:pt x="3695848" y="1566962"/>
                  <a:pt x="3706897" y="1600585"/>
                </a:cubicBezTo>
                <a:cubicBezTo>
                  <a:pt x="3717946" y="1641638"/>
                  <a:pt x="3670607" y="1655830"/>
                  <a:pt x="3664797" y="1692216"/>
                </a:cubicBezTo>
                <a:cubicBezTo>
                  <a:pt x="3664797" y="1694311"/>
                  <a:pt x="3663749" y="1695930"/>
                  <a:pt x="3663749" y="1697454"/>
                </a:cubicBezTo>
                <a:cubicBezTo>
                  <a:pt x="3663749" y="1704789"/>
                  <a:pt x="3663749" y="1715838"/>
                  <a:pt x="3666416" y="1721648"/>
                </a:cubicBezTo>
                <a:cubicBezTo>
                  <a:pt x="3668035" y="1725363"/>
                  <a:pt x="3670607" y="1729554"/>
                  <a:pt x="3673750" y="1731078"/>
                </a:cubicBezTo>
                <a:cubicBezTo>
                  <a:pt x="3713756" y="1738412"/>
                  <a:pt x="3743283" y="1767939"/>
                  <a:pt x="3786431" y="1764796"/>
                </a:cubicBezTo>
                <a:cubicBezTo>
                  <a:pt x="3790622" y="1763177"/>
                  <a:pt x="3794337" y="1762701"/>
                  <a:pt x="3797480" y="1761653"/>
                </a:cubicBezTo>
                <a:cubicBezTo>
                  <a:pt x="3814816" y="1758510"/>
                  <a:pt x="3830151" y="1760605"/>
                  <a:pt x="3845391" y="1765844"/>
                </a:cubicBezTo>
                <a:cubicBezTo>
                  <a:pt x="3849582" y="1767939"/>
                  <a:pt x="3853773" y="1769559"/>
                  <a:pt x="3858059" y="1771083"/>
                </a:cubicBezTo>
                <a:cubicBezTo>
                  <a:pt x="3891777" y="1788990"/>
                  <a:pt x="3939688" y="1793752"/>
                  <a:pt x="3969121" y="1771083"/>
                </a:cubicBezTo>
                <a:cubicBezTo>
                  <a:pt x="3971788" y="1768416"/>
                  <a:pt x="3974931" y="1765844"/>
                  <a:pt x="3977502" y="1762701"/>
                </a:cubicBezTo>
                <a:cubicBezTo>
                  <a:pt x="3982741" y="1723743"/>
                  <a:pt x="3946451" y="1675356"/>
                  <a:pt x="3986932" y="1653163"/>
                </a:cubicBezTo>
                <a:cubicBezTo>
                  <a:pt x="4012174" y="1639447"/>
                  <a:pt x="4040082" y="1655830"/>
                  <a:pt x="4069609" y="1653163"/>
                </a:cubicBezTo>
                <a:cubicBezTo>
                  <a:pt x="4073800" y="1652115"/>
                  <a:pt x="4077991" y="1651544"/>
                  <a:pt x="4082277" y="1650496"/>
                </a:cubicBezTo>
                <a:cubicBezTo>
                  <a:pt x="4131712" y="1637828"/>
                  <a:pt x="4211818" y="1645734"/>
                  <a:pt x="4206008" y="1717838"/>
                </a:cubicBezTo>
                <a:cubicBezTo>
                  <a:pt x="4208103" y="1726791"/>
                  <a:pt x="4209722" y="1735173"/>
                  <a:pt x="4211246" y="1744698"/>
                </a:cubicBezTo>
                <a:cubicBezTo>
                  <a:pt x="4212866" y="1753080"/>
                  <a:pt x="4215437" y="1761558"/>
                  <a:pt x="4217057" y="1770987"/>
                </a:cubicBezTo>
                <a:cubicBezTo>
                  <a:pt x="4218676" y="1776226"/>
                  <a:pt x="4220200" y="1780989"/>
                  <a:pt x="4221248" y="1786227"/>
                </a:cubicBezTo>
                <a:cubicBezTo>
                  <a:pt x="4219628" y="1835757"/>
                  <a:pt x="4256014" y="1865190"/>
                  <a:pt x="4280207" y="1902051"/>
                </a:cubicBezTo>
                <a:cubicBezTo>
                  <a:pt x="4280779" y="1905766"/>
                  <a:pt x="4282303" y="1909957"/>
                  <a:pt x="4283351" y="1913100"/>
                </a:cubicBezTo>
                <a:cubicBezTo>
                  <a:pt x="4284398" y="1917291"/>
                  <a:pt x="4284398" y="1921482"/>
                  <a:pt x="4284398" y="1925769"/>
                </a:cubicBezTo>
                <a:cubicBezTo>
                  <a:pt x="4284970" y="1934151"/>
                  <a:pt x="4284398" y="1942628"/>
                  <a:pt x="4283351" y="1952058"/>
                </a:cubicBezTo>
                <a:cubicBezTo>
                  <a:pt x="4280684" y="1977299"/>
                  <a:pt x="4274968" y="2003112"/>
                  <a:pt x="4277540" y="2029401"/>
                </a:cubicBezTo>
                <a:cubicBezTo>
                  <a:pt x="4277540" y="2036735"/>
                  <a:pt x="4284398" y="2044641"/>
                  <a:pt x="4287542" y="2052070"/>
                </a:cubicBezTo>
                <a:cubicBezTo>
                  <a:pt x="4295924" y="2057880"/>
                  <a:pt x="4304401" y="2062071"/>
                  <a:pt x="4312783" y="2066262"/>
                </a:cubicBezTo>
                <a:cubicBezTo>
                  <a:pt x="4316974" y="2068358"/>
                  <a:pt x="4322212" y="2069977"/>
                  <a:pt x="4326499" y="2071501"/>
                </a:cubicBezTo>
                <a:cubicBezTo>
                  <a:pt x="4381744" y="2077788"/>
                  <a:pt x="4413843" y="2119412"/>
                  <a:pt x="4408128" y="2172561"/>
                </a:cubicBezTo>
                <a:cubicBezTo>
                  <a:pt x="4408128" y="2177324"/>
                  <a:pt x="4407080" y="2182563"/>
                  <a:pt x="4405461" y="2188373"/>
                </a:cubicBezTo>
                <a:cubicBezTo>
                  <a:pt x="4403842" y="2192564"/>
                  <a:pt x="4402794" y="2197803"/>
                  <a:pt x="4402794" y="2202089"/>
                </a:cubicBezTo>
                <a:cubicBezTo>
                  <a:pt x="4402794" y="2206280"/>
                  <a:pt x="4402794" y="2209423"/>
                  <a:pt x="4403842" y="2213709"/>
                </a:cubicBezTo>
                <a:cubicBezTo>
                  <a:pt x="4403842" y="2218472"/>
                  <a:pt x="4404413" y="2223711"/>
                  <a:pt x="4405461" y="2227902"/>
                </a:cubicBezTo>
                <a:cubicBezTo>
                  <a:pt x="4409176" y="2242094"/>
                  <a:pt x="4413843" y="2254762"/>
                  <a:pt x="4420701" y="2265811"/>
                </a:cubicBezTo>
                <a:cubicBezTo>
                  <a:pt x="4423368" y="2268954"/>
                  <a:pt x="4425940" y="2272669"/>
                  <a:pt x="4429083" y="2275812"/>
                </a:cubicBezTo>
                <a:cubicBezTo>
                  <a:pt x="4431750" y="2279527"/>
                  <a:pt x="4434322" y="2283718"/>
                  <a:pt x="4437465" y="2286861"/>
                </a:cubicBezTo>
                <a:cubicBezTo>
                  <a:pt x="4440132" y="2291052"/>
                  <a:pt x="4443275" y="2294767"/>
                  <a:pt x="4445847" y="2297910"/>
                </a:cubicBezTo>
                <a:cubicBezTo>
                  <a:pt x="4483757" y="2346869"/>
                  <a:pt x="4582721" y="2380587"/>
                  <a:pt x="4531096" y="2451072"/>
                </a:cubicBezTo>
                <a:cubicBezTo>
                  <a:pt x="4520047" y="2461645"/>
                  <a:pt x="4488424" y="2455263"/>
                  <a:pt x="4462135" y="2454216"/>
                </a:cubicBezTo>
                <a:cubicBezTo>
                  <a:pt x="4458992" y="2454216"/>
                  <a:pt x="4455277" y="2454216"/>
                  <a:pt x="4452134" y="2454216"/>
                </a:cubicBezTo>
                <a:cubicBezTo>
                  <a:pt x="4441084" y="2454216"/>
                  <a:pt x="4431083" y="2454216"/>
                  <a:pt x="4420034" y="2453168"/>
                </a:cubicBezTo>
                <a:cubicBezTo>
                  <a:pt x="4417367" y="2453168"/>
                  <a:pt x="4413748" y="2453168"/>
                  <a:pt x="4410604" y="2453168"/>
                </a:cubicBezTo>
                <a:lnTo>
                  <a:pt x="5196" y="2453168"/>
                </a:lnTo>
                <a:lnTo>
                  <a:pt x="3577" y="2436309"/>
                </a:lnTo>
                <a:cubicBezTo>
                  <a:pt x="3006" y="2433165"/>
                  <a:pt x="3006" y="2426879"/>
                  <a:pt x="1482" y="2418402"/>
                </a:cubicBezTo>
                <a:cubicBezTo>
                  <a:pt x="434" y="2410496"/>
                  <a:pt x="-614" y="2401542"/>
                  <a:pt x="434" y="2392113"/>
                </a:cubicBezTo>
                <a:cubicBezTo>
                  <a:pt x="2529" y="2381540"/>
                  <a:pt x="4625" y="2372110"/>
                  <a:pt x="9864" y="2363728"/>
                </a:cubicBezTo>
                <a:cubicBezTo>
                  <a:pt x="11959" y="2359537"/>
                  <a:pt x="14626" y="2355822"/>
                  <a:pt x="17198" y="2352679"/>
                </a:cubicBezTo>
                <a:cubicBezTo>
                  <a:pt x="98827" y="2311055"/>
                  <a:pt x="131974" y="2237427"/>
                  <a:pt x="167217" y="2155797"/>
                </a:cubicBezTo>
                <a:cubicBezTo>
                  <a:pt x="169884" y="2151606"/>
                  <a:pt x="172456" y="2147415"/>
                  <a:pt x="175599" y="2143129"/>
                </a:cubicBezTo>
                <a:cubicBezTo>
                  <a:pt x="186172" y="2125794"/>
                  <a:pt x="218747" y="2128937"/>
                  <a:pt x="218747" y="2106267"/>
                </a:cubicBezTo>
                <a:cubicBezTo>
                  <a:pt x="222938" y="2073120"/>
                  <a:pt x="237130" y="2035687"/>
                  <a:pt x="271897" y="2030448"/>
                </a:cubicBezTo>
                <a:cubicBezTo>
                  <a:pt x="276088" y="2028353"/>
                  <a:pt x="280279" y="2026734"/>
                  <a:pt x="285613" y="2025210"/>
                </a:cubicBezTo>
                <a:cubicBezTo>
                  <a:pt x="302472" y="2018352"/>
                  <a:pt x="319331" y="2009970"/>
                  <a:pt x="335047" y="1999968"/>
                </a:cubicBezTo>
                <a:cubicBezTo>
                  <a:pt x="339238" y="1998349"/>
                  <a:pt x="343429" y="1997873"/>
                  <a:pt x="347716" y="1996825"/>
                </a:cubicBezTo>
                <a:cubicBezTo>
                  <a:pt x="359336" y="1993682"/>
                  <a:pt x="371909" y="1991015"/>
                  <a:pt x="384577" y="1988443"/>
                </a:cubicBezTo>
                <a:cubicBezTo>
                  <a:pt x="387721" y="1986824"/>
                  <a:pt x="391912" y="1985300"/>
                  <a:pt x="396198" y="1984252"/>
                </a:cubicBezTo>
                <a:cubicBezTo>
                  <a:pt x="423058" y="1974822"/>
                  <a:pt x="456777" y="1969012"/>
                  <a:pt x="478875" y="1954820"/>
                </a:cubicBezTo>
                <a:cubicBezTo>
                  <a:pt x="483066" y="1952153"/>
                  <a:pt x="485733" y="1949581"/>
                  <a:pt x="488876" y="1946438"/>
                </a:cubicBezTo>
                <a:cubicBezTo>
                  <a:pt x="505735" y="1928055"/>
                  <a:pt x="505735" y="1905385"/>
                  <a:pt x="493067" y="1881668"/>
                </a:cubicBezTo>
                <a:cubicBezTo>
                  <a:pt x="491448" y="1876905"/>
                  <a:pt x="490972" y="1871667"/>
                  <a:pt x="489924" y="1867476"/>
                </a:cubicBezTo>
                <a:cubicBezTo>
                  <a:pt x="483637" y="1833757"/>
                  <a:pt x="485733" y="1798515"/>
                  <a:pt x="497258" y="1767463"/>
                </a:cubicBezTo>
                <a:cubicBezTo>
                  <a:pt x="499925" y="1763272"/>
                  <a:pt x="501449" y="1758033"/>
                  <a:pt x="504116" y="1753747"/>
                </a:cubicBezTo>
                <a:cubicBezTo>
                  <a:pt x="519928" y="1726410"/>
                  <a:pt x="530977" y="1699550"/>
                  <a:pt x="543550" y="1671070"/>
                </a:cubicBezTo>
                <a:cubicBezTo>
                  <a:pt x="545169" y="1666308"/>
                  <a:pt x="546693" y="1662117"/>
                  <a:pt x="547741" y="1656878"/>
                </a:cubicBezTo>
                <a:cubicBezTo>
                  <a:pt x="551455" y="1628970"/>
                  <a:pt x="530881" y="1600585"/>
                  <a:pt x="529357" y="1568486"/>
                </a:cubicBezTo>
                <a:cubicBezTo>
                  <a:pt x="530405" y="1564295"/>
                  <a:pt x="532024" y="1560104"/>
                  <a:pt x="533548" y="1555818"/>
                </a:cubicBezTo>
                <a:cubicBezTo>
                  <a:pt x="541930" y="1540006"/>
                  <a:pt x="555170" y="1524766"/>
                  <a:pt x="568791" y="1510574"/>
                </a:cubicBezTo>
                <a:cubicBezTo>
                  <a:pt x="571458" y="1506859"/>
                  <a:pt x="574030" y="1503716"/>
                  <a:pt x="575649" y="1499525"/>
                </a:cubicBezTo>
                <a:cubicBezTo>
                  <a:pt x="578316" y="1494286"/>
                  <a:pt x="578792" y="1490095"/>
                  <a:pt x="579840" y="1484285"/>
                </a:cubicBezTo>
                <a:cubicBezTo>
                  <a:pt x="581935" y="1480094"/>
                  <a:pt x="584602" y="1475903"/>
                  <a:pt x="587174" y="1471617"/>
                </a:cubicBezTo>
                <a:cubicBezTo>
                  <a:pt x="589841" y="1467426"/>
                  <a:pt x="592413" y="1463235"/>
                  <a:pt x="595556" y="1458948"/>
                </a:cubicBezTo>
                <a:cubicBezTo>
                  <a:pt x="598223" y="1456853"/>
                  <a:pt x="601366" y="1454186"/>
                  <a:pt x="603938" y="1451614"/>
                </a:cubicBezTo>
                <a:cubicBezTo>
                  <a:pt x="616035" y="1437422"/>
                  <a:pt x="624512" y="1418943"/>
                  <a:pt x="626036" y="1392654"/>
                </a:cubicBezTo>
                <a:cubicBezTo>
                  <a:pt x="628703" y="1386844"/>
                  <a:pt x="631275" y="1381605"/>
                  <a:pt x="634418" y="1375795"/>
                </a:cubicBezTo>
                <a:cubicBezTo>
                  <a:pt x="641276" y="1365222"/>
                  <a:pt x="649658" y="1356364"/>
                  <a:pt x="661279" y="1349506"/>
                </a:cubicBezTo>
                <a:cubicBezTo>
                  <a:pt x="690235" y="1335790"/>
                  <a:pt x="716047" y="1376843"/>
                  <a:pt x="752338" y="1382177"/>
                </a:cubicBezTo>
                <a:cubicBezTo>
                  <a:pt x="757100" y="1383225"/>
                  <a:pt x="762910" y="1383225"/>
                  <a:pt x="768149" y="1382177"/>
                </a:cubicBezTo>
                <a:cubicBezTo>
                  <a:pt x="839777" y="1342172"/>
                  <a:pt x="911881" y="1346363"/>
                  <a:pt x="927121" y="1443804"/>
                </a:cubicBezTo>
                <a:cubicBezTo>
                  <a:pt x="929788" y="1447995"/>
                  <a:pt x="932932" y="1451138"/>
                  <a:pt x="937122" y="1453805"/>
                </a:cubicBezTo>
                <a:cubicBezTo>
                  <a:pt x="945028" y="1461139"/>
                  <a:pt x="956077" y="1464854"/>
                  <a:pt x="967698" y="1459615"/>
                </a:cubicBezTo>
                <a:cubicBezTo>
                  <a:pt x="971889" y="1459615"/>
                  <a:pt x="976080" y="1459044"/>
                  <a:pt x="980366" y="1457996"/>
                </a:cubicBezTo>
                <a:cubicBezTo>
                  <a:pt x="988748" y="1456948"/>
                  <a:pt x="998273" y="1454281"/>
                  <a:pt x="1005607" y="1452757"/>
                </a:cubicBezTo>
                <a:cubicBezTo>
                  <a:pt x="1010846" y="1450662"/>
                  <a:pt x="1015609" y="1449042"/>
                  <a:pt x="1020847" y="1447518"/>
                </a:cubicBezTo>
                <a:cubicBezTo>
                  <a:pt x="1081426" y="1424849"/>
                  <a:pt x="1131909" y="1363794"/>
                  <a:pt x="1169818" y="1310644"/>
                </a:cubicBezTo>
                <a:cubicBezTo>
                  <a:pt x="1170866" y="1306453"/>
                  <a:pt x="1171438" y="1302262"/>
                  <a:pt x="1172485" y="1297976"/>
                </a:cubicBezTo>
                <a:cubicBezTo>
                  <a:pt x="1163532" y="1250065"/>
                  <a:pt x="1186678" y="1227396"/>
                  <a:pt x="1217253" y="1205298"/>
                </a:cubicBezTo>
                <a:cubicBezTo>
                  <a:pt x="1221444" y="1202631"/>
                  <a:pt x="1225635" y="1199487"/>
                  <a:pt x="1229921" y="1196916"/>
                </a:cubicBezTo>
                <a:cubicBezTo>
                  <a:pt x="1253638" y="1181676"/>
                  <a:pt x="1279927" y="1162721"/>
                  <a:pt x="1291548" y="1136337"/>
                </a:cubicBezTo>
                <a:cubicBezTo>
                  <a:pt x="1293643" y="1132622"/>
                  <a:pt x="1296310" y="1128431"/>
                  <a:pt x="1298882" y="1125288"/>
                </a:cubicBezTo>
                <a:cubicBezTo>
                  <a:pt x="1310503" y="1105857"/>
                  <a:pt x="1318313" y="1083187"/>
                  <a:pt x="1321552" y="1063185"/>
                </a:cubicBezTo>
                <a:cubicBezTo>
                  <a:pt x="1324219" y="1059470"/>
                  <a:pt x="1325742" y="1055279"/>
                  <a:pt x="1328410" y="1052136"/>
                </a:cubicBezTo>
                <a:cubicBezTo>
                  <a:pt x="1336792" y="1037943"/>
                  <a:pt x="1345269" y="1025275"/>
                  <a:pt x="1355270" y="1015274"/>
                </a:cubicBezTo>
                <a:cubicBezTo>
                  <a:pt x="1358413" y="1011559"/>
                  <a:pt x="1362128" y="1008987"/>
                  <a:pt x="1365271" y="1005844"/>
                </a:cubicBezTo>
                <a:cubicBezTo>
                  <a:pt x="1387369" y="988985"/>
                  <a:pt x="1414230" y="988985"/>
                  <a:pt x="1441090" y="992128"/>
                </a:cubicBezTo>
                <a:cubicBezTo>
                  <a:pt x="1446900" y="993176"/>
                  <a:pt x="1452711" y="993747"/>
                  <a:pt x="1457950" y="994795"/>
                </a:cubicBezTo>
                <a:cubicBezTo>
                  <a:pt x="1476904" y="996891"/>
                  <a:pt x="1497955" y="1000034"/>
                  <a:pt x="1517957" y="1000034"/>
                </a:cubicBezTo>
                <a:cubicBezTo>
                  <a:pt x="1522720" y="1000034"/>
                  <a:pt x="1527958" y="1000034"/>
                  <a:pt x="1532149" y="998986"/>
                </a:cubicBezTo>
                <a:cubicBezTo>
                  <a:pt x="1537388" y="1000034"/>
                  <a:pt x="1541579" y="1000034"/>
                  <a:pt x="1545865" y="998986"/>
                </a:cubicBezTo>
                <a:cubicBezTo>
                  <a:pt x="1570059" y="997938"/>
                  <a:pt x="1587966" y="976317"/>
                  <a:pt x="1595300" y="950028"/>
                </a:cubicBezTo>
                <a:cubicBezTo>
                  <a:pt x="1596348" y="945265"/>
                  <a:pt x="1596919" y="941074"/>
                  <a:pt x="1597967" y="935835"/>
                </a:cubicBezTo>
                <a:cubicBezTo>
                  <a:pt x="1597967" y="931644"/>
                  <a:pt x="1599015" y="926406"/>
                  <a:pt x="1599015" y="922119"/>
                </a:cubicBezTo>
                <a:cubicBezTo>
                  <a:pt x="1599586" y="913166"/>
                  <a:pt x="1600634" y="903736"/>
                  <a:pt x="1600634" y="895259"/>
                </a:cubicBezTo>
                <a:cubicBezTo>
                  <a:pt x="1587966" y="815249"/>
                  <a:pt x="1610064" y="741525"/>
                  <a:pt x="1622732" y="664182"/>
                </a:cubicBezTo>
                <a:cubicBezTo>
                  <a:pt x="1625399" y="658372"/>
                  <a:pt x="1627971" y="653610"/>
                  <a:pt x="1632162" y="648371"/>
                </a:cubicBezTo>
                <a:cubicBezTo>
                  <a:pt x="1634829" y="645704"/>
                  <a:pt x="1637400" y="644180"/>
                  <a:pt x="1640544" y="641513"/>
                </a:cubicBezTo>
                <a:cubicBezTo>
                  <a:pt x="1643687" y="639417"/>
                  <a:pt x="1647402" y="637798"/>
                  <a:pt x="1650545" y="636274"/>
                </a:cubicBezTo>
                <a:cubicBezTo>
                  <a:pt x="1693693" y="603603"/>
                  <a:pt x="1668452" y="539976"/>
                  <a:pt x="1682644" y="495209"/>
                </a:cubicBezTo>
                <a:cubicBezTo>
                  <a:pt x="1697884" y="465777"/>
                  <a:pt x="1729507" y="458347"/>
                  <a:pt x="1738937" y="423105"/>
                </a:cubicBezTo>
                <a:cubicBezTo>
                  <a:pt x="1740556" y="419961"/>
                  <a:pt x="1741604" y="416247"/>
                  <a:pt x="1743128" y="413103"/>
                </a:cubicBezTo>
                <a:cubicBezTo>
                  <a:pt x="1748367" y="398911"/>
                  <a:pt x="1754177" y="381480"/>
                  <a:pt x="1761035" y="359382"/>
                </a:cubicBezTo>
                <a:cubicBezTo>
                  <a:pt x="1779418" y="305661"/>
                  <a:pt x="1793706" y="277753"/>
                  <a:pt x="1818947" y="277753"/>
                </a:cubicBezTo>
                <a:cubicBezTo>
                  <a:pt x="1824757" y="277753"/>
                  <a:pt x="1830567" y="279372"/>
                  <a:pt x="1835806" y="281944"/>
                </a:cubicBezTo>
                <a:cubicBezTo>
                  <a:pt x="1841045" y="284611"/>
                  <a:pt x="1845808" y="288231"/>
                  <a:pt x="1851046" y="291374"/>
                </a:cubicBezTo>
                <a:cubicBezTo>
                  <a:pt x="1861048" y="296613"/>
                  <a:pt x="1872096" y="302423"/>
                  <a:pt x="1883146" y="305090"/>
                </a:cubicBezTo>
                <a:cubicBezTo>
                  <a:pt x="1886289" y="306138"/>
                  <a:pt x="1890004" y="306138"/>
                  <a:pt x="1893147" y="306138"/>
                </a:cubicBezTo>
                <a:cubicBezTo>
                  <a:pt x="1933152" y="298803"/>
                  <a:pt x="1966299" y="269276"/>
                  <a:pt x="2005828" y="269276"/>
                </a:cubicBezTo>
                <a:cubicBezTo>
                  <a:pt x="2035260" y="272419"/>
                  <a:pt x="2016877" y="310329"/>
                  <a:pt x="2035260" y="329855"/>
                </a:cubicBezTo>
                <a:cubicBezTo>
                  <a:pt x="2039451" y="333570"/>
                  <a:pt x="2043642" y="336141"/>
                  <a:pt x="2048976" y="339285"/>
                </a:cubicBezTo>
                <a:cubicBezTo>
                  <a:pt x="2058406" y="345095"/>
                  <a:pt x="2066883" y="351953"/>
                  <a:pt x="2075265" y="359287"/>
                </a:cubicBezTo>
                <a:cubicBezTo>
                  <a:pt x="2080504" y="360906"/>
                  <a:pt x="2085266" y="362430"/>
                  <a:pt x="2090505" y="363478"/>
                </a:cubicBezTo>
                <a:cubicBezTo>
                  <a:pt x="2098887" y="365574"/>
                  <a:pt x="2107364" y="367193"/>
                  <a:pt x="2117365" y="368717"/>
                </a:cubicBezTo>
                <a:cubicBezTo>
                  <a:pt x="2120032" y="368717"/>
                  <a:pt x="2123652" y="369765"/>
                  <a:pt x="2126795" y="369765"/>
                </a:cubicBezTo>
                <a:cubicBezTo>
                  <a:pt x="2173087" y="373956"/>
                  <a:pt x="2169943" y="314520"/>
                  <a:pt x="2195185" y="292422"/>
                </a:cubicBezTo>
                <a:cubicBezTo>
                  <a:pt x="2216806" y="272991"/>
                  <a:pt x="2242048" y="302994"/>
                  <a:pt x="2259955" y="278706"/>
                </a:cubicBezTo>
                <a:cubicBezTo>
                  <a:pt x="2263098" y="274515"/>
                  <a:pt x="2266813" y="269752"/>
                  <a:pt x="2269956" y="264513"/>
                </a:cubicBezTo>
                <a:cubicBezTo>
                  <a:pt x="2273671" y="259275"/>
                  <a:pt x="2276242" y="255084"/>
                  <a:pt x="2279386" y="250797"/>
                </a:cubicBezTo>
                <a:cubicBezTo>
                  <a:pt x="2300436" y="226604"/>
                  <a:pt x="2308342" y="183456"/>
                  <a:pt x="2322534" y="152404"/>
                </a:cubicBezTo>
                <a:cubicBezTo>
                  <a:pt x="2324629" y="147165"/>
                  <a:pt x="2327296" y="142974"/>
                  <a:pt x="2329868" y="138688"/>
                </a:cubicBezTo>
                <a:cubicBezTo>
                  <a:pt x="2336726" y="123924"/>
                  <a:pt x="2346156" y="114495"/>
                  <a:pt x="2356157" y="110304"/>
                </a:cubicBezTo>
                <a:cubicBezTo>
                  <a:pt x="2359872" y="108684"/>
                  <a:pt x="2363015" y="107160"/>
                  <a:pt x="2367206" y="106113"/>
                </a:cubicBezTo>
                <a:cubicBezTo>
                  <a:pt x="2373016" y="105065"/>
                  <a:pt x="2378255" y="103446"/>
                  <a:pt x="2382446" y="100874"/>
                </a:cubicBezTo>
                <a:cubicBezTo>
                  <a:pt x="2387685" y="98207"/>
                  <a:pt x="2391876" y="94587"/>
                  <a:pt x="2395114" y="91444"/>
                </a:cubicBezTo>
                <a:cubicBezTo>
                  <a:pt x="2427880" y="51058"/>
                  <a:pt x="2470552" y="3624"/>
                  <a:pt x="2521987" y="195"/>
                </a:cubicBezTo>
                <a:lnTo>
                  <a:pt x="2521987" y="195"/>
                </a:ln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8" name="Freeform: Shape 207">
            <a:extLst>
              <a:ext uri="{FF2B5EF4-FFF2-40B4-BE49-F238E27FC236}">
                <a16:creationId xmlns:a16="http://schemas.microsoft.com/office/drawing/2014/main" id="{F6442A02-1D8F-4838-A548-B28B0D26C937}"/>
              </a:ext>
            </a:extLst>
          </p:cNvPr>
          <p:cNvSpPr/>
          <p:nvPr/>
        </p:nvSpPr>
        <p:spPr>
          <a:xfrm>
            <a:off x="4091064" y="2394993"/>
            <a:ext cx="4019077" cy="1608513"/>
          </a:xfrm>
          <a:custGeom>
            <a:avLst/>
            <a:gdLst>
              <a:gd name="connsiteX0" fmla="*/ 3225313 w 4545693"/>
              <a:gd name="connsiteY0" fmla="*/ 702378 h 2457079"/>
              <a:gd name="connsiteX1" fmla="*/ 3234457 w 4545693"/>
              <a:gd name="connsiteY1" fmla="*/ 705902 h 2457079"/>
              <a:gd name="connsiteX2" fmla="*/ 3245697 w 4545693"/>
              <a:gd name="connsiteY2" fmla="*/ 710093 h 2457079"/>
              <a:gd name="connsiteX3" fmla="*/ 3228838 w 4545693"/>
              <a:gd name="connsiteY3" fmla="*/ 704854 h 2457079"/>
              <a:gd name="connsiteX4" fmla="*/ 2521987 w 4545693"/>
              <a:gd name="connsiteY4" fmla="*/ 195 h 2457079"/>
              <a:gd name="connsiteX5" fmla="*/ 2544562 w 4545693"/>
              <a:gd name="connsiteY5" fmla="*/ 1528 h 2457079"/>
              <a:gd name="connsiteX6" fmla="*/ 2557230 w 4545693"/>
              <a:gd name="connsiteY6" fmla="*/ 7338 h 2457079"/>
              <a:gd name="connsiteX7" fmla="*/ 2568850 w 4545693"/>
              <a:gd name="connsiteY7" fmla="*/ 14196 h 2457079"/>
              <a:gd name="connsiteX8" fmla="*/ 2639431 w 4545693"/>
              <a:gd name="connsiteY8" fmla="*/ 67346 h 2457079"/>
              <a:gd name="connsiteX9" fmla="*/ 2648860 w 4545693"/>
              <a:gd name="connsiteY9" fmla="*/ 78395 h 2457079"/>
              <a:gd name="connsiteX10" fmla="*/ 2654671 w 4545693"/>
              <a:gd name="connsiteY10" fmla="*/ 92587 h 2457079"/>
              <a:gd name="connsiteX11" fmla="*/ 2685246 w 4545693"/>
              <a:gd name="connsiteY11" fmla="*/ 140498 h 2457079"/>
              <a:gd name="connsiteX12" fmla="*/ 2695247 w 4545693"/>
              <a:gd name="connsiteY12" fmla="*/ 149928 h 2457079"/>
              <a:gd name="connsiteX13" fmla="*/ 2806309 w 4545693"/>
              <a:gd name="connsiteY13" fmla="*/ 213650 h 2457079"/>
              <a:gd name="connsiteX14" fmla="*/ 2791069 w 4545693"/>
              <a:gd name="connsiteY14" fmla="*/ 286802 h 2457079"/>
              <a:gd name="connsiteX15" fmla="*/ 2776876 w 4545693"/>
              <a:gd name="connsiteY15" fmla="*/ 292041 h 2457079"/>
              <a:gd name="connsiteX16" fmla="*/ 2768494 w 4545693"/>
              <a:gd name="connsiteY16" fmla="*/ 302042 h 2457079"/>
              <a:gd name="connsiteX17" fmla="*/ 2848504 w 4545693"/>
              <a:gd name="connsiteY17" fmla="*/ 351000 h 2457079"/>
              <a:gd name="connsiteX18" fmla="*/ 2862220 w 4545693"/>
              <a:gd name="connsiteY18" fmla="*/ 355191 h 2457079"/>
              <a:gd name="connsiteX19" fmla="*/ 2875936 w 4545693"/>
              <a:gd name="connsiteY19" fmla="*/ 361002 h 2457079"/>
              <a:gd name="connsiteX20" fmla="*/ 2885938 w 4545693"/>
              <a:gd name="connsiteY20" fmla="*/ 365193 h 2457079"/>
              <a:gd name="connsiteX21" fmla="*/ 2912798 w 4545693"/>
              <a:gd name="connsiteY21" fmla="*/ 380433 h 2457079"/>
              <a:gd name="connsiteX22" fmla="*/ 2922799 w 4545693"/>
              <a:gd name="connsiteY22" fmla="*/ 387291 h 2457079"/>
              <a:gd name="connsiteX23" fmla="*/ 2948041 w 4545693"/>
              <a:gd name="connsiteY23" fmla="*/ 402531 h 2457079"/>
              <a:gd name="connsiteX24" fmla="*/ 2957470 w 4545693"/>
              <a:gd name="connsiteY24" fmla="*/ 407769 h 2457079"/>
              <a:gd name="connsiteX25" fmla="*/ 3015382 w 4545693"/>
              <a:gd name="connsiteY25" fmla="*/ 447203 h 2457079"/>
              <a:gd name="connsiteX26" fmla="*/ 3024812 w 4545693"/>
              <a:gd name="connsiteY26" fmla="*/ 456633 h 2457079"/>
              <a:gd name="connsiteX27" fmla="*/ 3061674 w 4545693"/>
              <a:gd name="connsiteY27" fmla="*/ 573504 h 2457079"/>
              <a:gd name="connsiteX28" fmla="*/ 3070056 w 4545693"/>
              <a:gd name="connsiteY28" fmla="*/ 586173 h 2457079"/>
              <a:gd name="connsiteX29" fmla="*/ 3188833 w 4545693"/>
              <a:gd name="connsiteY29" fmla="*/ 676374 h 2457079"/>
              <a:gd name="connsiteX30" fmla="*/ 3225409 w 4545693"/>
              <a:gd name="connsiteY30" fmla="*/ 702092 h 2457079"/>
              <a:gd name="connsiteX31" fmla="*/ 3223694 w 4545693"/>
              <a:gd name="connsiteY31" fmla="*/ 701425 h 2457079"/>
              <a:gd name="connsiteX32" fmla="*/ 3238934 w 4545693"/>
              <a:gd name="connsiteY32" fmla="*/ 713046 h 2457079"/>
              <a:gd name="connsiteX33" fmla="*/ 3256841 w 4545693"/>
              <a:gd name="connsiteY33" fmla="*/ 733048 h 2457079"/>
              <a:gd name="connsiteX34" fmla="*/ 3285226 w 4545693"/>
              <a:gd name="connsiteY34" fmla="*/ 813630 h 2457079"/>
              <a:gd name="connsiteX35" fmla="*/ 3287893 w 4545693"/>
              <a:gd name="connsiteY35" fmla="*/ 835728 h 2457079"/>
              <a:gd name="connsiteX36" fmla="*/ 3351043 w 4545693"/>
              <a:gd name="connsiteY36" fmla="*/ 989461 h 2457079"/>
              <a:gd name="connsiteX37" fmla="*/ 3363712 w 4545693"/>
              <a:gd name="connsiteY37" fmla="*/ 1010511 h 2457079"/>
              <a:gd name="connsiteX38" fmla="*/ 3373141 w 4545693"/>
              <a:gd name="connsiteY38" fmla="*/ 1037372 h 2457079"/>
              <a:gd name="connsiteX39" fmla="*/ 3384762 w 4545693"/>
              <a:gd name="connsiteY39" fmla="*/ 1097951 h 2457079"/>
              <a:gd name="connsiteX40" fmla="*/ 3386381 w 4545693"/>
              <a:gd name="connsiteY40" fmla="*/ 1101094 h 2457079"/>
              <a:gd name="connsiteX41" fmla="*/ 3392191 w 4545693"/>
              <a:gd name="connsiteY41" fmla="*/ 1162721 h 2457079"/>
              <a:gd name="connsiteX42" fmla="*/ 3394858 w 4545693"/>
              <a:gd name="connsiteY42" fmla="*/ 1177961 h 2457079"/>
              <a:gd name="connsiteX43" fmla="*/ 3424291 w 4545693"/>
              <a:gd name="connsiteY43" fmla="*/ 1248541 h 2457079"/>
              <a:gd name="connsiteX44" fmla="*/ 3431625 w 4545693"/>
              <a:gd name="connsiteY44" fmla="*/ 1262257 h 2457079"/>
              <a:gd name="connsiteX45" fmla="*/ 3466867 w 4545693"/>
              <a:gd name="connsiteY45" fmla="*/ 1332266 h 2457079"/>
              <a:gd name="connsiteX46" fmla="*/ 3473725 w 4545693"/>
              <a:gd name="connsiteY46" fmla="*/ 1347506 h 2457079"/>
              <a:gd name="connsiteX47" fmla="*/ 3521065 w 4545693"/>
              <a:gd name="connsiteY47" fmla="*/ 1425897 h 2457079"/>
              <a:gd name="connsiteX48" fmla="*/ 3532114 w 4545693"/>
              <a:gd name="connsiteY48" fmla="*/ 1435326 h 2457079"/>
              <a:gd name="connsiteX49" fmla="*/ 3595264 w 4545693"/>
              <a:gd name="connsiteY49" fmla="*/ 1508478 h 2457079"/>
              <a:gd name="connsiteX50" fmla="*/ 3596312 w 4545693"/>
              <a:gd name="connsiteY50" fmla="*/ 1511145 h 2457079"/>
              <a:gd name="connsiteX51" fmla="*/ 3610028 w 4545693"/>
              <a:gd name="connsiteY51" fmla="*/ 1543816 h 2457079"/>
              <a:gd name="connsiteX52" fmla="*/ 3621077 w 4545693"/>
              <a:gd name="connsiteY52" fmla="*/ 1551150 h 2457079"/>
              <a:gd name="connsiteX53" fmla="*/ 3706897 w 4545693"/>
              <a:gd name="connsiteY53" fmla="*/ 1600585 h 2457079"/>
              <a:gd name="connsiteX54" fmla="*/ 3664797 w 4545693"/>
              <a:gd name="connsiteY54" fmla="*/ 1692216 h 2457079"/>
              <a:gd name="connsiteX55" fmla="*/ 3663749 w 4545693"/>
              <a:gd name="connsiteY55" fmla="*/ 1697454 h 2457079"/>
              <a:gd name="connsiteX56" fmla="*/ 3666416 w 4545693"/>
              <a:gd name="connsiteY56" fmla="*/ 1721648 h 2457079"/>
              <a:gd name="connsiteX57" fmla="*/ 3673750 w 4545693"/>
              <a:gd name="connsiteY57" fmla="*/ 1731078 h 2457079"/>
              <a:gd name="connsiteX58" fmla="*/ 3786431 w 4545693"/>
              <a:gd name="connsiteY58" fmla="*/ 1764796 h 2457079"/>
              <a:gd name="connsiteX59" fmla="*/ 3797480 w 4545693"/>
              <a:gd name="connsiteY59" fmla="*/ 1761653 h 2457079"/>
              <a:gd name="connsiteX60" fmla="*/ 3845391 w 4545693"/>
              <a:gd name="connsiteY60" fmla="*/ 1765844 h 2457079"/>
              <a:gd name="connsiteX61" fmla="*/ 3858059 w 4545693"/>
              <a:gd name="connsiteY61" fmla="*/ 1771083 h 2457079"/>
              <a:gd name="connsiteX62" fmla="*/ 3969121 w 4545693"/>
              <a:gd name="connsiteY62" fmla="*/ 1771083 h 2457079"/>
              <a:gd name="connsiteX63" fmla="*/ 3977502 w 4545693"/>
              <a:gd name="connsiteY63" fmla="*/ 1762701 h 2457079"/>
              <a:gd name="connsiteX64" fmla="*/ 3986932 w 4545693"/>
              <a:gd name="connsiteY64" fmla="*/ 1653163 h 2457079"/>
              <a:gd name="connsiteX65" fmla="*/ 4069609 w 4545693"/>
              <a:gd name="connsiteY65" fmla="*/ 1653163 h 2457079"/>
              <a:gd name="connsiteX66" fmla="*/ 4082277 w 4545693"/>
              <a:gd name="connsiteY66" fmla="*/ 1650496 h 2457079"/>
              <a:gd name="connsiteX67" fmla="*/ 4206008 w 4545693"/>
              <a:gd name="connsiteY67" fmla="*/ 1717838 h 2457079"/>
              <a:gd name="connsiteX68" fmla="*/ 4211246 w 4545693"/>
              <a:gd name="connsiteY68" fmla="*/ 1744698 h 2457079"/>
              <a:gd name="connsiteX69" fmla="*/ 4217057 w 4545693"/>
              <a:gd name="connsiteY69" fmla="*/ 1770987 h 2457079"/>
              <a:gd name="connsiteX70" fmla="*/ 4221248 w 4545693"/>
              <a:gd name="connsiteY70" fmla="*/ 1786227 h 2457079"/>
              <a:gd name="connsiteX71" fmla="*/ 4280207 w 4545693"/>
              <a:gd name="connsiteY71" fmla="*/ 1902051 h 2457079"/>
              <a:gd name="connsiteX72" fmla="*/ 4283351 w 4545693"/>
              <a:gd name="connsiteY72" fmla="*/ 1913100 h 2457079"/>
              <a:gd name="connsiteX73" fmla="*/ 4284398 w 4545693"/>
              <a:gd name="connsiteY73" fmla="*/ 1925769 h 2457079"/>
              <a:gd name="connsiteX74" fmla="*/ 4283351 w 4545693"/>
              <a:gd name="connsiteY74" fmla="*/ 1952058 h 2457079"/>
              <a:gd name="connsiteX75" fmla="*/ 4277540 w 4545693"/>
              <a:gd name="connsiteY75" fmla="*/ 2029401 h 2457079"/>
              <a:gd name="connsiteX76" fmla="*/ 4287542 w 4545693"/>
              <a:gd name="connsiteY76" fmla="*/ 2052070 h 2457079"/>
              <a:gd name="connsiteX77" fmla="*/ 4312783 w 4545693"/>
              <a:gd name="connsiteY77" fmla="*/ 2066262 h 2457079"/>
              <a:gd name="connsiteX78" fmla="*/ 4326499 w 4545693"/>
              <a:gd name="connsiteY78" fmla="*/ 2071501 h 2457079"/>
              <a:gd name="connsiteX79" fmla="*/ 4408128 w 4545693"/>
              <a:gd name="connsiteY79" fmla="*/ 2172561 h 2457079"/>
              <a:gd name="connsiteX80" fmla="*/ 4405461 w 4545693"/>
              <a:gd name="connsiteY80" fmla="*/ 2188373 h 2457079"/>
              <a:gd name="connsiteX81" fmla="*/ 4402794 w 4545693"/>
              <a:gd name="connsiteY81" fmla="*/ 2202089 h 2457079"/>
              <a:gd name="connsiteX82" fmla="*/ 4403842 w 4545693"/>
              <a:gd name="connsiteY82" fmla="*/ 2213709 h 2457079"/>
              <a:gd name="connsiteX83" fmla="*/ 4405461 w 4545693"/>
              <a:gd name="connsiteY83" fmla="*/ 2227902 h 2457079"/>
              <a:gd name="connsiteX84" fmla="*/ 4420701 w 4545693"/>
              <a:gd name="connsiteY84" fmla="*/ 2265811 h 2457079"/>
              <a:gd name="connsiteX85" fmla="*/ 4429083 w 4545693"/>
              <a:gd name="connsiteY85" fmla="*/ 2275812 h 2457079"/>
              <a:gd name="connsiteX86" fmla="*/ 4437465 w 4545693"/>
              <a:gd name="connsiteY86" fmla="*/ 2286861 h 2457079"/>
              <a:gd name="connsiteX87" fmla="*/ 4445847 w 4545693"/>
              <a:gd name="connsiteY87" fmla="*/ 2297910 h 2457079"/>
              <a:gd name="connsiteX88" fmla="*/ 4531096 w 4545693"/>
              <a:gd name="connsiteY88" fmla="*/ 2451072 h 2457079"/>
              <a:gd name="connsiteX89" fmla="*/ 4462135 w 4545693"/>
              <a:gd name="connsiteY89" fmla="*/ 2454216 h 2457079"/>
              <a:gd name="connsiteX90" fmla="*/ 4452134 w 4545693"/>
              <a:gd name="connsiteY90" fmla="*/ 2454216 h 2457079"/>
              <a:gd name="connsiteX91" fmla="*/ 4420034 w 4545693"/>
              <a:gd name="connsiteY91" fmla="*/ 2453168 h 2457079"/>
              <a:gd name="connsiteX92" fmla="*/ 4410604 w 4545693"/>
              <a:gd name="connsiteY92" fmla="*/ 2453168 h 2457079"/>
              <a:gd name="connsiteX93" fmla="*/ 3273177 w 4545693"/>
              <a:gd name="connsiteY93" fmla="*/ 2453168 h 2457079"/>
              <a:gd name="connsiteX94" fmla="*/ 2653622 w 4545693"/>
              <a:gd name="connsiteY94" fmla="*/ 1501145 h 2457079"/>
              <a:gd name="connsiteX95" fmla="*/ 2346441 w 4545693"/>
              <a:gd name="connsiteY95" fmla="*/ 1665451 h 2457079"/>
              <a:gd name="connsiteX96" fmla="*/ 2560754 w 4545693"/>
              <a:gd name="connsiteY96" fmla="*/ 1336934 h 2457079"/>
              <a:gd name="connsiteX97" fmla="*/ 2489126 w 4545693"/>
              <a:gd name="connsiteY97" fmla="*/ 218889 h 2457079"/>
              <a:gd name="connsiteX98" fmla="*/ 2480077 w 4545693"/>
              <a:gd name="connsiteY98" fmla="*/ 218318 h 2457079"/>
              <a:gd name="connsiteX99" fmla="*/ 2361300 w 4545693"/>
              <a:gd name="connsiteY99" fmla="*/ 303091 h 2457079"/>
              <a:gd name="connsiteX100" fmla="*/ 2349489 w 4545693"/>
              <a:gd name="connsiteY100" fmla="*/ 311949 h 2457079"/>
              <a:gd name="connsiteX101" fmla="*/ 2335202 w 4545693"/>
              <a:gd name="connsiteY101" fmla="*/ 316902 h 2457079"/>
              <a:gd name="connsiteX102" fmla="*/ 2324819 w 4545693"/>
              <a:gd name="connsiteY102" fmla="*/ 320807 h 2457079"/>
              <a:gd name="connsiteX103" fmla="*/ 2300245 w 4545693"/>
              <a:gd name="connsiteY103" fmla="*/ 347382 h 2457079"/>
              <a:gd name="connsiteX104" fmla="*/ 2293387 w 4545693"/>
              <a:gd name="connsiteY104" fmla="*/ 360145 h 2457079"/>
              <a:gd name="connsiteX105" fmla="*/ 2253001 w 4545693"/>
              <a:gd name="connsiteY105" fmla="*/ 452157 h 2457079"/>
              <a:gd name="connsiteX106" fmla="*/ 2244143 w 4545693"/>
              <a:gd name="connsiteY106" fmla="*/ 464920 h 2457079"/>
              <a:gd name="connsiteX107" fmla="*/ 2234808 w 4545693"/>
              <a:gd name="connsiteY107" fmla="*/ 478255 h 2457079"/>
              <a:gd name="connsiteX108" fmla="*/ 2174229 w 4545693"/>
              <a:gd name="connsiteY108" fmla="*/ 491019 h 2457079"/>
              <a:gd name="connsiteX109" fmla="*/ 2110221 w 4545693"/>
              <a:gd name="connsiteY109" fmla="*/ 563409 h 2457079"/>
              <a:gd name="connsiteX110" fmla="*/ 2101363 w 4545693"/>
              <a:gd name="connsiteY110" fmla="*/ 562456 h 2457079"/>
              <a:gd name="connsiteX111" fmla="*/ 2076217 w 4545693"/>
              <a:gd name="connsiteY111" fmla="*/ 557503 h 2457079"/>
              <a:gd name="connsiteX112" fmla="*/ 2061929 w 4545693"/>
              <a:gd name="connsiteY112" fmla="*/ 553598 h 2457079"/>
              <a:gd name="connsiteX113" fmla="*/ 2037355 w 4545693"/>
              <a:gd name="connsiteY113" fmla="*/ 534929 h 2457079"/>
              <a:gd name="connsiteX114" fmla="*/ 2024591 w 4545693"/>
              <a:gd name="connsiteY114" fmla="*/ 526071 h 2457079"/>
              <a:gd name="connsiteX115" fmla="*/ 1997064 w 4545693"/>
              <a:gd name="connsiteY115" fmla="*/ 469492 h 2457079"/>
              <a:gd name="connsiteX116" fmla="*/ 1891718 w 4545693"/>
              <a:gd name="connsiteY116" fmla="*/ 503973 h 2457079"/>
              <a:gd name="connsiteX117" fmla="*/ 1882383 w 4545693"/>
              <a:gd name="connsiteY117" fmla="*/ 503020 h 2457079"/>
              <a:gd name="connsiteX118" fmla="*/ 1852379 w 4545693"/>
              <a:gd name="connsiteY118" fmla="*/ 490257 h 2457079"/>
              <a:gd name="connsiteX119" fmla="*/ 1838092 w 4545693"/>
              <a:gd name="connsiteY119" fmla="*/ 481399 h 2457079"/>
              <a:gd name="connsiteX120" fmla="*/ 1822376 w 4545693"/>
              <a:gd name="connsiteY120" fmla="*/ 477493 h 2457079"/>
              <a:gd name="connsiteX121" fmla="*/ 1768178 w 4545693"/>
              <a:gd name="connsiteY121" fmla="*/ 553789 h 2457079"/>
              <a:gd name="connsiteX122" fmla="*/ 1751414 w 4545693"/>
              <a:gd name="connsiteY122" fmla="*/ 603985 h 2457079"/>
              <a:gd name="connsiteX123" fmla="*/ 1747509 w 4545693"/>
              <a:gd name="connsiteY123" fmla="*/ 613320 h 2457079"/>
              <a:gd name="connsiteX124" fmla="*/ 1694836 w 4545693"/>
              <a:gd name="connsiteY124" fmla="*/ 680757 h 2457079"/>
              <a:gd name="connsiteX125" fmla="*/ 1702932 w 4545693"/>
              <a:gd name="connsiteY125" fmla="*/ 793628 h 2457079"/>
              <a:gd name="connsiteX126" fmla="*/ 1693598 w 4545693"/>
              <a:gd name="connsiteY126" fmla="*/ 798581 h 2457079"/>
              <a:gd name="connsiteX127" fmla="*/ 1685692 w 4545693"/>
              <a:gd name="connsiteY127" fmla="*/ 804963 h 2457079"/>
              <a:gd name="connsiteX128" fmla="*/ 1676833 w 4545693"/>
              <a:gd name="connsiteY128" fmla="*/ 819727 h 2457079"/>
              <a:gd name="connsiteX129" fmla="*/ 1656164 w 4545693"/>
              <a:gd name="connsiteY129" fmla="*/ 1035849 h 2457079"/>
              <a:gd name="connsiteX130" fmla="*/ 1654640 w 4545693"/>
              <a:gd name="connsiteY130" fmla="*/ 1060995 h 2457079"/>
              <a:gd name="connsiteX131" fmla="*/ 1653688 w 4545693"/>
              <a:gd name="connsiteY131" fmla="*/ 1073758 h 2457079"/>
              <a:gd name="connsiteX132" fmla="*/ 1651211 w 4545693"/>
              <a:gd name="connsiteY132" fmla="*/ 1087093 h 2457079"/>
              <a:gd name="connsiteX133" fmla="*/ 1566820 w 4545693"/>
              <a:gd name="connsiteY133" fmla="*/ 1151959 h 2457079"/>
              <a:gd name="connsiteX134" fmla="*/ 1554056 w 4545693"/>
              <a:gd name="connsiteY134" fmla="*/ 1151959 h 2457079"/>
              <a:gd name="connsiteX135" fmla="*/ 1540721 w 4545693"/>
              <a:gd name="connsiteY135" fmla="*/ 1152911 h 2457079"/>
              <a:gd name="connsiteX136" fmla="*/ 1484619 w 4545693"/>
              <a:gd name="connsiteY136" fmla="*/ 1147958 h 2457079"/>
              <a:gd name="connsiteX137" fmla="*/ 1468903 w 4545693"/>
              <a:gd name="connsiteY137" fmla="*/ 1145482 h 2457079"/>
              <a:gd name="connsiteX138" fmla="*/ 1398037 w 4545693"/>
              <a:gd name="connsiteY138" fmla="*/ 1158245 h 2457079"/>
              <a:gd name="connsiteX139" fmla="*/ 1388702 w 4545693"/>
              <a:gd name="connsiteY139" fmla="*/ 1167103 h 2457079"/>
              <a:gd name="connsiteX140" fmla="*/ 1363556 w 4545693"/>
              <a:gd name="connsiteY140" fmla="*/ 1201584 h 2457079"/>
              <a:gd name="connsiteX141" fmla="*/ 1357174 w 4545693"/>
              <a:gd name="connsiteY141" fmla="*/ 1211966 h 2457079"/>
              <a:gd name="connsiteX142" fmla="*/ 1336029 w 4545693"/>
              <a:gd name="connsiteY142" fmla="*/ 1270069 h 2457079"/>
              <a:gd name="connsiteX143" fmla="*/ 1329171 w 4545693"/>
              <a:gd name="connsiteY143" fmla="*/ 1280451 h 2457079"/>
              <a:gd name="connsiteX144" fmla="*/ 1271545 w 4545693"/>
              <a:gd name="connsiteY144" fmla="*/ 1337029 h 2457079"/>
              <a:gd name="connsiteX145" fmla="*/ 1259734 w 4545693"/>
              <a:gd name="connsiteY145" fmla="*/ 1344935 h 2457079"/>
              <a:gd name="connsiteX146" fmla="*/ 1217919 w 4545693"/>
              <a:gd name="connsiteY146" fmla="*/ 1431613 h 2457079"/>
              <a:gd name="connsiteX147" fmla="*/ 1215442 w 4545693"/>
              <a:gd name="connsiteY147" fmla="*/ 1443423 h 2457079"/>
              <a:gd name="connsiteX148" fmla="*/ 999892 w 4545693"/>
              <a:gd name="connsiteY148" fmla="*/ 1552390 h 2457079"/>
              <a:gd name="connsiteX149" fmla="*/ 985604 w 4545693"/>
              <a:gd name="connsiteY149" fmla="*/ 1557343 h 2457079"/>
              <a:gd name="connsiteX150" fmla="*/ 961982 w 4545693"/>
              <a:gd name="connsiteY150" fmla="*/ 1562296 h 2457079"/>
              <a:gd name="connsiteX151" fmla="*/ 950171 w 4545693"/>
              <a:gd name="connsiteY151" fmla="*/ 1563819 h 2457079"/>
              <a:gd name="connsiteX152" fmla="*/ 921596 w 4545693"/>
              <a:gd name="connsiteY152" fmla="*/ 1558390 h 2457079"/>
              <a:gd name="connsiteX153" fmla="*/ 912262 w 4545693"/>
              <a:gd name="connsiteY153" fmla="*/ 1549056 h 2457079"/>
              <a:gd name="connsiteX154" fmla="*/ 763576 w 4545693"/>
              <a:gd name="connsiteY154" fmla="*/ 1491430 h 2457079"/>
              <a:gd name="connsiteX155" fmla="*/ 748813 w 4545693"/>
              <a:gd name="connsiteY155" fmla="*/ 1491430 h 2457079"/>
              <a:gd name="connsiteX156" fmla="*/ 714713 w 4545693"/>
              <a:gd name="connsiteY156" fmla="*/ 1504574 h 2457079"/>
              <a:gd name="connsiteX157" fmla="*/ 706807 w 4545693"/>
              <a:gd name="connsiteY157" fmla="*/ 1520290 h 2457079"/>
              <a:gd name="connsiteX158" fmla="*/ 686138 w 4545693"/>
              <a:gd name="connsiteY158" fmla="*/ 1575440 h 2457079"/>
              <a:gd name="connsiteX159" fmla="*/ 678232 w 4545693"/>
              <a:gd name="connsiteY159" fmla="*/ 1582298 h 2457079"/>
              <a:gd name="connsiteX160" fmla="*/ 670327 w 4545693"/>
              <a:gd name="connsiteY160" fmla="*/ 1594109 h 2457079"/>
              <a:gd name="connsiteX161" fmla="*/ 663469 w 4545693"/>
              <a:gd name="connsiteY161" fmla="*/ 1605920 h 2457079"/>
              <a:gd name="connsiteX162" fmla="*/ 659563 w 4545693"/>
              <a:gd name="connsiteY162" fmla="*/ 1620208 h 2457079"/>
              <a:gd name="connsiteX163" fmla="*/ 653182 w 4545693"/>
              <a:gd name="connsiteY163" fmla="*/ 1630590 h 2457079"/>
              <a:gd name="connsiteX164" fmla="*/ 620225 w 4545693"/>
              <a:gd name="connsiteY164" fmla="*/ 1672881 h 2457079"/>
              <a:gd name="connsiteX165" fmla="*/ 616320 w 4545693"/>
              <a:gd name="connsiteY165" fmla="*/ 1684692 h 2457079"/>
              <a:gd name="connsiteX166" fmla="*/ 633560 w 4545693"/>
              <a:gd name="connsiteY166" fmla="*/ 1767369 h 2457079"/>
              <a:gd name="connsiteX167" fmla="*/ 629655 w 4545693"/>
              <a:gd name="connsiteY167" fmla="*/ 1780704 h 2457079"/>
              <a:gd name="connsiteX168" fmla="*/ 592698 w 4545693"/>
              <a:gd name="connsiteY168" fmla="*/ 1857952 h 2457079"/>
              <a:gd name="connsiteX169" fmla="*/ 586316 w 4545693"/>
              <a:gd name="connsiteY169" fmla="*/ 1870715 h 2457079"/>
              <a:gd name="connsiteX170" fmla="*/ 579458 w 4545693"/>
              <a:gd name="connsiteY170" fmla="*/ 1964251 h 2457079"/>
              <a:gd name="connsiteX171" fmla="*/ 582411 w 4545693"/>
              <a:gd name="connsiteY171" fmla="*/ 1977586 h 2457079"/>
              <a:gd name="connsiteX172" fmla="*/ 578506 w 4545693"/>
              <a:gd name="connsiteY172" fmla="*/ 2038165 h 2457079"/>
              <a:gd name="connsiteX173" fmla="*/ 569171 w 4545693"/>
              <a:gd name="connsiteY173" fmla="*/ 2046070 h 2457079"/>
              <a:gd name="connsiteX174" fmla="*/ 491828 w 4545693"/>
              <a:gd name="connsiteY174" fmla="*/ 2073598 h 2457079"/>
              <a:gd name="connsiteX175" fmla="*/ 480970 w 4545693"/>
              <a:gd name="connsiteY175" fmla="*/ 2077503 h 2457079"/>
              <a:gd name="connsiteX176" fmla="*/ 446489 w 4545693"/>
              <a:gd name="connsiteY176" fmla="*/ 2085409 h 2457079"/>
              <a:gd name="connsiteX177" fmla="*/ 434678 w 4545693"/>
              <a:gd name="connsiteY177" fmla="*/ 2088361 h 2457079"/>
              <a:gd name="connsiteX178" fmla="*/ 388387 w 4545693"/>
              <a:gd name="connsiteY178" fmla="*/ 2111983 h 2457079"/>
              <a:gd name="connsiteX179" fmla="*/ 375623 w 4545693"/>
              <a:gd name="connsiteY179" fmla="*/ 2116936 h 2457079"/>
              <a:gd name="connsiteX180" fmla="*/ 325903 w 4545693"/>
              <a:gd name="connsiteY180" fmla="*/ 2187802 h 2457079"/>
              <a:gd name="connsiteX181" fmla="*/ 285517 w 4545693"/>
              <a:gd name="connsiteY181" fmla="*/ 2222283 h 2457079"/>
              <a:gd name="connsiteX182" fmla="*/ 277611 w 4545693"/>
              <a:gd name="connsiteY182" fmla="*/ 2234094 h 2457079"/>
              <a:gd name="connsiteX183" fmla="*/ 137308 w 4545693"/>
              <a:gd name="connsiteY183" fmla="*/ 2418212 h 2457079"/>
              <a:gd name="connsiteX184" fmla="*/ 130450 w 4545693"/>
              <a:gd name="connsiteY184" fmla="*/ 2428594 h 2457079"/>
              <a:gd name="connsiteX185" fmla="*/ 122258 w 4545693"/>
              <a:gd name="connsiteY185" fmla="*/ 2453168 h 2457079"/>
              <a:gd name="connsiteX186" fmla="*/ 5196 w 4545693"/>
              <a:gd name="connsiteY186" fmla="*/ 2453168 h 2457079"/>
              <a:gd name="connsiteX187" fmla="*/ 3577 w 4545693"/>
              <a:gd name="connsiteY187" fmla="*/ 2436309 h 2457079"/>
              <a:gd name="connsiteX188" fmla="*/ 1482 w 4545693"/>
              <a:gd name="connsiteY188" fmla="*/ 2418402 h 2457079"/>
              <a:gd name="connsiteX189" fmla="*/ 434 w 4545693"/>
              <a:gd name="connsiteY189" fmla="*/ 2392113 h 2457079"/>
              <a:gd name="connsiteX190" fmla="*/ 9864 w 4545693"/>
              <a:gd name="connsiteY190" fmla="*/ 2363728 h 2457079"/>
              <a:gd name="connsiteX191" fmla="*/ 17198 w 4545693"/>
              <a:gd name="connsiteY191" fmla="*/ 2352679 h 2457079"/>
              <a:gd name="connsiteX192" fmla="*/ 167217 w 4545693"/>
              <a:gd name="connsiteY192" fmla="*/ 2155797 h 2457079"/>
              <a:gd name="connsiteX193" fmla="*/ 175599 w 4545693"/>
              <a:gd name="connsiteY193" fmla="*/ 2143129 h 2457079"/>
              <a:gd name="connsiteX194" fmla="*/ 218747 w 4545693"/>
              <a:gd name="connsiteY194" fmla="*/ 2106267 h 2457079"/>
              <a:gd name="connsiteX195" fmla="*/ 271897 w 4545693"/>
              <a:gd name="connsiteY195" fmla="*/ 2030448 h 2457079"/>
              <a:gd name="connsiteX196" fmla="*/ 285613 w 4545693"/>
              <a:gd name="connsiteY196" fmla="*/ 2025210 h 2457079"/>
              <a:gd name="connsiteX197" fmla="*/ 335047 w 4545693"/>
              <a:gd name="connsiteY197" fmla="*/ 1999968 h 2457079"/>
              <a:gd name="connsiteX198" fmla="*/ 347716 w 4545693"/>
              <a:gd name="connsiteY198" fmla="*/ 1996825 h 2457079"/>
              <a:gd name="connsiteX199" fmla="*/ 384577 w 4545693"/>
              <a:gd name="connsiteY199" fmla="*/ 1988443 h 2457079"/>
              <a:gd name="connsiteX200" fmla="*/ 396198 w 4545693"/>
              <a:gd name="connsiteY200" fmla="*/ 1984252 h 2457079"/>
              <a:gd name="connsiteX201" fmla="*/ 478875 w 4545693"/>
              <a:gd name="connsiteY201" fmla="*/ 1954820 h 2457079"/>
              <a:gd name="connsiteX202" fmla="*/ 488876 w 4545693"/>
              <a:gd name="connsiteY202" fmla="*/ 1946438 h 2457079"/>
              <a:gd name="connsiteX203" fmla="*/ 493067 w 4545693"/>
              <a:gd name="connsiteY203" fmla="*/ 1881668 h 2457079"/>
              <a:gd name="connsiteX204" fmla="*/ 489924 w 4545693"/>
              <a:gd name="connsiteY204" fmla="*/ 1867476 h 2457079"/>
              <a:gd name="connsiteX205" fmla="*/ 497258 w 4545693"/>
              <a:gd name="connsiteY205" fmla="*/ 1767463 h 2457079"/>
              <a:gd name="connsiteX206" fmla="*/ 504116 w 4545693"/>
              <a:gd name="connsiteY206" fmla="*/ 1753747 h 2457079"/>
              <a:gd name="connsiteX207" fmla="*/ 543550 w 4545693"/>
              <a:gd name="connsiteY207" fmla="*/ 1671070 h 2457079"/>
              <a:gd name="connsiteX208" fmla="*/ 547741 w 4545693"/>
              <a:gd name="connsiteY208" fmla="*/ 1656878 h 2457079"/>
              <a:gd name="connsiteX209" fmla="*/ 529357 w 4545693"/>
              <a:gd name="connsiteY209" fmla="*/ 1568486 h 2457079"/>
              <a:gd name="connsiteX210" fmla="*/ 533548 w 4545693"/>
              <a:gd name="connsiteY210" fmla="*/ 1555818 h 2457079"/>
              <a:gd name="connsiteX211" fmla="*/ 568791 w 4545693"/>
              <a:gd name="connsiteY211" fmla="*/ 1510574 h 2457079"/>
              <a:gd name="connsiteX212" fmla="*/ 575649 w 4545693"/>
              <a:gd name="connsiteY212" fmla="*/ 1499525 h 2457079"/>
              <a:gd name="connsiteX213" fmla="*/ 579840 w 4545693"/>
              <a:gd name="connsiteY213" fmla="*/ 1484285 h 2457079"/>
              <a:gd name="connsiteX214" fmla="*/ 587174 w 4545693"/>
              <a:gd name="connsiteY214" fmla="*/ 1471617 h 2457079"/>
              <a:gd name="connsiteX215" fmla="*/ 595556 w 4545693"/>
              <a:gd name="connsiteY215" fmla="*/ 1458948 h 2457079"/>
              <a:gd name="connsiteX216" fmla="*/ 603938 w 4545693"/>
              <a:gd name="connsiteY216" fmla="*/ 1451614 h 2457079"/>
              <a:gd name="connsiteX217" fmla="*/ 626036 w 4545693"/>
              <a:gd name="connsiteY217" fmla="*/ 1392654 h 2457079"/>
              <a:gd name="connsiteX218" fmla="*/ 634418 w 4545693"/>
              <a:gd name="connsiteY218" fmla="*/ 1375795 h 2457079"/>
              <a:gd name="connsiteX219" fmla="*/ 661279 w 4545693"/>
              <a:gd name="connsiteY219" fmla="*/ 1349506 h 2457079"/>
              <a:gd name="connsiteX220" fmla="*/ 752338 w 4545693"/>
              <a:gd name="connsiteY220" fmla="*/ 1382177 h 2457079"/>
              <a:gd name="connsiteX221" fmla="*/ 768149 w 4545693"/>
              <a:gd name="connsiteY221" fmla="*/ 1382177 h 2457079"/>
              <a:gd name="connsiteX222" fmla="*/ 927121 w 4545693"/>
              <a:gd name="connsiteY222" fmla="*/ 1443804 h 2457079"/>
              <a:gd name="connsiteX223" fmla="*/ 937122 w 4545693"/>
              <a:gd name="connsiteY223" fmla="*/ 1453805 h 2457079"/>
              <a:gd name="connsiteX224" fmla="*/ 967698 w 4545693"/>
              <a:gd name="connsiteY224" fmla="*/ 1459615 h 2457079"/>
              <a:gd name="connsiteX225" fmla="*/ 980366 w 4545693"/>
              <a:gd name="connsiteY225" fmla="*/ 1457996 h 2457079"/>
              <a:gd name="connsiteX226" fmla="*/ 1005607 w 4545693"/>
              <a:gd name="connsiteY226" fmla="*/ 1452757 h 2457079"/>
              <a:gd name="connsiteX227" fmla="*/ 1020847 w 4545693"/>
              <a:gd name="connsiteY227" fmla="*/ 1447518 h 2457079"/>
              <a:gd name="connsiteX228" fmla="*/ 1169818 w 4545693"/>
              <a:gd name="connsiteY228" fmla="*/ 1310644 h 2457079"/>
              <a:gd name="connsiteX229" fmla="*/ 1172485 w 4545693"/>
              <a:gd name="connsiteY229" fmla="*/ 1297976 h 2457079"/>
              <a:gd name="connsiteX230" fmla="*/ 1217253 w 4545693"/>
              <a:gd name="connsiteY230" fmla="*/ 1205298 h 2457079"/>
              <a:gd name="connsiteX231" fmla="*/ 1229921 w 4545693"/>
              <a:gd name="connsiteY231" fmla="*/ 1196916 h 2457079"/>
              <a:gd name="connsiteX232" fmla="*/ 1291548 w 4545693"/>
              <a:gd name="connsiteY232" fmla="*/ 1136337 h 2457079"/>
              <a:gd name="connsiteX233" fmla="*/ 1298882 w 4545693"/>
              <a:gd name="connsiteY233" fmla="*/ 1125288 h 2457079"/>
              <a:gd name="connsiteX234" fmla="*/ 1321552 w 4545693"/>
              <a:gd name="connsiteY234" fmla="*/ 1063185 h 2457079"/>
              <a:gd name="connsiteX235" fmla="*/ 1328410 w 4545693"/>
              <a:gd name="connsiteY235" fmla="*/ 1052136 h 2457079"/>
              <a:gd name="connsiteX236" fmla="*/ 1355270 w 4545693"/>
              <a:gd name="connsiteY236" fmla="*/ 1015274 h 2457079"/>
              <a:gd name="connsiteX237" fmla="*/ 1365271 w 4545693"/>
              <a:gd name="connsiteY237" fmla="*/ 1005844 h 2457079"/>
              <a:gd name="connsiteX238" fmla="*/ 1441090 w 4545693"/>
              <a:gd name="connsiteY238" fmla="*/ 992128 h 2457079"/>
              <a:gd name="connsiteX239" fmla="*/ 1457950 w 4545693"/>
              <a:gd name="connsiteY239" fmla="*/ 994795 h 2457079"/>
              <a:gd name="connsiteX240" fmla="*/ 1517957 w 4545693"/>
              <a:gd name="connsiteY240" fmla="*/ 1000034 h 2457079"/>
              <a:gd name="connsiteX241" fmla="*/ 1532149 w 4545693"/>
              <a:gd name="connsiteY241" fmla="*/ 998986 h 2457079"/>
              <a:gd name="connsiteX242" fmla="*/ 1545865 w 4545693"/>
              <a:gd name="connsiteY242" fmla="*/ 998986 h 2457079"/>
              <a:gd name="connsiteX243" fmla="*/ 1595300 w 4545693"/>
              <a:gd name="connsiteY243" fmla="*/ 950028 h 2457079"/>
              <a:gd name="connsiteX244" fmla="*/ 1597967 w 4545693"/>
              <a:gd name="connsiteY244" fmla="*/ 935835 h 2457079"/>
              <a:gd name="connsiteX245" fmla="*/ 1599015 w 4545693"/>
              <a:gd name="connsiteY245" fmla="*/ 922119 h 2457079"/>
              <a:gd name="connsiteX246" fmla="*/ 1600634 w 4545693"/>
              <a:gd name="connsiteY246" fmla="*/ 895259 h 2457079"/>
              <a:gd name="connsiteX247" fmla="*/ 1622732 w 4545693"/>
              <a:gd name="connsiteY247" fmla="*/ 664182 h 2457079"/>
              <a:gd name="connsiteX248" fmla="*/ 1632162 w 4545693"/>
              <a:gd name="connsiteY248" fmla="*/ 648371 h 2457079"/>
              <a:gd name="connsiteX249" fmla="*/ 1640544 w 4545693"/>
              <a:gd name="connsiteY249" fmla="*/ 641513 h 2457079"/>
              <a:gd name="connsiteX250" fmla="*/ 1650545 w 4545693"/>
              <a:gd name="connsiteY250" fmla="*/ 636274 h 2457079"/>
              <a:gd name="connsiteX251" fmla="*/ 1682644 w 4545693"/>
              <a:gd name="connsiteY251" fmla="*/ 495209 h 2457079"/>
              <a:gd name="connsiteX252" fmla="*/ 1738937 w 4545693"/>
              <a:gd name="connsiteY252" fmla="*/ 423105 h 2457079"/>
              <a:gd name="connsiteX253" fmla="*/ 1743128 w 4545693"/>
              <a:gd name="connsiteY253" fmla="*/ 413103 h 2457079"/>
              <a:gd name="connsiteX254" fmla="*/ 1761035 w 4545693"/>
              <a:gd name="connsiteY254" fmla="*/ 359382 h 2457079"/>
              <a:gd name="connsiteX255" fmla="*/ 1818947 w 4545693"/>
              <a:gd name="connsiteY255" fmla="*/ 277753 h 2457079"/>
              <a:gd name="connsiteX256" fmla="*/ 1835806 w 4545693"/>
              <a:gd name="connsiteY256" fmla="*/ 281944 h 2457079"/>
              <a:gd name="connsiteX257" fmla="*/ 1851046 w 4545693"/>
              <a:gd name="connsiteY257" fmla="*/ 291374 h 2457079"/>
              <a:gd name="connsiteX258" fmla="*/ 1883146 w 4545693"/>
              <a:gd name="connsiteY258" fmla="*/ 305090 h 2457079"/>
              <a:gd name="connsiteX259" fmla="*/ 1893147 w 4545693"/>
              <a:gd name="connsiteY259" fmla="*/ 306138 h 2457079"/>
              <a:gd name="connsiteX260" fmla="*/ 2005828 w 4545693"/>
              <a:gd name="connsiteY260" fmla="*/ 269276 h 2457079"/>
              <a:gd name="connsiteX261" fmla="*/ 2035260 w 4545693"/>
              <a:gd name="connsiteY261" fmla="*/ 329855 h 2457079"/>
              <a:gd name="connsiteX262" fmla="*/ 2048976 w 4545693"/>
              <a:gd name="connsiteY262" fmla="*/ 339285 h 2457079"/>
              <a:gd name="connsiteX263" fmla="*/ 2075265 w 4545693"/>
              <a:gd name="connsiteY263" fmla="*/ 359287 h 2457079"/>
              <a:gd name="connsiteX264" fmla="*/ 2090505 w 4545693"/>
              <a:gd name="connsiteY264" fmla="*/ 363478 h 2457079"/>
              <a:gd name="connsiteX265" fmla="*/ 2117365 w 4545693"/>
              <a:gd name="connsiteY265" fmla="*/ 368717 h 2457079"/>
              <a:gd name="connsiteX266" fmla="*/ 2126795 w 4545693"/>
              <a:gd name="connsiteY266" fmla="*/ 369765 h 2457079"/>
              <a:gd name="connsiteX267" fmla="*/ 2195185 w 4545693"/>
              <a:gd name="connsiteY267" fmla="*/ 292422 h 2457079"/>
              <a:gd name="connsiteX268" fmla="*/ 2259955 w 4545693"/>
              <a:gd name="connsiteY268" fmla="*/ 278706 h 2457079"/>
              <a:gd name="connsiteX269" fmla="*/ 2269956 w 4545693"/>
              <a:gd name="connsiteY269" fmla="*/ 264513 h 2457079"/>
              <a:gd name="connsiteX270" fmla="*/ 2279386 w 4545693"/>
              <a:gd name="connsiteY270" fmla="*/ 250797 h 2457079"/>
              <a:gd name="connsiteX271" fmla="*/ 2322534 w 4545693"/>
              <a:gd name="connsiteY271" fmla="*/ 152404 h 2457079"/>
              <a:gd name="connsiteX272" fmla="*/ 2329868 w 4545693"/>
              <a:gd name="connsiteY272" fmla="*/ 138688 h 2457079"/>
              <a:gd name="connsiteX273" fmla="*/ 2356157 w 4545693"/>
              <a:gd name="connsiteY273" fmla="*/ 110304 h 2457079"/>
              <a:gd name="connsiteX274" fmla="*/ 2367206 w 4545693"/>
              <a:gd name="connsiteY274" fmla="*/ 106113 h 2457079"/>
              <a:gd name="connsiteX275" fmla="*/ 2382446 w 4545693"/>
              <a:gd name="connsiteY275" fmla="*/ 100874 h 2457079"/>
              <a:gd name="connsiteX276" fmla="*/ 2395114 w 4545693"/>
              <a:gd name="connsiteY276" fmla="*/ 91444 h 2457079"/>
              <a:gd name="connsiteX277" fmla="*/ 2521987 w 4545693"/>
              <a:gd name="connsiteY277" fmla="*/ 195 h 245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</a:cxnLst>
            <a:rect l="l" t="t" r="r" b="b"/>
            <a:pathLst>
              <a:path w="4545693" h="2457079">
                <a:moveTo>
                  <a:pt x="3225313" y="702378"/>
                </a:moveTo>
                <a:lnTo>
                  <a:pt x="3234457" y="705902"/>
                </a:lnTo>
                <a:cubicBezTo>
                  <a:pt x="3238077" y="706950"/>
                  <a:pt x="3241792" y="707997"/>
                  <a:pt x="3245697" y="710093"/>
                </a:cubicBezTo>
                <a:cubicBezTo>
                  <a:pt x="3239887" y="708474"/>
                  <a:pt x="3234648" y="706950"/>
                  <a:pt x="3228838" y="704854"/>
                </a:cubicBezTo>
                <a:close/>
                <a:moveTo>
                  <a:pt x="2521987" y="195"/>
                </a:moveTo>
                <a:cubicBezTo>
                  <a:pt x="2529322" y="-282"/>
                  <a:pt x="2536846" y="99"/>
                  <a:pt x="2544562" y="1528"/>
                </a:cubicBezTo>
                <a:cubicBezTo>
                  <a:pt x="2548752" y="3147"/>
                  <a:pt x="2552944" y="4671"/>
                  <a:pt x="2557230" y="7338"/>
                </a:cubicBezTo>
                <a:cubicBezTo>
                  <a:pt x="2561421" y="8958"/>
                  <a:pt x="2564564" y="11529"/>
                  <a:pt x="2568850" y="14196"/>
                </a:cubicBezTo>
                <a:cubicBezTo>
                  <a:pt x="2595711" y="28960"/>
                  <a:pt x="2619428" y="46296"/>
                  <a:pt x="2639431" y="67346"/>
                </a:cubicBezTo>
                <a:cubicBezTo>
                  <a:pt x="2643145" y="71537"/>
                  <a:pt x="2645717" y="75252"/>
                  <a:pt x="2648860" y="78395"/>
                </a:cubicBezTo>
                <a:cubicBezTo>
                  <a:pt x="2650480" y="83157"/>
                  <a:pt x="2652004" y="87348"/>
                  <a:pt x="2654671" y="92587"/>
                </a:cubicBezTo>
                <a:cubicBezTo>
                  <a:pt x="2661529" y="112018"/>
                  <a:pt x="2672577" y="126782"/>
                  <a:pt x="2685246" y="140498"/>
                </a:cubicBezTo>
                <a:cubicBezTo>
                  <a:pt x="2688389" y="144213"/>
                  <a:pt x="2692104" y="147356"/>
                  <a:pt x="2695247" y="149928"/>
                </a:cubicBezTo>
                <a:cubicBezTo>
                  <a:pt x="2726299" y="179931"/>
                  <a:pt x="2776876" y="175740"/>
                  <a:pt x="2806309" y="213650"/>
                </a:cubicBezTo>
                <a:cubicBezTo>
                  <a:pt x="2825740" y="233081"/>
                  <a:pt x="2818977" y="272610"/>
                  <a:pt x="2791069" y="286802"/>
                </a:cubicBezTo>
                <a:cubicBezTo>
                  <a:pt x="2786877" y="289469"/>
                  <a:pt x="2782115" y="290517"/>
                  <a:pt x="2776876" y="292041"/>
                </a:cubicBezTo>
                <a:cubicBezTo>
                  <a:pt x="2772685" y="294708"/>
                  <a:pt x="2770018" y="297851"/>
                  <a:pt x="2768494" y="302042"/>
                </a:cubicBezTo>
                <a:cubicBezTo>
                  <a:pt x="2759065" y="347857"/>
                  <a:pt x="2820596" y="344142"/>
                  <a:pt x="2848504" y="351000"/>
                </a:cubicBezTo>
                <a:cubicBezTo>
                  <a:pt x="2853743" y="352620"/>
                  <a:pt x="2857934" y="353667"/>
                  <a:pt x="2862220" y="355191"/>
                </a:cubicBezTo>
                <a:cubicBezTo>
                  <a:pt x="2867459" y="356811"/>
                  <a:pt x="2871650" y="358335"/>
                  <a:pt x="2875936" y="361002"/>
                </a:cubicBezTo>
                <a:cubicBezTo>
                  <a:pt x="2879080" y="362049"/>
                  <a:pt x="2882794" y="363669"/>
                  <a:pt x="2885938" y="365193"/>
                </a:cubicBezTo>
                <a:cubicBezTo>
                  <a:pt x="2895939" y="369384"/>
                  <a:pt x="2905369" y="374622"/>
                  <a:pt x="2912798" y="380433"/>
                </a:cubicBezTo>
                <a:cubicBezTo>
                  <a:pt x="2915941" y="382052"/>
                  <a:pt x="2919656" y="384624"/>
                  <a:pt x="2922799" y="387291"/>
                </a:cubicBezTo>
                <a:cubicBezTo>
                  <a:pt x="2931181" y="392529"/>
                  <a:pt x="2939659" y="397292"/>
                  <a:pt x="2948041" y="402531"/>
                </a:cubicBezTo>
                <a:cubicBezTo>
                  <a:pt x="2951756" y="404626"/>
                  <a:pt x="2954899" y="406245"/>
                  <a:pt x="2957470" y="407769"/>
                </a:cubicBezTo>
                <a:cubicBezTo>
                  <a:pt x="2980616" y="417199"/>
                  <a:pt x="2998523" y="431963"/>
                  <a:pt x="3015382" y="447203"/>
                </a:cubicBezTo>
                <a:cubicBezTo>
                  <a:pt x="3019097" y="450918"/>
                  <a:pt x="3021669" y="454061"/>
                  <a:pt x="3024812" y="456633"/>
                </a:cubicBezTo>
                <a:cubicBezTo>
                  <a:pt x="3064246" y="482922"/>
                  <a:pt x="3071675" y="527213"/>
                  <a:pt x="3061674" y="573504"/>
                </a:cubicBezTo>
                <a:cubicBezTo>
                  <a:pt x="3064341" y="577695"/>
                  <a:pt x="3066913" y="581886"/>
                  <a:pt x="3070056" y="586173"/>
                </a:cubicBezTo>
                <a:cubicBezTo>
                  <a:pt x="3098440" y="625606"/>
                  <a:pt x="3146161" y="649704"/>
                  <a:pt x="3188833" y="676374"/>
                </a:cubicBezTo>
                <a:lnTo>
                  <a:pt x="3225409" y="702092"/>
                </a:lnTo>
                <a:lnTo>
                  <a:pt x="3223694" y="701425"/>
                </a:lnTo>
                <a:cubicBezTo>
                  <a:pt x="3228933" y="704568"/>
                  <a:pt x="3233695" y="708759"/>
                  <a:pt x="3238934" y="713046"/>
                </a:cubicBezTo>
                <a:cubicBezTo>
                  <a:pt x="3245792" y="719332"/>
                  <a:pt x="3251602" y="726190"/>
                  <a:pt x="3256841" y="733048"/>
                </a:cubicBezTo>
                <a:cubicBezTo>
                  <a:pt x="3274177" y="757242"/>
                  <a:pt x="3281035" y="784102"/>
                  <a:pt x="3285226" y="813630"/>
                </a:cubicBezTo>
                <a:cubicBezTo>
                  <a:pt x="3286273" y="820488"/>
                  <a:pt x="3286845" y="828393"/>
                  <a:pt x="3287893" y="835728"/>
                </a:cubicBezTo>
                <a:cubicBezTo>
                  <a:pt x="3282654" y="896307"/>
                  <a:pt x="3320563" y="942598"/>
                  <a:pt x="3351043" y="989461"/>
                </a:cubicBezTo>
                <a:cubicBezTo>
                  <a:pt x="3355234" y="996319"/>
                  <a:pt x="3360473" y="1003177"/>
                  <a:pt x="3363712" y="1010511"/>
                </a:cubicBezTo>
                <a:cubicBezTo>
                  <a:pt x="3368950" y="1018893"/>
                  <a:pt x="3376380" y="1029942"/>
                  <a:pt x="3373141" y="1037372"/>
                </a:cubicBezTo>
                <a:cubicBezTo>
                  <a:pt x="3362092" y="1067947"/>
                  <a:pt x="3375237" y="1079472"/>
                  <a:pt x="3384762" y="1097951"/>
                </a:cubicBezTo>
                <a:cubicBezTo>
                  <a:pt x="3384762" y="1099570"/>
                  <a:pt x="3385333" y="1100046"/>
                  <a:pt x="3386381" y="1101094"/>
                </a:cubicBezTo>
                <a:cubicBezTo>
                  <a:pt x="3390572" y="1120049"/>
                  <a:pt x="3389524" y="1141671"/>
                  <a:pt x="3392191" y="1162721"/>
                </a:cubicBezTo>
                <a:cubicBezTo>
                  <a:pt x="3393239" y="1167960"/>
                  <a:pt x="3393811" y="1172722"/>
                  <a:pt x="3394858" y="1177961"/>
                </a:cubicBezTo>
                <a:cubicBezTo>
                  <a:pt x="3400097" y="1203774"/>
                  <a:pt x="3411718" y="1226348"/>
                  <a:pt x="3424291" y="1248541"/>
                </a:cubicBezTo>
                <a:cubicBezTo>
                  <a:pt x="3426386" y="1252732"/>
                  <a:pt x="3429053" y="1256923"/>
                  <a:pt x="3431625" y="1262257"/>
                </a:cubicBezTo>
                <a:cubicBezTo>
                  <a:pt x="3442674" y="1285403"/>
                  <a:pt x="3455342" y="1308072"/>
                  <a:pt x="3466867" y="1332266"/>
                </a:cubicBezTo>
                <a:cubicBezTo>
                  <a:pt x="3468487" y="1337505"/>
                  <a:pt x="3471058" y="1342267"/>
                  <a:pt x="3473725" y="1347506"/>
                </a:cubicBezTo>
                <a:cubicBezTo>
                  <a:pt x="3484774" y="1376938"/>
                  <a:pt x="3495823" y="1406466"/>
                  <a:pt x="3521065" y="1425897"/>
                </a:cubicBezTo>
                <a:cubicBezTo>
                  <a:pt x="3524779" y="1429611"/>
                  <a:pt x="3528970" y="1432183"/>
                  <a:pt x="3532114" y="1435326"/>
                </a:cubicBezTo>
                <a:cubicBezTo>
                  <a:pt x="3557355" y="1454757"/>
                  <a:pt x="3586882" y="1471617"/>
                  <a:pt x="3595264" y="1508478"/>
                </a:cubicBezTo>
                <a:cubicBezTo>
                  <a:pt x="3596312" y="1509526"/>
                  <a:pt x="3596312" y="1510098"/>
                  <a:pt x="3596312" y="1511145"/>
                </a:cubicBezTo>
                <a:cubicBezTo>
                  <a:pt x="3594693" y="1525338"/>
                  <a:pt x="3600503" y="1535339"/>
                  <a:pt x="3610028" y="1543816"/>
                </a:cubicBezTo>
                <a:cubicBezTo>
                  <a:pt x="3613743" y="1545912"/>
                  <a:pt x="3616886" y="1548579"/>
                  <a:pt x="3621077" y="1551150"/>
                </a:cubicBezTo>
                <a:cubicBezTo>
                  <a:pt x="3653176" y="1559532"/>
                  <a:pt x="3695848" y="1566962"/>
                  <a:pt x="3706897" y="1600585"/>
                </a:cubicBezTo>
                <a:cubicBezTo>
                  <a:pt x="3717946" y="1641638"/>
                  <a:pt x="3670607" y="1655830"/>
                  <a:pt x="3664797" y="1692216"/>
                </a:cubicBezTo>
                <a:cubicBezTo>
                  <a:pt x="3664797" y="1694311"/>
                  <a:pt x="3663749" y="1695930"/>
                  <a:pt x="3663749" y="1697454"/>
                </a:cubicBezTo>
                <a:cubicBezTo>
                  <a:pt x="3663749" y="1704789"/>
                  <a:pt x="3663749" y="1715838"/>
                  <a:pt x="3666416" y="1721648"/>
                </a:cubicBezTo>
                <a:cubicBezTo>
                  <a:pt x="3668035" y="1725363"/>
                  <a:pt x="3670607" y="1729554"/>
                  <a:pt x="3673750" y="1731078"/>
                </a:cubicBezTo>
                <a:cubicBezTo>
                  <a:pt x="3713756" y="1738412"/>
                  <a:pt x="3743283" y="1767939"/>
                  <a:pt x="3786431" y="1764796"/>
                </a:cubicBezTo>
                <a:cubicBezTo>
                  <a:pt x="3790622" y="1763177"/>
                  <a:pt x="3794337" y="1762701"/>
                  <a:pt x="3797480" y="1761653"/>
                </a:cubicBezTo>
                <a:cubicBezTo>
                  <a:pt x="3814816" y="1758510"/>
                  <a:pt x="3830151" y="1760605"/>
                  <a:pt x="3845391" y="1765844"/>
                </a:cubicBezTo>
                <a:cubicBezTo>
                  <a:pt x="3849582" y="1767939"/>
                  <a:pt x="3853773" y="1769559"/>
                  <a:pt x="3858059" y="1771083"/>
                </a:cubicBezTo>
                <a:cubicBezTo>
                  <a:pt x="3891777" y="1788990"/>
                  <a:pt x="3939688" y="1793752"/>
                  <a:pt x="3969121" y="1771083"/>
                </a:cubicBezTo>
                <a:cubicBezTo>
                  <a:pt x="3971788" y="1768416"/>
                  <a:pt x="3974931" y="1765844"/>
                  <a:pt x="3977502" y="1762701"/>
                </a:cubicBezTo>
                <a:cubicBezTo>
                  <a:pt x="3982741" y="1723743"/>
                  <a:pt x="3946451" y="1675356"/>
                  <a:pt x="3986932" y="1653163"/>
                </a:cubicBezTo>
                <a:cubicBezTo>
                  <a:pt x="4012174" y="1639447"/>
                  <a:pt x="4040082" y="1655830"/>
                  <a:pt x="4069609" y="1653163"/>
                </a:cubicBezTo>
                <a:cubicBezTo>
                  <a:pt x="4073800" y="1652115"/>
                  <a:pt x="4077991" y="1651544"/>
                  <a:pt x="4082277" y="1650496"/>
                </a:cubicBezTo>
                <a:cubicBezTo>
                  <a:pt x="4131712" y="1637828"/>
                  <a:pt x="4211818" y="1645734"/>
                  <a:pt x="4206008" y="1717838"/>
                </a:cubicBezTo>
                <a:cubicBezTo>
                  <a:pt x="4208103" y="1726791"/>
                  <a:pt x="4209722" y="1735173"/>
                  <a:pt x="4211246" y="1744698"/>
                </a:cubicBezTo>
                <a:cubicBezTo>
                  <a:pt x="4212866" y="1753080"/>
                  <a:pt x="4215437" y="1761558"/>
                  <a:pt x="4217057" y="1770987"/>
                </a:cubicBezTo>
                <a:cubicBezTo>
                  <a:pt x="4218676" y="1776226"/>
                  <a:pt x="4220200" y="1780989"/>
                  <a:pt x="4221248" y="1786227"/>
                </a:cubicBezTo>
                <a:cubicBezTo>
                  <a:pt x="4219628" y="1835757"/>
                  <a:pt x="4256014" y="1865190"/>
                  <a:pt x="4280207" y="1902051"/>
                </a:cubicBezTo>
                <a:cubicBezTo>
                  <a:pt x="4280779" y="1905766"/>
                  <a:pt x="4282303" y="1909957"/>
                  <a:pt x="4283351" y="1913100"/>
                </a:cubicBezTo>
                <a:cubicBezTo>
                  <a:pt x="4284398" y="1917291"/>
                  <a:pt x="4284398" y="1921482"/>
                  <a:pt x="4284398" y="1925769"/>
                </a:cubicBezTo>
                <a:cubicBezTo>
                  <a:pt x="4284970" y="1934151"/>
                  <a:pt x="4284398" y="1942628"/>
                  <a:pt x="4283351" y="1952058"/>
                </a:cubicBezTo>
                <a:cubicBezTo>
                  <a:pt x="4280684" y="1977299"/>
                  <a:pt x="4274968" y="2003112"/>
                  <a:pt x="4277540" y="2029401"/>
                </a:cubicBezTo>
                <a:cubicBezTo>
                  <a:pt x="4277540" y="2036735"/>
                  <a:pt x="4284398" y="2044641"/>
                  <a:pt x="4287542" y="2052070"/>
                </a:cubicBezTo>
                <a:cubicBezTo>
                  <a:pt x="4295924" y="2057880"/>
                  <a:pt x="4304401" y="2062071"/>
                  <a:pt x="4312783" y="2066262"/>
                </a:cubicBezTo>
                <a:cubicBezTo>
                  <a:pt x="4316974" y="2068358"/>
                  <a:pt x="4322212" y="2069977"/>
                  <a:pt x="4326499" y="2071501"/>
                </a:cubicBezTo>
                <a:cubicBezTo>
                  <a:pt x="4381744" y="2077788"/>
                  <a:pt x="4413843" y="2119412"/>
                  <a:pt x="4408128" y="2172561"/>
                </a:cubicBezTo>
                <a:cubicBezTo>
                  <a:pt x="4408128" y="2177324"/>
                  <a:pt x="4407080" y="2182563"/>
                  <a:pt x="4405461" y="2188373"/>
                </a:cubicBezTo>
                <a:cubicBezTo>
                  <a:pt x="4403842" y="2192564"/>
                  <a:pt x="4402794" y="2197803"/>
                  <a:pt x="4402794" y="2202089"/>
                </a:cubicBezTo>
                <a:cubicBezTo>
                  <a:pt x="4402794" y="2206280"/>
                  <a:pt x="4402794" y="2209423"/>
                  <a:pt x="4403842" y="2213709"/>
                </a:cubicBezTo>
                <a:cubicBezTo>
                  <a:pt x="4403842" y="2218472"/>
                  <a:pt x="4404413" y="2223711"/>
                  <a:pt x="4405461" y="2227902"/>
                </a:cubicBezTo>
                <a:cubicBezTo>
                  <a:pt x="4409176" y="2242094"/>
                  <a:pt x="4413843" y="2254762"/>
                  <a:pt x="4420701" y="2265811"/>
                </a:cubicBezTo>
                <a:cubicBezTo>
                  <a:pt x="4423368" y="2268954"/>
                  <a:pt x="4425940" y="2272669"/>
                  <a:pt x="4429083" y="2275812"/>
                </a:cubicBezTo>
                <a:cubicBezTo>
                  <a:pt x="4431750" y="2279527"/>
                  <a:pt x="4434322" y="2283718"/>
                  <a:pt x="4437465" y="2286861"/>
                </a:cubicBezTo>
                <a:cubicBezTo>
                  <a:pt x="4440132" y="2291052"/>
                  <a:pt x="4443275" y="2294767"/>
                  <a:pt x="4445847" y="2297910"/>
                </a:cubicBezTo>
                <a:cubicBezTo>
                  <a:pt x="4483757" y="2346869"/>
                  <a:pt x="4582721" y="2380587"/>
                  <a:pt x="4531096" y="2451072"/>
                </a:cubicBezTo>
                <a:cubicBezTo>
                  <a:pt x="4520047" y="2461645"/>
                  <a:pt x="4488424" y="2455263"/>
                  <a:pt x="4462135" y="2454216"/>
                </a:cubicBezTo>
                <a:cubicBezTo>
                  <a:pt x="4458992" y="2454216"/>
                  <a:pt x="4455277" y="2454216"/>
                  <a:pt x="4452134" y="2454216"/>
                </a:cubicBezTo>
                <a:cubicBezTo>
                  <a:pt x="4441084" y="2454216"/>
                  <a:pt x="4431083" y="2454216"/>
                  <a:pt x="4420034" y="2453168"/>
                </a:cubicBezTo>
                <a:cubicBezTo>
                  <a:pt x="4417367" y="2453168"/>
                  <a:pt x="4413748" y="2453168"/>
                  <a:pt x="4410604" y="2453168"/>
                </a:cubicBezTo>
                <a:lnTo>
                  <a:pt x="3273177" y="2453168"/>
                </a:lnTo>
                <a:lnTo>
                  <a:pt x="2653622" y="1501145"/>
                </a:lnTo>
                <a:lnTo>
                  <a:pt x="2346441" y="1665451"/>
                </a:lnTo>
                <a:lnTo>
                  <a:pt x="2560754" y="1336934"/>
                </a:lnTo>
                <a:lnTo>
                  <a:pt x="2489126" y="218889"/>
                </a:lnTo>
                <a:lnTo>
                  <a:pt x="2480077" y="218318"/>
                </a:lnTo>
                <a:cubicBezTo>
                  <a:pt x="2431976" y="221557"/>
                  <a:pt x="2392066" y="265848"/>
                  <a:pt x="2361300" y="303091"/>
                </a:cubicBezTo>
                <a:cubicBezTo>
                  <a:pt x="2358347" y="306043"/>
                  <a:pt x="2354442" y="309472"/>
                  <a:pt x="2349489" y="311949"/>
                </a:cubicBezTo>
                <a:cubicBezTo>
                  <a:pt x="2345584" y="314425"/>
                  <a:pt x="2340631" y="315949"/>
                  <a:pt x="2335202" y="316902"/>
                </a:cubicBezTo>
                <a:cubicBezTo>
                  <a:pt x="2331201" y="317854"/>
                  <a:pt x="2328248" y="319283"/>
                  <a:pt x="2324819" y="320807"/>
                </a:cubicBezTo>
                <a:cubicBezTo>
                  <a:pt x="2315485" y="324712"/>
                  <a:pt x="2306627" y="333571"/>
                  <a:pt x="2300245" y="347382"/>
                </a:cubicBezTo>
                <a:cubicBezTo>
                  <a:pt x="2297864" y="351287"/>
                  <a:pt x="2295387" y="355192"/>
                  <a:pt x="2293387" y="360145"/>
                </a:cubicBezTo>
                <a:cubicBezTo>
                  <a:pt x="2280052" y="389197"/>
                  <a:pt x="2272718" y="429487"/>
                  <a:pt x="2253001" y="452157"/>
                </a:cubicBezTo>
                <a:cubicBezTo>
                  <a:pt x="2250048" y="456062"/>
                  <a:pt x="2247572" y="459967"/>
                  <a:pt x="2244143" y="464920"/>
                </a:cubicBezTo>
                <a:cubicBezTo>
                  <a:pt x="2241190" y="469873"/>
                  <a:pt x="2237761" y="474350"/>
                  <a:pt x="2234808" y="478255"/>
                </a:cubicBezTo>
                <a:cubicBezTo>
                  <a:pt x="2218044" y="500830"/>
                  <a:pt x="2194422" y="472826"/>
                  <a:pt x="2174229" y="491019"/>
                </a:cubicBezTo>
                <a:cubicBezTo>
                  <a:pt x="2150607" y="511688"/>
                  <a:pt x="2153560" y="567314"/>
                  <a:pt x="2110221" y="563409"/>
                </a:cubicBezTo>
                <a:cubicBezTo>
                  <a:pt x="2107268" y="563409"/>
                  <a:pt x="2103839" y="562456"/>
                  <a:pt x="2101363" y="562456"/>
                </a:cubicBezTo>
                <a:cubicBezTo>
                  <a:pt x="2091933" y="560932"/>
                  <a:pt x="2084123" y="559504"/>
                  <a:pt x="2076217" y="557503"/>
                </a:cubicBezTo>
                <a:cubicBezTo>
                  <a:pt x="2071264" y="556551"/>
                  <a:pt x="2066882" y="555027"/>
                  <a:pt x="2061929" y="553598"/>
                </a:cubicBezTo>
                <a:cubicBezTo>
                  <a:pt x="2054119" y="546740"/>
                  <a:pt x="2046213" y="540358"/>
                  <a:pt x="2037355" y="534929"/>
                </a:cubicBezTo>
                <a:cubicBezTo>
                  <a:pt x="2032497" y="531976"/>
                  <a:pt x="2028497" y="529500"/>
                  <a:pt x="2024591" y="526071"/>
                </a:cubicBezTo>
                <a:cubicBezTo>
                  <a:pt x="2007446" y="507878"/>
                  <a:pt x="2024591" y="472445"/>
                  <a:pt x="1997064" y="469492"/>
                </a:cubicBezTo>
                <a:cubicBezTo>
                  <a:pt x="1960202" y="469492"/>
                  <a:pt x="1929151" y="497115"/>
                  <a:pt x="1891718" y="503973"/>
                </a:cubicBezTo>
                <a:cubicBezTo>
                  <a:pt x="1888765" y="503973"/>
                  <a:pt x="1885336" y="503973"/>
                  <a:pt x="1882383" y="503020"/>
                </a:cubicBezTo>
                <a:cubicBezTo>
                  <a:pt x="1872096" y="500639"/>
                  <a:pt x="1861714" y="495210"/>
                  <a:pt x="1852379" y="490257"/>
                </a:cubicBezTo>
                <a:cubicBezTo>
                  <a:pt x="1847426" y="487304"/>
                  <a:pt x="1843045" y="483875"/>
                  <a:pt x="1838092" y="481399"/>
                </a:cubicBezTo>
                <a:cubicBezTo>
                  <a:pt x="1833234" y="479017"/>
                  <a:pt x="1827805" y="477493"/>
                  <a:pt x="1822376" y="477493"/>
                </a:cubicBezTo>
                <a:cubicBezTo>
                  <a:pt x="1798658" y="477493"/>
                  <a:pt x="1785419" y="503592"/>
                  <a:pt x="1768178" y="553789"/>
                </a:cubicBezTo>
                <a:cubicBezTo>
                  <a:pt x="1761797" y="574458"/>
                  <a:pt x="1756367" y="590650"/>
                  <a:pt x="1751414" y="603985"/>
                </a:cubicBezTo>
                <a:cubicBezTo>
                  <a:pt x="1749985" y="606938"/>
                  <a:pt x="1749033" y="610367"/>
                  <a:pt x="1747509" y="613320"/>
                </a:cubicBezTo>
                <a:cubicBezTo>
                  <a:pt x="1738651" y="646276"/>
                  <a:pt x="1709123" y="653230"/>
                  <a:pt x="1694836" y="680757"/>
                </a:cubicBezTo>
                <a:cubicBezTo>
                  <a:pt x="1681596" y="722572"/>
                  <a:pt x="1743318" y="763148"/>
                  <a:pt x="1702932" y="793628"/>
                </a:cubicBezTo>
                <a:cubicBezTo>
                  <a:pt x="1699979" y="795152"/>
                  <a:pt x="1696550" y="796581"/>
                  <a:pt x="1693598" y="798581"/>
                </a:cubicBezTo>
                <a:cubicBezTo>
                  <a:pt x="1690645" y="801058"/>
                  <a:pt x="1688168" y="802486"/>
                  <a:pt x="1685692" y="804963"/>
                </a:cubicBezTo>
                <a:cubicBezTo>
                  <a:pt x="1681786" y="809916"/>
                  <a:pt x="1679310" y="814297"/>
                  <a:pt x="1676833" y="819727"/>
                </a:cubicBezTo>
                <a:cubicBezTo>
                  <a:pt x="1665023" y="892117"/>
                  <a:pt x="1644353" y="961078"/>
                  <a:pt x="1656164" y="1035849"/>
                </a:cubicBezTo>
                <a:cubicBezTo>
                  <a:pt x="1656164" y="1043755"/>
                  <a:pt x="1655116" y="1052613"/>
                  <a:pt x="1654640" y="1060995"/>
                </a:cubicBezTo>
                <a:cubicBezTo>
                  <a:pt x="1654640" y="1064900"/>
                  <a:pt x="1653688" y="1069853"/>
                  <a:pt x="1653688" y="1073758"/>
                </a:cubicBezTo>
                <a:cubicBezTo>
                  <a:pt x="1652735" y="1078711"/>
                  <a:pt x="1652164" y="1082617"/>
                  <a:pt x="1651211" y="1087093"/>
                </a:cubicBezTo>
                <a:cubicBezTo>
                  <a:pt x="1644353" y="1111763"/>
                  <a:pt x="1589489" y="1151006"/>
                  <a:pt x="1566820" y="1151959"/>
                </a:cubicBezTo>
                <a:cubicBezTo>
                  <a:pt x="1562915" y="1152911"/>
                  <a:pt x="1559009" y="1152911"/>
                  <a:pt x="1554056" y="1151959"/>
                </a:cubicBezTo>
                <a:cubicBezTo>
                  <a:pt x="1550056" y="1152911"/>
                  <a:pt x="1545198" y="1152911"/>
                  <a:pt x="1540721" y="1152911"/>
                </a:cubicBezTo>
                <a:cubicBezTo>
                  <a:pt x="1522052" y="1152911"/>
                  <a:pt x="1502335" y="1149958"/>
                  <a:pt x="1484619" y="1147958"/>
                </a:cubicBezTo>
                <a:cubicBezTo>
                  <a:pt x="1479761" y="1147006"/>
                  <a:pt x="1474332" y="1146434"/>
                  <a:pt x="1468903" y="1145482"/>
                </a:cubicBezTo>
                <a:cubicBezTo>
                  <a:pt x="1443852" y="1142529"/>
                  <a:pt x="1418706" y="1142529"/>
                  <a:pt x="1398037" y="1158245"/>
                </a:cubicBezTo>
                <a:cubicBezTo>
                  <a:pt x="1395084" y="1161198"/>
                  <a:pt x="1391655" y="1163674"/>
                  <a:pt x="1388702" y="1167103"/>
                </a:cubicBezTo>
                <a:cubicBezTo>
                  <a:pt x="1379273" y="1176438"/>
                  <a:pt x="1371462" y="1188249"/>
                  <a:pt x="1363556" y="1201584"/>
                </a:cubicBezTo>
                <a:cubicBezTo>
                  <a:pt x="1361080" y="1204537"/>
                  <a:pt x="1359651" y="1208537"/>
                  <a:pt x="1357174" y="1211966"/>
                </a:cubicBezTo>
                <a:cubicBezTo>
                  <a:pt x="1354222" y="1230730"/>
                  <a:pt x="1346887" y="1251876"/>
                  <a:pt x="1336029" y="1270069"/>
                </a:cubicBezTo>
                <a:cubicBezTo>
                  <a:pt x="1333648" y="1273117"/>
                  <a:pt x="1331171" y="1277022"/>
                  <a:pt x="1329171" y="1280451"/>
                </a:cubicBezTo>
                <a:cubicBezTo>
                  <a:pt x="1318312" y="1305025"/>
                  <a:pt x="1293738" y="1322742"/>
                  <a:pt x="1271545" y="1337029"/>
                </a:cubicBezTo>
                <a:cubicBezTo>
                  <a:pt x="1267640" y="1339506"/>
                  <a:pt x="1263639" y="1342459"/>
                  <a:pt x="1259734" y="1344935"/>
                </a:cubicBezTo>
                <a:cubicBezTo>
                  <a:pt x="1231254" y="1365700"/>
                  <a:pt x="1209537" y="1386845"/>
                  <a:pt x="1217919" y="1431613"/>
                </a:cubicBezTo>
                <a:cubicBezTo>
                  <a:pt x="1216967" y="1435518"/>
                  <a:pt x="1216395" y="1439518"/>
                  <a:pt x="1215442" y="1443423"/>
                </a:cubicBezTo>
                <a:cubicBezTo>
                  <a:pt x="1180009" y="1493144"/>
                  <a:pt x="1056470" y="1531244"/>
                  <a:pt x="999892" y="1552390"/>
                </a:cubicBezTo>
                <a:cubicBezTo>
                  <a:pt x="994939" y="1553914"/>
                  <a:pt x="990557" y="1555342"/>
                  <a:pt x="985604" y="1557343"/>
                </a:cubicBezTo>
                <a:cubicBezTo>
                  <a:pt x="978746" y="1558867"/>
                  <a:pt x="969888" y="1561343"/>
                  <a:pt x="961982" y="1562296"/>
                </a:cubicBezTo>
                <a:cubicBezTo>
                  <a:pt x="958077" y="1563343"/>
                  <a:pt x="954076" y="1563819"/>
                  <a:pt x="950171" y="1563819"/>
                </a:cubicBezTo>
                <a:cubicBezTo>
                  <a:pt x="939313" y="1568773"/>
                  <a:pt x="929026" y="1565248"/>
                  <a:pt x="921596" y="1558390"/>
                </a:cubicBezTo>
                <a:cubicBezTo>
                  <a:pt x="917691" y="1555914"/>
                  <a:pt x="914738" y="1552961"/>
                  <a:pt x="912262" y="1549056"/>
                </a:cubicBezTo>
                <a:cubicBezTo>
                  <a:pt x="897974" y="1457997"/>
                  <a:pt x="830537" y="1453996"/>
                  <a:pt x="763576" y="1491430"/>
                </a:cubicBezTo>
                <a:cubicBezTo>
                  <a:pt x="758623" y="1492382"/>
                  <a:pt x="753289" y="1492382"/>
                  <a:pt x="748813" y="1491430"/>
                </a:cubicBezTo>
                <a:cubicBezTo>
                  <a:pt x="714808" y="1486477"/>
                  <a:pt x="721095" y="1494763"/>
                  <a:pt x="714713" y="1504574"/>
                </a:cubicBezTo>
                <a:cubicBezTo>
                  <a:pt x="711760" y="1509908"/>
                  <a:pt x="709284" y="1514861"/>
                  <a:pt x="706807" y="1520290"/>
                </a:cubicBezTo>
                <a:cubicBezTo>
                  <a:pt x="705379" y="1544960"/>
                  <a:pt x="697473" y="1562105"/>
                  <a:pt x="686138" y="1575440"/>
                </a:cubicBezTo>
                <a:cubicBezTo>
                  <a:pt x="683662" y="1577821"/>
                  <a:pt x="680709" y="1580298"/>
                  <a:pt x="678232" y="1582298"/>
                </a:cubicBezTo>
                <a:cubicBezTo>
                  <a:pt x="675280" y="1586203"/>
                  <a:pt x="672803" y="1590204"/>
                  <a:pt x="670327" y="1594109"/>
                </a:cubicBezTo>
                <a:cubicBezTo>
                  <a:pt x="667945" y="1598014"/>
                  <a:pt x="665469" y="1602015"/>
                  <a:pt x="663469" y="1605920"/>
                </a:cubicBezTo>
                <a:cubicBezTo>
                  <a:pt x="662516" y="1611349"/>
                  <a:pt x="662040" y="1615255"/>
                  <a:pt x="659563" y="1620208"/>
                </a:cubicBezTo>
                <a:cubicBezTo>
                  <a:pt x="658135" y="1624208"/>
                  <a:pt x="655658" y="1627161"/>
                  <a:pt x="653182" y="1630590"/>
                </a:cubicBezTo>
                <a:cubicBezTo>
                  <a:pt x="640418" y="1643830"/>
                  <a:pt x="628131" y="1658117"/>
                  <a:pt x="620225" y="1672881"/>
                </a:cubicBezTo>
                <a:cubicBezTo>
                  <a:pt x="618796" y="1676786"/>
                  <a:pt x="617272" y="1680787"/>
                  <a:pt x="616320" y="1684692"/>
                </a:cubicBezTo>
                <a:cubicBezTo>
                  <a:pt x="617844" y="1714696"/>
                  <a:pt x="636989" y="1741270"/>
                  <a:pt x="633560" y="1767369"/>
                </a:cubicBezTo>
                <a:cubicBezTo>
                  <a:pt x="632608" y="1772322"/>
                  <a:pt x="631179" y="1776322"/>
                  <a:pt x="629655" y="1780704"/>
                </a:cubicBezTo>
                <a:cubicBezTo>
                  <a:pt x="617844" y="1807279"/>
                  <a:pt x="607462" y="1832329"/>
                  <a:pt x="592698" y="1857952"/>
                </a:cubicBezTo>
                <a:cubicBezTo>
                  <a:pt x="590221" y="1861857"/>
                  <a:pt x="588793" y="1866810"/>
                  <a:pt x="586316" y="1870715"/>
                </a:cubicBezTo>
                <a:cubicBezTo>
                  <a:pt x="575553" y="1899766"/>
                  <a:pt x="573553" y="1932723"/>
                  <a:pt x="579458" y="1964251"/>
                </a:cubicBezTo>
                <a:cubicBezTo>
                  <a:pt x="580411" y="1968251"/>
                  <a:pt x="580887" y="1973109"/>
                  <a:pt x="582411" y="1977586"/>
                </a:cubicBezTo>
                <a:cubicBezTo>
                  <a:pt x="594222" y="1999779"/>
                  <a:pt x="594222" y="2020924"/>
                  <a:pt x="578506" y="2038165"/>
                </a:cubicBezTo>
                <a:cubicBezTo>
                  <a:pt x="575553" y="2041117"/>
                  <a:pt x="573076" y="2043594"/>
                  <a:pt x="569171" y="2046070"/>
                </a:cubicBezTo>
                <a:cubicBezTo>
                  <a:pt x="548407" y="2059310"/>
                  <a:pt x="516974" y="2064739"/>
                  <a:pt x="491828" y="2073598"/>
                </a:cubicBezTo>
                <a:cubicBezTo>
                  <a:pt x="487828" y="2074550"/>
                  <a:pt x="483922" y="2075979"/>
                  <a:pt x="480970" y="2077503"/>
                </a:cubicBezTo>
                <a:cubicBezTo>
                  <a:pt x="469159" y="2079979"/>
                  <a:pt x="457348" y="2082456"/>
                  <a:pt x="446489" y="2085409"/>
                </a:cubicBezTo>
                <a:cubicBezTo>
                  <a:pt x="442584" y="2086361"/>
                  <a:pt x="438583" y="2086837"/>
                  <a:pt x="434678" y="2088361"/>
                </a:cubicBezTo>
                <a:cubicBezTo>
                  <a:pt x="419914" y="2097696"/>
                  <a:pt x="404103" y="2105602"/>
                  <a:pt x="388387" y="2111983"/>
                </a:cubicBezTo>
                <a:cubicBezTo>
                  <a:pt x="383529" y="2113507"/>
                  <a:pt x="379528" y="2114936"/>
                  <a:pt x="375623" y="2116936"/>
                </a:cubicBezTo>
                <a:cubicBezTo>
                  <a:pt x="343143" y="2121889"/>
                  <a:pt x="329808" y="2156751"/>
                  <a:pt x="325903" y="2187802"/>
                </a:cubicBezTo>
                <a:cubicBezTo>
                  <a:pt x="325903" y="2208948"/>
                  <a:pt x="295327" y="2205995"/>
                  <a:pt x="285517" y="2222283"/>
                </a:cubicBezTo>
                <a:cubicBezTo>
                  <a:pt x="282564" y="2226188"/>
                  <a:pt x="280087" y="2230189"/>
                  <a:pt x="277611" y="2234094"/>
                </a:cubicBezTo>
                <a:cubicBezTo>
                  <a:pt x="244654" y="2310389"/>
                  <a:pt x="213603" y="2379350"/>
                  <a:pt x="137308" y="2418212"/>
                </a:cubicBezTo>
                <a:cubicBezTo>
                  <a:pt x="134926" y="2421165"/>
                  <a:pt x="132450" y="2424689"/>
                  <a:pt x="130450" y="2428594"/>
                </a:cubicBezTo>
                <a:lnTo>
                  <a:pt x="122258" y="2453168"/>
                </a:lnTo>
                <a:lnTo>
                  <a:pt x="5196" y="2453168"/>
                </a:lnTo>
                <a:lnTo>
                  <a:pt x="3577" y="2436309"/>
                </a:lnTo>
                <a:cubicBezTo>
                  <a:pt x="3006" y="2433165"/>
                  <a:pt x="3006" y="2426879"/>
                  <a:pt x="1482" y="2418402"/>
                </a:cubicBezTo>
                <a:cubicBezTo>
                  <a:pt x="434" y="2410496"/>
                  <a:pt x="-614" y="2401542"/>
                  <a:pt x="434" y="2392113"/>
                </a:cubicBezTo>
                <a:cubicBezTo>
                  <a:pt x="2529" y="2381540"/>
                  <a:pt x="4625" y="2372110"/>
                  <a:pt x="9864" y="2363728"/>
                </a:cubicBezTo>
                <a:cubicBezTo>
                  <a:pt x="11959" y="2359537"/>
                  <a:pt x="14626" y="2355822"/>
                  <a:pt x="17198" y="2352679"/>
                </a:cubicBezTo>
                <a:cubicBezTo>
                  <a:pt x="98827" y="2311055"/>
                  <a:pt x="131974" y="2237427"/>
                  <a:pt x="167217" y="2155797"/>
                </a:cubicBezTo>
                <a:cubicBezTo>
                  <a:pt x="169884" y="2151606"/>
                  <a:pt x="172456" y="2147415"/>
                  <a:pt x="175599" y="2143129"/>
                </a:cubicBezTo>
                <a:cubicBezTo>
                  <a:pt x="186172" y="2125794"/>
                  <a:pt x="218747" y="2128937"/>
                  <a:pt x="218747" y="2106267"/>
                </a:cubicBezTo>
                <a:cubicBezTo>
                  <a:pt x="222938" y="2073120"/>
                  <a:pt x="237130" y="2035687"/>
                  <a:pt x="271897" y="2030448"/>
                </a:cubicBezTo>
                <a:cubicBezTo>
                  <a:pt x="276088" y="2028353"/>
                  <a:pt x="280279" y="2026734"/>
                  <a:pt x="285613" y="2025210"/>
                </a:cubicBezTo>
                <a:cubicBezTo>
                  <a:pt x="302472" y="2018352"/>
                  <a:pt x="319331" y="2009970"/>
                  <a:pt x="335047" y="1999968"/>
                </a:cubicBezTo>
                <a:cubicBezTo>
                  <a:pt x="339238" y="1998349"/>
                  <a:pt x="343429" y="1997873"/>
                  <a:pt x="347716" y="1996825"/>
                </a:cubicBezTo>
                <a:cubicBezTo>
                  <a:pt x="359336" y="1993682"/>
                  <a:pt x="371909" y="1991015"/>
                  <a:pt x="384577" y="1988443"/>
                </a:cubicBezTo>
                <a:cubicBezTo>
                  <a:pt x="387721" y="1986824"/>
                  <a:pt x="391912" y="1985300"/>
                  <a:pt x="396198" y="1984252"/>
                </a:cubicBezTo>
                <a:cubicBezTo>
                  <a:pt x="423058" y="1974822"/>
                  <a:pt x="456777" y="1969012"/>
                  <a:pt x="478875" y="1954820"/>
                </a:cubicBezTo>
                <a:cubicBezTo>
                  <a:pt x="483066" y="1952153"/>
                  <a:pt x="485733" y="1949581"/>
                  <a:pt x="488876" y="1946438"/>
                </a:cubicBezTo>
                <a:cubicBezTo>
                  <a:pt x="505735" y="1928055"/>
                  <a:pt x="505735" y="1905385"/>
                  <a:pt x="493067" y="1881668"/>
                </a:cubicBezTo>
                <a:cubicBezTo>
                  <a:pt x="491448" y="1876905"/>
                  <a:pt x="490972" y="1871667"/>
                  <a:pt x="489924" y="1867476"/>
                </a:cubicBezTo>
                <a:cubicBezTo>
                  <a:pt x="483637" y="1833757"/>
                  <a:pt x="485733" y="1798515"/>
                  <a:pt x="497258" y="1767463"/>
                </a:cubicBezTo>
                <a:cubicBezTo>
                  <a:pt x="499925" y="1763272"/>
                  <a:pt x="501449" y="1758033"/>
                  <a:pt x="504116" y="1753747"/>
                </a:cubicBezTo>
                <a:cubicBezTo>
                  <a:pt x="519928" y="1726410"/>
                  <a:pt x="530977" y="1699550"/>
                  <a:pt x="543550" y="1671070"/>
                </a:cubicBezTo>
                <a:cubicBezTo>
                  <a:pt x="545169" y="1666308"/>
                  <a:pt x="546693" y="1662117"/>
                  <a:pt x="547741" y="1656878"/>
                </a:cubicBezTo>
                <a:cubicBezTo>
                  <a:pt x="551455" y="1628970"/>
                  <a:pt x="530881" y="1600585"/>
                  <a:pt x="529357" y="1568486"/>
                </a:cubicBezTo>
                <a:cubicBezTo>
                  <a:pt x="530405" y="1564295"/>
                  <a:pt x="532024" y="1560104"/>
                  <a:pt x="533548" y="1555818"/>
                </a:cubicBezTo>
                <a:cubicBezTo>
                  <a:pt x="541930" y="1540006"/>
                  <a:pt x="555170" y="1524766"/>
                  <a:pt x="568791" y="1510574"/>
                </a:cubicBezTo>
                <a:cubicBezTo>
                  <a:pt x="571458" y="1506859"/>
                  <a:pt x="574030" y="1503716"/>
                  <a:pt x="575649" y="1499525"/>
                </a:cubicBezTo>
                <a:cubicBezTo>
                  <a:pt x="578316" y="1494286"/>
                  <a:pt x="578792" y="1490095"/>
                  <a:pt x="579840" y="1484285"/>
                </a:cubicBezTo>
                <a:cubicBezTo>
                  <a:pt x="581935" y="1480094"/>
                  <a:pt x="584602" y="1475903"/>
                  <a:pt x="587174" y="1471617"/>
                </a:cubicBezTo>
                <a:cubicBezTo>
                  <a:pt x="589841" y="1467426"/>
                  <a:pt x="592413" y="1463235"/>
                  <a:pt x="595556" y="1458948"/>
                </a:cubicBezTo>
                <a:cubicBezTo>
                  <a:pt x="598223" y="1456853"/>
                  <a:pt x="601366" y="1454186"/>
                  <a:pt x="603938" y="1451614"/>
                </a:cubicBezTo>
                <a:cubicBezTo>
                  <a:pt x="616035" y="1437422"/>
                  <a:pt x="624512" y="1418943"/>
                  <a:pt x="626036" y="1392654"/>
                </a:cubicBezTo>
                <a:cubicBezTo>
                  <a:pt x="628703" y="1386844"/>
                  <a:pt x="631275" y="1381605"/>
                  <a:pt x="634418" y="1375795"/>
                </a:cubicBezTo>
                <a:cubicBezTo>
                  <a:pt x="641276" y="1365222"/>
                  <a:pt x="649658" y="1356364"/>
                  <a:pt x="661279" y="1349506"/>
                </a:cubicBezTo>
                <a:cubicBezTo>
                  <a:pt x="690235" y="1335790"/>
                  <a:pt x="716047" y="1376843"/>
                  <a:pt x="752338" y="1382177"/>
                </a:cubicBezTo>
                <a:cubicBezTo>
                  <a:pt x="757100" y="1383225"/>
                  <a:pt x="762910" y="1383225"/>
                  <a:pt x="768149" y="1382177"/>
                </a:cubicBezTo>
                <a:cubicBezTo>
                  <a:pt x="839777" y="1342172"/>
                  <a:pt x="911881" y="1346363"/>
                  <a:pt x="927121" y="1443804"/>
                </a:cubicBezTo>
                <a:cubicBezTo>
                  <a:pt x="929788" y="1447995"/>
                  <a:pt x="932932" y="1451138"/>
                  <a:pt x="937122" y="1453805"/>
                </a:cubicBezTo>
                <a:cubicBezTo>
                  <a:pt x="945028" y="1461139"/>
                  <a:pt x="956077" y="1464854"/>
                  <a:pt x="967698" y="1459615"/>
                </a:cubicBezTo>
                <a:cubicBezTo>
                  <a:pt x="971889" y="1459615"/>
                  <a:pt x="976080" y="1459044"/>
                  <a:pt x="980366" y="1457996"/>
                </a:cubicBezTo>
                <a:cubicBezTo>
                  <a:pt x="988748" y="1456948"/>
                  <a:pt x="998273" y="1454281"/>
                  <a:pt x="1005607" y="1452757"/>
                </a:cubicBezTo>
                <a:cubicBezTo>
                  <a:pt x="1010846" y="1450662"/>
                  <a:pt x="1015609" y="1449042"/>
                  <a:pt x="1020847" y="1447518"/>
                </a:cubicBezTo>
                <a:cubicBezTo>
                  <a:pt x="1081426" y="1424849"/>
                  <a:pt x="1131909" y="1363794"/>
                  <a:pt x="1169818" y="1310644"/>
                </a:cubicBezTo>
                <a:cubicBezTo>
                  <a:pt x="1170866" y="1306453"/>
                  <a:pt x="1171438" y="1302262"/>
                  <a:pt x="1172485" y="1297976"/>
                </a:cubicBezTo>
                <a:cubicBezTo>
                  <a:pt x="1163532" y="1250065"/>
                  <a:pt x="1186678" y="1227396"/>
                  <a:pt x="1217253" y="1205298"/>
                </a:cubicBezTo>
                <a:cubicBezTo>
                  <a:pt x="1221444" y="1202631"/>
                  <a:pt x="1225635" y="1199487"/>
                  <a:pt x="1229921" y="1196916"/>
                </a:cubicBezTo>
                <a:cubicBezTo>
                  <a:pt x="1253638" y="1181676"/>
                  <a:pt x="1279927" y="1162721"/>
                  <a:pt x="1291548" y="1136337"/>
                </a:cubicBezTo>
                <a:cubicBezTo>
                  <a:pt x="1293643" y="1132622"/>
                  <a:pt x="1296310" y="1128431"/>
                  <a:pt x="1298882" y="1125288"/>
                </a:cubicBezTo>
                <a:cubicBezTo>
                  <a:pt x="1310503" y="1105857"/>
                  <a:pt x="1318313" y="1083187"/>
                  <a:pt x="1321552" y="1063185"/>
                </a:cubicBezTo>
                <a:cubicBezTo>
                  <a:pt x="1324219" y="1059470"/>
                  <a:pt x="1325742" y="1055279"/>
                  <a:pt x="1328410" y="1052136"/>
                </a:cubicBezTo>
                <a:cubicBezTo>
                  <a:pt x="1336792" y="1037943"/>
                  <a:pt x="1345269" y="1025275"/>
                  <a:pt x="1355270" y="1015274"/>
                </a:cubicBezTo>
                <a:cubicBezTo>
                  <a:pt x="1358413" y="1011559"/>
                  <a:pt x="1362128" y="1008987"/>
                  <a:pt x="1365271" y="1005844"/>
                </a:cubicBezTo>
                <a:cubicBezTo>
                  <a:pt x="1387369" y="988985"/>
                  <a:pt x="1414230" y="988985"/>
                  <a:pt x="1441090" y="992128"/>
                </a:cubicBezTo>
                <a:cubicBezTo>
                  <a:pt x="1446900" y="993176"/>
                  <a:pt x="1452711" y="993747"/>
                  <a:pt x="1457950" y="994795"/>
                </a:cubicBezTo>
                <a:cubicBezTo>
                  <a:pt x="1476904" y="996891"/>
                  <a:pt x="1497955" y="1000034"/>
                  <a:pt x="1517957" y="1000034"/>
                </a:cubicBezTo>
                <a:cubicBezTo>
                  <a:pt x="1522720" y="1000034"/>
                  <a:pt x="1527958" y="1000034"/>
                  <a:pt x="1532149" y="998986"/>
                </a:cubicBezTo>
                <a:cubicBezTo>
                  <a:pt x="1537388" y="1000034"/>
                  <a:pt x="1541579" y="1000034"/>
                  <a:pt x="1545865" y="998986"/>
                </a:cubicBezTo>
                <a:cubicBezTo>
                  <a:pt x="1570059" y="997938"/>
                  <a:pt x="1587966" y="976317"/>
                  <a:pt x="1595300" y="950028"/>
                </a:cubicBezTo>
                <a:cubicBezTo>
                  <a:pt x="1596348" y="945265"/>
                  <a:pt x="1596919" y="941074"/>
                  <a:pt x="1597967" y="935835"/>
                </a:cubicBezTo>
                <a:cubicBezTo>
                  <a:pt x="1597967" y="931644"/>
                  <a:pt x="1599015" y="926406"/>
                  <a:pt x="1599015" y="922119"/>
                </a:cubicBezTo>
                <a:cubicBezTo>
                  <a:pt x="1599586" y="913166"/>
                  <a:pt x="1600634" y="903736"/>
                  <a:pt x="1600634" y="895259"/>
                </a:cubicBezTo>
                <a:cubicBezTo>
                  <a:pt x="1587966" y="815249"/>
                  <a:pt x="1610064" y="741525"/>
                  <a:pt x="1622732" y="664182"/>
                </a:cubicBezTo>
                <a:cubicBezTo>
                  <a:pt x="1625399" y="658372"/>
                  <a:pt x="1627971" y="653610"/>
                  <a:pt x="1632162" y="648371"/>
                </a:cubicBezTo>
                <a:cubicBezTo>
                  <a:pt x="1634829" y="645704"/>
                  <a:pt x="1637400" y="644180"/>
                  <a:pt x="1640544" y="641513"/>
                </a:cubicBezTo>
                <a:cubicBezTo>
                  <a:pt x="1643687" y="639417"/>
                  <a:pt x="1647402" y="637798"/>
                  <a:pt x="1650545" y="636274"/>
                </a:cubicBezTo>
                <a:cubicBezTo>
                  <a:pt x="1693693" y="603603"/>
                  <a:pt x="1668452" y="539976"/>
                  <a:pt x="1682644" y="495209"/>
                </a:cubicBezTo>
                <a:cubicBezTo>
                  <a:pt x="1697884" y="465777"/>
                  <a:pt x="1729507" y="458347"/>
                  <a:pt x="1738937" y="423105"/>
                </a:cubicBezTo>
                <a:cubicBezTo>
                  <a:pt x="1740556" y="419961"/>
                  <a:pt x="1741604" y="416247"/>
                  <a:pt x="1743128" y="413103"/>
                </a:cubicBezTo>
                <a:cubicBezTo>
                  <a:pt x="1748367" y="398911"/>
                  <a:pt x="1754177" y="381480"/>
                  <a:pt x="1761035" y="359382"/>
                </a:cubicBezTo>
                <a:cubicBezTo>
                  <a:pt x="1779418" y="305661"/>
                  <a:pt x="1793706" y="277753"/>
                  <a:pt x="1818947" y="277753"/>
                </a:cubicBezTo>
                <a:cubicBezTo>
                  <a:pt x="1824757" y="277753"/>
                  <a:pt x="1830567" y="279372"/>
                  <a:pt x="1835806" y="281944"/>
                </a:cubicBezTo>
                <a:cubicBezTo>
                  <a:pt x="1841045" y="284611"/>
                  <a:pt x="1845808" y="288231"/>
                  <a:pt x="1851046" y="291374"/>
                </a:cubicBezTo>
                <a:cubicBezTo>
                  <a:pt x="1861048" y="296613"/>
                  <a:pt x="1872096" y="302423"/>
                  <a:pt x="1883146" y="305090"/>
                </a:cubicBezTo>
                <a:cubicBezTo>
                  <a:pt x="1886289" y="306138"/>
                  <a:pt x="1890004" y="306138"/>
                  <a:pt x="1893147" y="306138"/>
                </a:cubicBezTo>
                <a:cubicBezTo>
                  <a:pt x="1933152" y="298803"/>
                  <a:pt x="1966299" y="269276"/>
                  <a:pt x="2005828" y="269276"/>
                </a:cubicBezTo>
                <a:cubicBezTo>
                  <a:pt x="2035260" y="272419"/>
                  <a:pt x="2016877" y="310329"/>
                  <a:pt x="2035260" y="329855"/>
                </a:cubicBezTo>
                <a:cubicBezTo>
                  <a:pt x="2039451" y="333570"/>
                  <a:pt x="2043642" y="336141"/>
                  <a:pt x="2048976" y="339285"/>
                </a:cubicBezTo>
                <a:cubicBezTo>
                  <a:pt x="2058406" y="345095"/>
                  <a:pt x="2066883" y="351953"/>
                  <a:pt x="2075265" y="359287"/>
                </a:cubicBezTo>
                <a:cubicBezTo>
                  <a:pt x="2080504" y="360906"/>
                  <a:pt x="2085266" y="362430"/>
                  <a:pt x="2090505" y="363478"/>
                </a:cubicBezTo>
                <a:cubicBezTo>
                  <a:pt x="2098887" y="365574"/>
                  <a:pt x="2107364" y="367193"/>
                  <a:pt x="2117365" y="368717"/>
                </a:cubicBezTo>
                <a:cubicBezTo>
                  <a:pt x="2120032" y="368717"/>
                  <a:pt x="2123652" y="369765"/>
                  <a:pt x="2126795" y="369765"/>
                </a:cubicBezTo>
                <a:cubicBezTo>
                  <a:pt x="2173087" y="373956"/>
                  <a:pt x="2169943" y="314520"/>
                  <a:pt x="2195185" y="292422"/>
                </a:cubicBezTo>
                <a:cubicBezTo>
                  <a:pt x="2216806" y="272991"/>
                  <a:pt x="2242048" y="302994"/>
                  <a:pt x="2259955" y="278706"/>
                </a:cubicBezTo>
                <a:cubicBezTo>
                  <a:pt x="2263098" y="274515"/>
                  <a:pt x="2266813" y="269752"/>
                  <a:pt x="2269956" y="264513"/>
                </a:cubicBezTo>
                <a:cubicBezTo>
                  <a:pt x="2273671" y="259275"/>
                  <a:pt x="2276242" y="255084"/>
                  <a:pt x="2279386" y="250797"/>
                </a:cubicBezTo>
                <a:cubicBezTo>
                  <a:pt x="2300436" y="226604"/>
                  <a:pt x="2308342" y="183456"/>
                  <a:pt x="2322534" y="152404"/>
                </a:cubicBezTo>
                <a:cubicBezTo>
                  <a:pt x="2324629" y="147165"/>
                  <a:pt x="2327296" y="142974"/>
                  <a:pt x="2329868" y="138688"/>
                </a:cubicBezTo>
                <a:cubicBezTo>
                  <a:pt x="2336726" y="123924"/>
                  <a:pt x="2346156" y="114495"/>
                  <a:pt x="2356157" y="110304"/>
                </a:cubicBezTo>
                <a:cubicBezTo>
                  <a:pt x="2359872" y="108684"/>
                  <a:pt x="2363015" y="107160"/>
                  <a:pt x="2367206" y="106113"/>
                </a:cubicBezTo>
                <a:cubicBezTo>
                  <a:pt x="2373016" y="105065"/>
                  <a:pt x="2378255" y="103446"/>
                  <a:pt x="2382446" y="100874"/>
                </a:cubicBezTo>
                <a:cubicBezTo>
                  <a:pt x="2387685" y="98207"/>
                  <a:pt x="2391876" y="94587"/>
                  <a:pt x="2395114" y="91444"/>
                </a:cubicBezTo>
                <a:cubicBezTo>
                  <a:pt x="2427880" y="51058"/>
                  <a:pt x="2470552" y="3624"/>
                  <a:pt x="2521987" y="195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E9348EC-118F-40AE-8901-EF5E708FD79C}"/>
              </a:ext>
            </a:extLst>
          </p:cNvPr>
          <p:cNvGrpSpPr/>
          <p:nvPr/>
        </p:nvGrpSpPr>
        <p:grpSpPr>
          <a:xfrm>
            <a:off x="8144156" y="1752358"/>
            <a:ext cx="3384391" cy="2073961"/>
            <a:chOff x="8144156" y="1752358"/>
            <a:chExt cx="3384391" cy="2073961"/>
          </a:xfrm>
        </p:grpSpPr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113CE5D9-E3A4-4F2B-8073-CB9A10B4C4B1}"/>
                </a:ext>
              </a:extLst>
            </p:cNvPr>
            <p:cNvGrpSpPr/>
            <p:nvPr/>
          </p:nvGrpSpPr>
          <p:grpSpPr>
            <a:xfrm>
              <a:off x="8144156" y="1752358"/>
              <a:ext cx="3384391" cy="672313"/>
              <a:chOff x="4965552" y="1768882"/>
              <a:chExt cx="2583556" cy="672313"/>
            </a:xfrm>
          </p:grpSpPr>
          <p:sp>
            <p:nvSpPr>
              <p:cNvPr id="210" name="TextBox 209">
                <a:extLst>
                  <a:ext uri="{FF2B5EF4-FFF2-40B4-BE49-F238E27FC236}">
                    <a16:creationId xmlns:a16="http://schemas.microsoft.com/office/drawing/2014/main" id="{F227DA96-0A4D-4E15-A500-E7F3801E7FA4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1" name="TextBox 210">
                <a:extLst>
                  <a:ext uri="{FF2B5EF4-FFF2-40B4-BE49-F238E27FC236}">
                    <a16:creationId xmlns:a16="http://schemas.microsoft.com/office/drawing/2014/main" id="{08F19458-FB86-412F-B654-FFAFE784F22A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1E5A6BA0-2795-4EB5-8C60-CA1EFF357AB7}"/>
                </a:ext>
              </a:extLst>
            </p:cNvPr>
            <p:cNvGrpSpPr/>
            <p:nvPr/>
          </p:nvGrpSpPr>
          <p:grpSpPr>
            <a:xfrm>
              <a:off x="8144156" y="2453182"/>
              <a:ext cx="3384391" cy="672313"/>
              <a:chOff x="4965552" y="1768882"/>
              <a:chExt cx="2583556" cy="672313"/>
            </a:xfrm>
          </p:grpSpPr>
          <p:sp>
            <p:nvSpPr>
              <p:cNvPr id="213" name="TextBox 212">
                <a:extLst>
                  <a:ext uri="{FF2B5EF4-FFF2-40B4-BE49-F238E27FC236}">
                    <a16:creationId xmlns:a16="http://schemas.microsoft.com/office/drawing/2014/main" id="{B1156832-5434-4239-AE18-0FC58A123A4C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3969ED2A-F50B-43B1-B635-768867A47303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AEAD8F2A-A27B-49FC-8D6A-071791E0A7AC}"/>
                </a:ext>
              </a:extLst>
            </p:cNvPr>
            <p:cNvGrpSpPr/>
            <p:nvPr/>
          </p:nvGrpSpPr>
          <p:grpSpPr>
            <a:xfrm>
              <a:off x="8144156" y="3154006"/>
              <a:ext cx="3384391" cy="672313"/>
              <a:chOff x="4965552" y="1768882"/>
              <a:chExt cx="2583556" cy="672313"/>
            </a:xfrm>
          </p:grpSpPr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000A4FDD-DA70-4EDE-ADF6-1B525B11F31B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17" name="TextBox 216">
                <a:extLst>
                  <a:ext uri="{FF2B5EF4-FFF2-40B4-BE49-F238E27FC236}">
                    <a16:creationId xmlns:a16="http://schemas.microsoft.com/office/drawing/2014/main" id="{BA17EB97-6753-4DFB-97E9-2F0A84373514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400" b="1" dirty="0">
                    <a:solidFill>
                      <a:schemeClr val="accent4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4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B5B33BBB-6D24-48B0-A7BB-CCF653A16DE7}"/>
              </a:ext>
            </a:extLst>
          </p:cNvPr>
          <p:cNvGrpSpPr/>
          <p:nvPr/>
        </p:nvGrpSpPr>
        <p:grpSpPr>
          <a:xfrm>
            <a:off x="663453" y="4047360"/>
            <a:ext cx="3391027" cy="2065169"/>
            <a:chOff x="663453" y="4047360"/>
            <a:chExt cx="3391027" cy="2065169"/>
          </a:xfrm>
        </p:grpSpPr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C36937FB-8EDC-4FC8-A3AE-0C4E23B2D482}"/>
                </a:ext>
              </a:extLst>
            </p:cNvPr>
            <p:cNvGrpSpPr/>
            <p:nvPr/>
          </p:nvGrpSpPr>
          <p:grpSpPr>
            <a:xfrm>
              <a:off x="663453" y="4047360"/>
              <a:ext cx="3391027" cy="672313"/>
              <a:chOff x="4965552" y="1768882"/>
              <a:chExt cx="2583556" cy="672313"/>
            </a:xfrm>
          </p:grpSpPr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1461EBA4-1DD0-4530-92EE-A490423F0943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310E7B51-89B3-46FE-95DB-3370F92917CE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07DB3128-5C74-4809-8F83-23A604E8174D}"/>
                </a:ext>
              </a:extLst>
            </p:cNvPr>
            <p:cNvGrpSpPr/>
            <p:nvPr/>
          </p:nvGrpSpPr>
          <p:grpSpPr>
            <a:xfrm>
              <a:off x="663453" y="4743788"/>
              <a:ext cx="3391027" cy="672313"/>
              <a:chOff x="4965552" y="1768882"/>
              <a:chExt cx="2583556" cy="672313"/>
            </a:xfrm>
          </p:grpSpPr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E1AB9F28-F4C9-428E-BC48-0ED2CF0C3AEC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9DCFA255-FA6C-48E8-B863-760AF8D8D2B9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476E6948-B002-41AC-9ABF-6FCBEE82C8C4}"/>
                </a:ext>
              </a:extLst>
            </p:cNvPr>
            <p:cNvGrpSpPr/>
            <p:nvPr/>
          </p:nvGrpSpPr>
          <p:grpSpPr>
            <a:xfrm>
              <a:off x="663453" y="5440216"/>
              <a:ext cx="3391027" cy="672313"/>
              <a:chOff x="4965552" y="1768882"/>
              <a:chExt cx="2583556" cy="672313"/>
            </a:xfrm>
          </p:grpSpPr>
          <p:sp>
            <p:nvSpPr>
              <p:cNvPr id="225" name="TextBox 224">
                <a:extLst>
                  <a:ext uri="{FF2B5EF4-FFF2-40B4-BE49-F238E27FC236}">
                    <a16:creationId xmlns:a16="http://schemas.microsoft.com/office/drawing/2014/main" id="{B2B7F029-B508-44B5-9FA4-2340EE1D9CE0}"/>
                  </a:ext>
                </a:extLst>
              </p:cNvPr>
              <p:cNvSpPr txBox="1"/>
              <p:nvPr/>
            </p:nvSpPr>
            <p:spPr>
              <a:xfrm>
                <a:off x="4965552" y="1979530"/>
                <a:ext cx="25835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26" name="TextBox 225">
                <a:extLst>
                  <a:ext uri="{FF2B5EF4-FFF2-40B4-BE49-F238E27FC236}">
                    <a16:creationId xmlns:a16="http://schemas.microsoft.com/office/drawing/2014/main" id="{3C774D5B-77BF-4413-94E3-8656056D1158}"/>
                  </a:ext>
                </a:extLst>
              </p:cNvPr>
              <p:cNvSpPr txBox="1"/>
              <p:nvPr/>
            </p:nvSpPr>
            <p:spPr>
              <a:xfrm>
                <a:off x="4965552" y="1768882"/>
                <a:ext cx="258355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400" b="1" dirty="0">
                    <a:solidFill>
                      <a:schemeClr val="accent3"/>
                    </a:solidFill>
                    <a:cs typeface="Arial" pitchFamily="34" charset="0"/>
                  </a:rPr>
                  <a:t>Contents Title</a:t>
                </a:r>
                <a:endParaRPr lang="ko-KR" altLang="en-US" sz="1400" b="1" dirty="0">
                  <a:solidFill>
                    <a:schemeClr val="accent3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A030346C-7EC8-4B5B-B93A-8D4462A842E8}"/>
              </a:ext>
            </a:extLst>
          </p:cNvPr>
          <p:cNvGrpSpPr/>
          <p:nvPr/>
        </p:nvGrpSpPr>
        <p:grpSpPr>
          <a:xfrm>
            <a:off x="8816835" y="4751981"/>
            <a:ext cx="2711712" cy="1068786"/>
            <a:chOff x="270023" y="1671304"/>
            <a:chExt cx="2279585" cy="1079474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48F3FED1-D269-4542-A722-62379BD34650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5AC5398-78E8-4272-8E29-D1BCCBB879BB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08F3E79A-03CD-4FEC-B082-2A2747008696}"/>
              </a:ext>
            </a:extLst>
          </p:cNvPr>
          <p:cNvGrpSpPr/>
          <p:nvPr/>
        </p:nvGrpSpPr>
        <p:grpSpPr>
          <a:xfrm>
            <a:off x="663453" y="2033811"/>
            <a:ext cx="2734154" cy="1068786"/>
            <a:chOff x="270023" y="1671304"/>
            <a:chExt cx="2279585" cy="1079474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4C2FF570-65F9-42B9-923E-3D9F2E3E15CB}"/>
                </a:ext>
              </a:extLst>
            </p:cNvPr>
            <p:cNvSpPr txBox="1"/>
            <p:nvPr/>
          </p:nvSpPr>
          <p:spPr>
            <a:xfrm>
              <a:off x="270024" y="1911471"/>
              <a:ext cx="2279584" cy="839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3ED3910B-E805-4F7D-A463-7F2A31A17445}"/>
                </a:ext>
              </a:extLst>
            </p:cNvPr>
            <p:cNvSpPr txBox="1"/>
            <p:nvPr/>
          </p:nvSpPr>
          <p:spPr>
            <a:xfrm>
              <a:off x="270023" y="1671304"/>
              <a:ext cx="2279584" cy="310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33" name="Right Arrow 7">
            <a:extLst>
              <a:ext uri="{FF2B5EF4-FFF2-40B4-BE49-F238E27FC236}">
                <a16:creationId xmlns:a16="http://schemas.microsoft.com/office/drawing/2014/main" id="{C4258120-74FB-4F33-8ED3-6B518EA07360}"/>
              </a:ext>
            </a:extLst>
          </p:cNvPr>
          <p:cNvSpPr/>
          <p:nvPr/>
        </p:nvSpPr>
        <p:spPr>
          <a:xfrm rot="16200000">
            <a:off x="3582279" y="2092051"/>
            <a:ext cx="1008294" cy="952308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34" name="Right Arrow 56">
            <a:extLst>
              <a:ext uri="{FF2B5EF4-FFF2-40B4-BE49-F238E27FC236}">
                <a16:creationId xmlns:a16="http://schemas.microsoft.com/office/drawing/2014/main" id="{CC24DEB2-8EA5-40D7-9A3A-86CAE9C2E868}"/>
              </a:ext>
            </a:extLst>
          </p:cNvPr>
          <p:cNvSpPr/>
          <p:nvPr/>
        </p:nvSpPr>
        <p:spPr>
          <a:xfrm rot="5400000">
            <a:off x="7634414" y="4810220"/>
            <a:ext cx="1008294" cy="952308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190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2021-04-14T08:22:00Z</dcterms:modified>
</cp:coreProperties>
</file>