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093" name="TextBox 1092">
            <a:extLst>
              <a:ext uri="{FF2B5EF4-FFF2-40B4-BE49-F238E27FC236}">
                <a16:creationId xmlns:a16="http://schemas.microsoft.com/office/drawing/2014/main" id="{D807C763-62BB-4827-A11E-84A32D23DE8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913" name="Rectangle 1912">
            <a:extLst>
              <a:ext uri="{FF2B5EF4-FFF2-40B4-BE49-F238E27FC236}">
                <a16:creationId xmlns:a16="http://schemas.microsoft.com/office/drawing/2014/main" id="{DDA17A0B-D688-43A5-AF3C-552090BB6717}"/>
              </a:ext>
            </a:extLst>
          </p:cNvPr>
          <p:cNvSpPr/>
          <p:nvPr/>
        </p:nvSpPr>
        <p:spPr>
          <a:xfrm>
            <a:off x="902634" y="3723677"/>
            <a:ext cx="2088000" cy="43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1914" name="Rectangle 1913">
            <a:extLst>
              <a:ext uri="{FF2B5EF4-FFF2-40B4-BE49-F238E27FC236}">
                <a16:creationId xmlns:a16="http://schemas.microsoft.com/office/drawing/2014/main" id="{8B89637E-C8E1-442E-9C95-81A23773264C}"/>
              </a:ext>
            </a:extLst>
          </p:cNvPr>
          <p:cNvSpPr/>
          <p:nvPr/>
        </p:nvSpPr>
        <p:spPr>
          <a:xfrm>
            <a:off x="5080949" y="3723677"/>
            <a:ext cx="2088000" cy="43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1915" name="Rectangle 1914">
            <a:extLst>
              <a:ext uri="{FF2B5EF4-FFF2-40B4-BE49-F238E27FC236}">
                <a16:creationId xmlns:a16="http://schemas.microsoft.com/office/drawing/2014/main" id="{33592DAA-E5DC-4C8C-B01F-43992E79D0C9}"/>
              </a:ext>
            </a:extLst>
          </p:cNvPr>
          <p:cNvSpPr/>
          <p:nvPr/>
        </p:nvSpPr>
        <p:spPr>
          <a:xfrm>
            <a:off x="9259262" y="3723677"/>
            <a:ext cx="2088000" cy="43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grpSp>
        <p:nvGrpSpPr>
          <p:cNvPr id="1916" name="Group 1915">
            <a:extLst>
              <a:ext uri="{FF2B5EF4-FFF2-40B4-BE49-F238E27FC236}">
                <a16:creationId xmlns:a16="http://schemas.microsoft.com/office/drawing/2014/main" id="{4BB6828B-935D-4132-8D82-11205E2919FE}"/>
              </a:ext>
            </a:extLst>
          </p:cNvPr>
          <p:cNvGrpSpPr/>
          <p:nvPr/>
        </p:nvGrpSpPr>
        <p:grpSpPr>
          <a:xfrm>
            <a:off x="1079756" y="4351094"/>
            <a:ext cx="1733759" cy="1292662"/>
            <a:chOff x="668087" y="4221088"/>
            <a:chExt cx="1549271" cy="1292662"/>
          </a:xfrm>
        </p:grpSpPr>
        <p:sp>
          <p:nvSpPr>
            <p:cNvPr id="1917" name="TextBox 1916">
              <a:extLst>
                <a:ext uri="{FF2B5EF4-FFF2-40B4-BE49-F238E27FC236}">
                  <a16:creationId xmlns:a16="http://schemas.microsoft.com/office/drawing/2014/main" id="{0E877E50-523F-4101-81F6-ADA3892D1AD0}"/>
                </a:ext>
              </a:extLst>
            </p:cNvPr>
            <p:cNvSpPr txBox="1"/>
            <p:nvPr/>
          </p:nvSpPr>
          <p:spPr>
            <a:xfrm>
              <a:off x="672237" y="4498087"/>
              <a:ext cx="154096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918" name="TextBox 1917">
              <a:extLst>
                <a:ext uri="{FF2B5EF4-FFF2-40B4-BE49-F238E27FC236}">
                  <a16:creationId xmlns:a16="http://schemas.microsoft.com/office/drawing/2014/main" id="{D49D9ADE-CA74-4D4F-96B5-2CC6E8F96D22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19" name="Rectangle 1918">
            <a:extLst>
              <a:ext uri="{FF2B5EF4-FFF2-40B4-BE49-F238E27FC236}">
                <a16:creationId xmlns:a16="http://schemas.microsoft.com/office/drawing/2014/main" id="{1762FB87-44DD-4EAB-BA26-EDFB8CD42EDD}"/>
              </a:ext>
            </a:extLst>
          </p:cNvPr>
          <p:cNvSpPr/>
          <p:nvPr/>
        </p:nvSpPr>
        <p:spPr>
          <a:xfrm>
            <a:off x="902636" y="4155678"/>
            <a:ext cx="70755" cy="15544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1920" name="Rectangle 1919">
            <a:extLst>
              <a:ext uri="{FF2B5EF4-FFF2-40B4-BE49-F238E27FC236}">
                <a16:creationId xmlns:a16="http://schemas.microsoft.com/office/drawing/2014/main" id="{C9B2746A-F030-476E-BC9B-E938C172C0E9}"/>
              </a:ext>
            </a:extLst>
          </p:cNvPr>
          <p:cNvSpPr/>
          <p:nvPr/>
        </p:nvSpPr>
        <p:spPr>
          <a:xfrm>
            <a:off x="5080950" y="4155043"/>
            <a:ext cx="70755" cy="15544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1921" name="Rectangle 1920">
            <a:extLst>
              <a:ext uri="{FF2B5EF4-FFF2-40B4-BE49-F238E27FC236}">
                <a16:creationId xmlns:a16="http://schemas.microsoft.com/office/drawing/2014/main" id="{3A53B9E0-3271-4B7F-A2BA-D8AA38D2D2CB}"/>
              </a:ext>
            </a:extLst>
          </p:cNvPr>
          <p:cNvSpPr/>
          <p:nvPr/>
        </p:nvSpPr>
        <p:spPr>
          <a:xfrm>
            <a:off x="9259264" y="4154408"/>
            <a:ext cx="70755" cy="15544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1922" name="Rectangle 1921">
            <a:extLst>
              <a:ext uri="{FF2B5EF4-FFF2-40B4-BE49-F238E27FC236}">
                <a16:creationId xmlns:a16="http://schemas.microsoft.com/office/drawing/2014/main" id="{C38AB2DD-0E0E-4C48-9A38-9C59FF1FA3F2}"/>
              </a:ext>
            </a:extLst>
          </p:cNvPr>
          <p:cNvSpPr/>
          <p:nvPr/>
        </p:nvSpPr>
        <p:spPr>
          <a:xfrm flipV="1">
            <a:off x="7174869" y="3725228"/>
            <a:ext cx="2088000" cy="43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1923" name="Rectangle 1922">
            <a:extLst>
              <a:ext uri="{FF2B5EF4-FFF2-40B4-BE49-F238E27FC236}">
                <a16:creationId xmlns:a16="http://schemas.microsoft.com/office/drawing/2014/main" id="{9DDB7AF2-BCEA-4C06-9904-047F875BD509}"/>
              </a:ext>
            </a:extLst>
          </p:cNvPr>
          <p:cNvSpPr/>
          <p:nvPr/>
        </p:nvSpPr>
        <p:spPr>
          <a:xfrm flipV="1">
            <a:off x="7174870" y="2163049"/>
            <a:ext cx="70755" cy="15544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grpSp>
        <p:nvGrpSpPr>
          <p:cNvPr id="1924" name="Group 1923">
            <a:extLst>
              <a:ext uri="{FF2B5EF4-FFF2-40B4-BE49-F238E27FC236}">
                <a16:creationId xmlns:a16="http://schemas.microsoft.com/office/drawing/2014/main" id="{E4720AF4-BB4C-4FB6-9C6C-CCD039A64F81}"/>
              </a:ext>
            </a:extLst>
          </p:cNvPr>
          <p:cNvGrpSpPr/>
          <p:nvPr/>
        </p:nvGrpSpPr>
        <p:grpSpPr>
          <a:xfrm>
            <a:off x="5258071" y="4351094"/>
            <a:ext cx="1733759" cy="1292662"/>
            <a:chOff x="668087" y="4221088"/>
            <a:chExt cx="1549271" cy="1292662"/>
          </a:xfrm>
        </p:grpSpPr>
        <p:sp>
          <p:nvSpPr>
            <p:cNvPr id="1925" name="TextBox 1924">
              <a:extLst>
                <a:ext uri="{FF2B5EF4-FFF2-40B4-BE49-F238E27FC236}">
                  <a16:creationId xmlns:a16="http://schemas.microsoft.com/office/drawing/2014/main" id="{E4BF7E2F-F1D1-4A3C-843C-5F2548FC764C}"/>
                </a:ext>
              </a:extLst>
            </p:cNvPr>
            <p:cNvSpPr txBox="1"/>
            <p:nvPr/>
          </p:nvSpPr>
          <p:spPr>
            <a:xfrm>
              <a:off x="672237" y="4498087"/>
              <a:ext cx="154096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926" name="TextBox 1925">
              <a:extLst>
                <a:ext uri="{FF2B5EF4-FFF2-40B4-BE49-F238E27FC236}">
                  <a16:creationId xmlns:a16="http://schemas.microsoft.com/office/drawing/2014/main" id="{80ACF187-EDD1-4F1C-B1BA-5601A292519F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27" name="Group 1926">
            <a:extLst>
              <a:ext uri="{FF2B5EF4-FFF2-40B4-BE49-F238E27FC236}">
                <a16:creationId xmlns:a16="http://schemas.microsoft.com/office/drawing/2014/main" id="{B3F87B9B-1DA4-4CE0-A7DF-E7755CB15CAB}"/>
              </a:ext>
            </a:extLst>
          </p:cNvPr>
          <p:cNvGrpSpPr/>
          <p:nvPr/>
        </p:nvGrpSpPr>
        <p:grpSpPr>
          <a:xfrm>
            <a:off x="9436384" y="4351094"/>
            <a:ext cx="1733759" cy="1292662"/>
            <a:chOff x="668087" y="4221088"/>
            <a:chExt cx="1549271" cy="1292662"/>
          </a:xfrm>
        </p:grpSpPr>
        <p:sp>
          <p:nvSpPr>
            <p:cNvPr id="1928" name="TextBox 1927">
              <a:extLst>
                <a:ext uri="{FF2B5EF4-FFF2-40B4-BE49-F238E27FC236}">
                  <a16:creationId xmlns:a16="http://schemas.microsoft.com/office/drawing/2014/main" id="{CDCAD424-F139-432E-84BA-4590D345A3FC}"/>
                </a:ext>
              </a:extLst>
            </p:cNvPr>
            <p:cNvSpPr txBox="1"/>
            <p:nvPr/>
          </p:nvSpPr>
          <p:spPr>
            <a:xfrm>
              <a:off x="672237" y="4498087"/>
              <a:ext cx="154096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929" name="TextBox 1928">
              <a:extLst>
                <a:ext uri="{FF2B5EF4-FFF2-40B4-BE49-F238E27FC236}">
                  <a16:creationId xmlns:a16="http://schemas.microsoft.com/office/drawing/2014/main" id="{1F98E2C2-736D-47B4-881A-6CFCD4F33FB0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30" name="Group 1929">
            <a:extLst>
              <a:ext uri="{FF2B5EF4-FFF2-40B4-BE49-F238E27FC236}">
                <a16:creationId xmlns:a16="http://schemas.microsoft.com/office/drawing/2014/main" id="{6F0C69D3-C006-4903-B785-A46707752020}"/>
              </a:ext>
            </a:extLst>
          </p:cNvPr>
          <p:cNvGrpSpPr/>
          <p:nvPr/>
        </p:nvGrpSpPr>
        <p:grpSpPr>
          <a:xfrm>
            <a:off x="3164151" y="2228562"/>
            <a:ext cx="1733759" cy="1292662"/>
            <a:chOff x="668087" y="4221088"/>
            <a:chExt cx="1549271" cy="1292662"/>
          </a:xfrm>
        </p:grpSpPr>
        <p:sp>
          <p:nvSpPr>
            <p:cNvPr id="1931" name="TextBox 1930">
              <a:extLst>
                <a:ext uri="{FF2B5EF4-FFF2-40B4-BE49-F238E27FC236}">
                  <a16:creationId xmlns:a16="http://schemas.microsoft.com/office/drawing/2014/main" id="{A3156381-649E-423E-A9F7-63B3FE902CEA}"/>
                </a:ext>
              </a:extLst>
            </p:cNvPr>
            <p:cNvSpPr txBox="1"/>
            <p:nvPr/>
          </p:nvSpPr>
          <p:spPr>
            <a:xfrm>
              <a:off x="672237" y="4498087"/>
              <a:ext cx="154096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932" name="TextBox 1931">
              <a:extLst>
                <a:ext uri="{FF2B5EF4-FFF2-40B4-BE49-F238E27FC236}">
                  <a16:creationId xmlns:a16="http://schemas.microsoft.com/office/drawing/2014/main" id="{8B3A232A-DA07-427B-B8A8-B0C6E238EC76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33" name="Text Placeholder 12">
            <a:extLst>
              <a:ext uri="{FF2B5EF4-FFF2-40B4-BE49-F238E27FC236}">
                <a16:creationId xmlns:a16="http://schemas.microsoft.com/office/drawing/2014/main" id="{DB999E97-0140-4EB2-BCDE-49664FC12023}"/>
              </a:ext>
            </a:extLst>
          </p:cNvPr>
          <p:cNvSpPr txBox="1">
            <a:spLocks/>
          </p:cNvSpPr>
          <p:nvPr/>
        </p:nvSpPr>
        <p:spPr>
          <a:xfrm>
            <a:off x="1299884" y="3695299"/>
            <a:ext cx="1293502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bg1"/>
                </a:solidFill>
                <a:cs typeface="Arial" pitchFamily="34" charset="0"/>
              </a:rPr>
              <a:t>2017</a:t>
            </a:r>
          </a:p>
        </p:txBody>
      </p:sp>
      <p:sp>
        <p:nvSpPr>
          <p:cNvPr id="1934" name="Rectangle 1933">
            <a:extLst>
              <a:ext uri="{FF2B5EF4-FFF2-40B4-BE49-F238E27FC236}">
                <a16:creationId xmlns:a16="http://schemas.microsoft.com/office/drawing/2014/main" id="{5B52E583-A61E-4410-A0CA-20270B3A6686}"/>
              </a:ext>
            </a:extLst>
          </p:cNvPr>
          <p:cNvSpPr/>
          <p:nvPr/>
        </p:nvSpPr>
        <p:spPr>
          <a:xfrm flipV="1">
            <a:off x="2987029" y="3724524"/>
            <a:ext cx="2088000" cy="4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1935" name="Rectangle 1934">
            <a:extLst>
              <a:ext uri="{FF2B5EF4-FFF2-40B4-BE49-F238E27FC236}">
                <a16:creationId xmlns:a16="http://schemas.microsoft.com/office/drawing/2014/main" id="{3BE69999-C0B8-41F6-82F5-C004CF95CF62}"/>
              </a:ext>
            </a:extLst>
          </p:cNvPr>
          <p:cNvSpPr/>
          <p:nvPr/>
        </p:nvSpPr>
        <p:spPr>
          <a:xfrm flipV="1">
            <a:off x="2987030" y="2163049"/>
            <a:ext cx="70755" cy="15544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1936" name="Text Placeholder 12">
            <a:extLst>
              <a:ext uri="{FF2B5EF4-FFF2-40B4-BE49-F238E27FC236}">
                <a16:creationId xmlns:a16="http://schemas.microsoft.com/office/drawing/2014/main" id="{DFD2159B-31F0-4D18-929A-B2908CB62204}"/>
              </a:ext>
            </a:extLst>
          </p:cNvPr>
          <p:cNvSpPr txBox="1">
            <a:spLocks/>
          </p:cNvSpPr>
          <p:nvPr/>
        </p:nvSpPr>
        <p:spPr>
          <a:xfrm>
            <a:off x="5478198" y="3695299"/>
            <a:ext cx="1293502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bg1"/>
                </a:solidFill>
                <a:cs typeface="Arial" pitchFamily="34" charset="0"/>
              </a:rPr>
              <a:t>2019</a:t>
            </a:r>
          </a:p>
        </p:txBody>
      </p:sp>
      <p:grpSp>
        <p:nvGrpSpPr>
          <p:cNvPr id="1937" name="Group 1936">
            <a:extLst>
              <a:ext uri="{FF2B5EF4-FFF2-40B4-BE49-F238E27FC236}">
                <a16:creationId xmlns:a16="http://schemas.microsoft.com/office/drawing/2014/main" id="{F6DC9ECF-B1C2-46FA-8BEC-4169BC054A49}"/>
              </a:ext>
            </a:extLst>
          </p:cNvPr>
          <p:cNvGrpSpPr/>
          <p:nvPr/>
        </p:nvGrpSpPr>
        <p:grpSpPr>
          <a:xfrm>
            <a:off x="7351991" y="2228562"/>
            <a:ext cx="1733759" cy="1292662"/>
            <a:chOff x="668087" y="4221088"/>
            <a:chExt cx="1549271" cy="1292662"/>
          </a:xfrm>
        </p:grpSpPr>
        <p:sp>
          <p:nvSpPr>
            <p:cNvPr id="1938" name="TextBox 1937">
              <a:extLst>
                <a:ext uri="{FF2B5EF4-FFF2-40B4-BE49-F238E27FC236}">
                  <a16:creationId xmlns:a16="http://schemas.microsoft.com/office/drawing/2014/main" id="{A7280BB9-96BC-4156-94DA-BA9D6D4C323F}"/>
                </a:ext>
              </a:extLst>
            </p:cNvPr>
            <p:cNvSpPr txBox="1"/>
            <p:nvPr/>
          </p:nvSpPr>
          <p:spPr>
            <a:xfrm>
              <a:off x="672237" y="4498087"/>
              <a:ext cx="154096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939" name="TextBox 1938">
              <a:extLst>
                <a:ext uri="{FF2B5EF4-FFF2-40B4-BE49-F238E27FC236}">
                  <a16:creationId xmlns:a16="http://schemas.microsoft.com/office/drawing/2014/main" id="{1C66F270-8785-4E27-88C5-495099FBE278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40" name="Text Placeholder 12">
            <a:extLst>
              <a:ext uri="{FF2B5EF4-FFF2-40B4-BE49-F238E27FC236}">
                <a16:creationId xmlns:a16="http://schemas.microsoft.com/office/drawing/2014/main" id="{B72E4C6F-7449-42D5-A6A9-9C0348F0B81A}"/>
              </a:ext>
            </a:extLst>
          </p:cNvPr>
          <p:cNvSpPr txBox="1">
            <a:spLocks/>
          </p:cNvSpPr>
          <p:nvPr/>
        </p:nvSpPr>
        <p:spPr>
          <a:xfrm>
            <a:off x="7572118" y="3716873"/>
            <a:ext cx="1293502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bg1"/>
                </a:solidFill>
                <a:cs typeface="Arial" pitchFamily="34" charset="0"/>
              </a:rPr>
              <a:t>2020</a:t>
            </a:r>
          </a:p>
        </p:txBody>
      </p:sp>
      <p:sp>
        <p:nvSpPr>
          <p:cNvPr id="1941" name="Text Placeholder 12">
            <a:extLst>
              <a:ext uri="{FF2B5EF4-FFF2-40B4-BE49-F238E27FC236}">
                <a16:creationId xmlns:a16="http://schemas.microsoft.com/office/drawing/2014/main" id="{F606E7C0-8E27-4F79-B782-C363CD41ECFA}"/>
              </a:ext>
            </a:extLst>
          </p:cNvPr>
          <p:cNvSpPr txBox="1">
            <a:spLocks/>
          </p:cNvSpPr>
          <p:nvPr/>
        </p:nvSpPr>
        <p:spPr>
          <a:xfrm>
            <a:off x="9656512" y="3695299"/>
            <a:ext cx="1293502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bg1"/>
                </a:solidFill>
                <a:cs typeface="Arial" pitchFamily="34" charset="0"/>
              </a:rPr>
              <a:t>2021</a:t>
            </a:r>
          </a:p>
        </p:txBody>
      </p:sp>
      <p:sp>
        <p:nvSpPr>
          <p:cNvPr id="1942" name="Rounded Rectangle 25">
            <a:extLst>
              <a:ext uri="{FF2B5EF4-FFF2-40B4-BE49-F238E27FC236}">
                <a16:creationId xmlns:a16="http://schemas.microsoft.com/office/drawing/2014/main" id="{FF9D86E8-5CCC-4AFE-9821-085E74EC00A6}"/>
              </a:ext>
            </a:extLst>
          </p:cNvPr>
          <p:cNvSpPr/>
          <p:nvPr/>
        </p:nvSpPr>
        <p:spPr>
          <a:xfrm>
            <a:off x="10150001" y="3176973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43" name="Round Same Side Corner Rectangle 11">
            <a:extLst>
              <a:ext uri="{FF2B5EF4-FFF2-40B4-BE49-F238E27FC236}">
                <a16:creationId xmlns:a16="http://schemas.microsoft.com/office/drawing/2014/main" id="{46CBCD91-F2C9-4443-B5B5-658D0846E3A3}"/>
              </a:ext>
            </a:extLst>
          </p:cNvPr>
          <p:cNvSpPr>
            <a:spLocks noChangeAspect="1"/>
          </p:cNvSpPr>
          <p:nvPr/>
        </p:nvSpPr>
        <p:spPr>
          <a:xfrm rot="9900000">
            <a:off x="6005661" y="3127719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44" name="Rectangle 16">
            <a:extLst>
              <a:ext uri="{FF2B5EF4-FFF2-40B4-BE49-F238E27FC236}">
                <a16:creationId xmlns:a16="http://schemas.microsoft.com/office/drawing/2014/main" id="{7559A436-6253-47E6-97E1-11A9602FEDDA}"/>
              </a:ext>
            </a:extLst>
          </p:cNvPr>
          <p:cNvSpPr/>
          <p:nvPr/>
        </p:nvSpPr>
        <p:spPr>
          <a:xfrm>
            <a:off x="1749574" y="3247285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45" name="Block Arc 10">
            <a:extLst>
              <a:ext uri="{FF2B5EF4-FFF2-40B4-BE49-F238E27FC236}">
                <a16:creationId xmlns:a16="http://schemas.microsoft.com/office/drawing/2014/main" id="{1AE7E8CB-260E-4294-9377-7FA9E60EA59E}"/>
              </a:ext>
            </a:extLst>
          </p:cNvPr>
          <p:cNvSpPr/>
          <p:nvPr/>
        </p:nvSpPr>
        <p:spPr>
          <a:xfrm>
            <a:off x="8062804" y="4492693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946" name="Round Same Side Corner Rectangle 36">
            <a:extLst>
              <a:ext uri="{FF2B5EF4-FFF2-40B4-BE49-F238E27FC236}">
                <a16:creationId xmlns:a16="http://schemas.microsoft.com/office/drawing/2014/main" id="{D783754A-F483-425D-B818-D3B445AD9C33}"/>
              </a:ext>
            </a:extLst>
          </p:cNvPr>
          <p:cNvSpPr>
            <a:spLocks noChangeAspect="1"/>
          </p:cNvSpPr>
          <p:nvPr/>
        </p:nvSpPr>
        <p:spPr>
          <a:xfrm>
            <a:off x="3862195" y="4400366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47" name="Text Placeholder 12">
            <a:extLst>
              <a:ext uri="{FF2B5EF4-FFF2-40B4-BE49-F238E27FC236}">
                <a16:creationId xmlns:a16="http://schemas.microsoft.com/office/drawing/2014/main" id="{ACA181A3-082B-40C1-A011-070E8B722C77}"/>
              </a:ext>
            </a:extLst>
          </p:cNvPr>
          <p:cNvSpPr txBox="1">
            <a:spLocks/>
          </p:cNvSpPr>
          <p:nvPr/>
        </p:nvSpPr>
        <p:spPr>
          <a:xfrm>
            <a:off x="3384278" y="3709078"/>
            <a:ext cx="1293502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bg1"/>
                </a:solidFill>
                <a:cs typeface="Arial" pitchFamily="34" charset="0"/>
              </a:rPr>
              <a:t>2018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11334</TotalTime>
  <Words>120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52</cp:revision>
  <dcterms:created xsi:type="dcterms:W3CDTF">2018-02-18T19:39:47Z</dcterms:created>
  <dcterms:modified xsi:type="dcterms:W3CDTF">2021-04-13T05:00:15Z</dcterms:modified>
</cp:coreProperties>
</file>