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92" name="Hexagon 691">
            <a:extLst>
              <a:ext uri="{FF2B5EF4-FFF2-40B4-BE49-F238E27FC236}">
                <a16:creationId xmlns:a16="http://schemas.microsoft.com/office/drawing/2014/main" id="{4FD6E90B-F47F-4FCC-98BF-D584205A8896}"/>
              </a:ext>
            </a:extLst>
          </p:cNvPr>
          <p:cNvSpPr/>
          <p:nvPr/>
        </p:nvSpPr>
        <p:spPr>
          <a:xfrm>
            <a:off x="3995737" y="2211818"/>
            <a:ext cx="4200525" cy="3621142"/>
          </a:xfrm>
          <a:prstGeom prst="hexagon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Graphic 28">
            <a:extLst>
              <a:ext uri="{FF2B5EF4-FFF2-40B4-BE49-F238E27FC236}">
                <a16:creationId xmlns:a16="http://schemas.microsoft.com/office/drawing/2014/main" id="{D40E50F3-0D7F-4951-9EA4-AA75CBD5D24C}"/>
              </a:ext>
            </a:extLst>
          </p:cNvPr>
          <p:cNvSpPr/>
          <p:nvPr/>
        </p:nvSpPr>
        <p:spPr>
          <a:xfrm>
            <a:off x="4481157" y="1863523"/>
            <a:ext cx="3229686" cy="4317732"/>
          </a:xfrm>
          <a:custGeom>
            <a:avLst/>
            <a:gdLst>
              <a:gd name="connsiteX0" fmla="*/ 3006831 w 3006830"/>
              <a:gd name="connsiteY0" fmla="*/ 2890669 h 4019798"/>
              <a:gd name="connsiteX1" fmla="*/ 3006831 w 3006830"/>
              <a:gd name="connsiteY1" fmla="*/ 2893929 h 4019798"/>
              <a:gd name="connsiteX2" fmla="*/ 2956711 w 3006830"/>
              <a:gd name="connsiteY2" fmla="*/ 2951792 h 4019798"/>
              <a:gd name="connsiteX3" fmla="*/ 2929817 w 3006830"/>
              <a:gd name="connsiteY3" fmla="*/ 2972166 h 4019798"/>
              <a:gd name="connsiteX4" fmla="*/ 2752155 w 3006830"/>
              <a:gd name="connsiteY4" fmla="*/ 3027990 h 4019798"/>
              <a:gd name="connsiteX5" fmla="*/ 2579791 w 3006830"/>
              <a:gd name="connsiteY5" fmla="*/ 3050809 h 4019798"/>
              <a:gd name="connsiteX6" fmla="*/ 2481180 w 3006830"/>
              <a:gd name="connsiteY6" fmla="*/ 3062219 h 4019798"/>
              <a:gd name="connsiteX7" fmla="*/ 2491775 w 3006830"/>
              <a:gd name="connsiteY7" fmla="*/ 3080148 h 4019798"/>
              <a:gd name="connsiteX8" fmla="*/ 2564307 w 3006830"/>
              <a:gd name="connsiteY8" fmla="*/ 3210134 h 4019798"/>
              <a:gd name="connsiteX9" fmla="*/ 2646618 w 3006830"/>
              <a:gd name="connsiteY9" fmla="*/ 3379239 h 4019798"/>
              <a:gd name="connsiteX10" fmla="*/ 2686143 w 3006830"/>
              <a:gd name="connsiteY10" fmla="*/ 3452178 h 4019798"/>
              <a:gd name="connsiteX11" fmla="*/ 2744413 w 3006830"/>
              <a:gd name="connsiteY11" fmla="*/ 3478257 h 4019798"/>
              <a:gd name="connsiteX12" fmla="*/ 2829169 w 3006830"/>
              <a:gd name="connsiteY12" fmla="*/ 3525932 h 4019798"/>
              <a:gd name="connsiteX13" fmla="*/ 2871547 w 3006830"/>
              <a:gd name="connsiteY13" fmla="*/ 3605798 h 4019798"/>
              <a:gd name="connsiteX14" fmla="*/ 2932669 w 3006830"/>
              <a:gd name="connsiteY14" fmla="*/ 3693407 h 4019798"/>
              <a:gd name="connsiteX15" fmla="*/ 2929409 w 3006830"/>
              <a:gd name="connsiteY15" fmla="*/ 3709706 h 4019798"/>
              <a:gd name="connsiteX16" fmla="*/ 2882957 w 3006830"/>
              <a:gd name="connsiteY16" fmla="*/ 3650621 h 4019798"/>
              <a:gd name="connsiteX17" fmla="*/ 2832429 w 3006830"/>
              <a:gd name="connsiteY17" fmla="*/ 3601723 h 4019798"/>
              <a:gd name="connsiteX18" fmla="*/ 2816537 w 3006830"/>
              <a:gd name="connsiteY18" fmla="*/ 3610280 h 4019798"/>
              <a:gd name="connsiteX19" fmla="*/ 2821020 w 3006830"/>
              <a:gd name="connsiteY19" fmla="*/ 3637989 h 4019798"/>
              <a:gd name="connsiteX20" fmla="*/ 2862582 w 3006830"/>
              <a:gd name="connsiteY20" fmla="*/ 3762678 h 4019798"/>
              <a:gd name="connsiteX21" fmla="*/ 2849136 w 3006830"/>
              <a:gd name="connsiteY21" fmla="*/ 3842137 h 4019798"/>
              <a:gd name="connsiteX22" fmla="*/ 2676364 w 3006830"/>
              <a:gd name="connsiteY22" fmla="*/ 4007982 h 4019798"/>
              <a:gd name="connsiteX23" fmla="*/ 2654360 w 3006830"/>
              <a:gd name="connsiteY23" fmla="*/ 4019799 h 4019798"/>
              <a:gd name="connsiteX24" fmla="*/ 2659250 w 3006830"/>
              <a:gd name="connsiteY24" fmla="*/ 3990460 h 4019798"/>
              <a:gd name="connsiteX25" fmla="*/ 2713445 w 3006830"/>
              <a:gd name="connsiteY25" fmla="*/ 3851917 h 4019798"/>
              <a:gd name="connsiteX26" fmla="*/ 2710185 w 3006830"/>
              <a:gd name="connsiteY26" fmla="*/ 3812798 h 4019798"/>
              <a:gd name="connsiteX27" fmla="*/ 2594868 w 3006830"/>
              <a:gd name="connsiteY27" fmla="*/ 3624135 h 4019798"/>
              <a:gd name="connsiteX28" fmla="*/ 2505222 w 3006830"/>
              <a:gd name="connsiteY28" fmla="*/ 3467662 h 4019798"/>
              <a:gd name="connsiteX29" fmla="*/ 2496665 w 3006830"/>
              <a:gd name="connsiteY29" fmla="*/ 3454215 h 4019798"/>
              <a:gd name="connsiteX30" fmla="*/ 2493812 w 3006830"/>
              <a:gd name="connsiteY30" fmla="*/ 3593166 h 4019798"/>
              <a:gd name="connsiteX31" fmla="*/ 2533338 w 3006830"/>
              <a:gd name="connsiteY31" fmla="*/ 3686479 h 4019798"/>
              <a:gd name="connsiteX32" fmla="*/ 2558194 w 3006830"/>
              <a:gd name="connsiteY32" fmla="*/ 3756974 h 4019798"/>
              <a:gd name="connsiteX33" fmla="*/ 2546785 w 3006830"/>
              <a:gd name="connsiteY33" fmla="*/ 3818096 h 4019798"/>
              <a:gd name="connsiteX34" fmla="*/ 2532116 w 3006830"/>
              <a:gd name="connsiteY34" fmla="*/ 3896332 h 4019798"/>
              <a:gd name="connsiteX35" fmla="*/ 2527226 w 3006830"/>
              <a:gd name="connsiteY35" fmla="*/ 3991682 h 4019798"/>
              <a:gd name="connsiteX36" fmla="*/ 2519076 w 3006830"/>
              <a:gd name="connsiteY36" fmla="*/ 4003499 h 4019798"/>
              <a:gd name="connsiteX37" fmla="*/ 2513372 w 3006830"/>
              <a:gd name="connsiteY37" fmla="*/ 3990868 h 4019798"/>
              <a:gd name="connsiteX38" fmla="*/ 2512964 w 3006830"/>
              <a:gd name="connsiteY38" fmla="*/ 3893480 h 4019798"/>
              <a:gd name="connsiteX39" fmla="*/ 2506852 w 3006830"/>
              <a:gd name="connsiteY39" fmla="*/ 3853547 h 4019798"/>
              <a:gd name="connsiteX40" fmla="*/ 2482811 w 3006830"/>
              <a:gd name="connsiteY40" fmla="*/ 3848249 h 4019798"/>
              <a:gd name="connsiteX41" fmla="*/ 2460806 w 3006830"/>
              <a:gd name="connsiteY41" fmla="*/ 3880440 h 4019798"/>
              <a:gd name="connsiteX42" fmla="*/ 2419243 w 3006830"/>
              <a:gd name="connsiteY42" fmla="*/ 3963159 h 4019798"/>
              <a:gd name="connsiteX43" fmla="*/ 2342637 w 3006830"/>
              <a:gd name="connsiteY43" fmla="*/ 4013279 h 4019798"/>
              <a:gd name="connsiteX44" fmla="*/ 2301889 w 3006830"/>
              <a:gd name="connsiteY44" fmla="*/ 4013279 h 4019798"/>
              <a:gd name="connsiteX45" fmla="*/ 2144601 w 3006830"/>
              <a:gd name="connsiteY45" fmla="*/ 3994535 h 4019798"/>
              <a:gd name="connsiteX46" fmla="*/ 2114855 w 3006830"/>
              <a:gd name="connsiteY46" fmla="*/ 3984348 h 4019798"/>
              <a:gd name="connsiteX47" fmla="*/ 2114855 w 3006830"/>
              <a:gd name="connsiteY47" fmla="*/ 3979458 h 4019798"/>
              <a:gd name="connsiteX48" fmla="*/ 2135229 w 3006830"/>
              <a:gd name="connsiteY48" fmla="*/ 3970086 h 4019798"/>
              <a:gd name="connsiteX49" fmla="*/ 2245657 w 3006830"/>
              <a:gd name="connsiteY49" fmla="*/ 3949305 h 4019798"/>
              <a:gd name="connsiteX50" fmla="*/ 2277847 w 3006830"/>
              <a:gd name="connsiteY50" fmla="*/ 3929746 h 4019798"/>
              <a:gd name="connsiteX51" fmla="*/ 2291294 w 3006830"/>
              <a:gd name="connsiteY51" fmla="*/ 3905297 h 4019798"/>
              <a:gd name="connsiteX52" fmla="*/ 2340600 w 3006830"/>
              <a:gd name="connsiteY52" fmla="*/ 3700334 h 4019798"/>
              <a:gd name="connsiteX53" fmla="*/ 2308816 w 3006830"/>
              <a:gd name="connsiteY53" fmla="*/ 3258625 h 4019798"/>
              <a:gd name="connsiteX54" fmla="*/ 2262363 w 3006830"/>
              <a:gd name="connsiteY54" fmla="*/ 3163274 h 4019798"/>
              <a:gd name="connsiteX55" fmla="*/ 2242804 w 3006830"/>
              <a:gd name="connsiteY55" fmla="*/ 3178351 h 4019798"/>
              <a:gd name="connsiteX56" fmla="*/ 2117300 w 3006830"/>
              <a:gd name="connsiteY56" fmla="*/ 3224396 h 4019798"/>
              <a:gd name="connsiteX57" fmla="*/ 2030099 w 3006830"/>
              <a:gd name="connsiteY57" fmla="*/ 3254550 h 4019798"/>
              <a:gd name="connsiteX58" fmla="*/ 1947380 w 3006830"/>
              <a:gd name="connsiteY58" fmla="*/ 3273701 h 4019798"/>
              <a:gd name="connsiteX59" fmla="*/ 1923747 w 3006830"/>
              <a:gd name="connsiteY59" fmla="*/ 3254550 h 4019798"/>
              <a:gd name="connsiteX60" fmla="*/ 1886666 w 3006830"/>
              <a:gd name="connsiteY60" fmla="*/ 3131490 h 4019798"/>
              <a:gd name="connsiteX61" fmla="*/ 1752197 w 3006830"/>
              <a:gd name="connsiteY61" fmla="*/ 2680817 h 4019798"/>
              <a:gd name="connsiteX62" fmla="*/ 1679258 w 3006830"/>
              <a:gd name="connsiteY62" fmla="*/ 2366241 h 4019798"/>
              <a:gd name="connsiteX63" fmla="*/ 1642585 w 3006830"/>
              <a:gd name="connsiteY63" fmla="*/ 2202434 h 4019798"/>
              <a:gd name="connsiteX64" fmla="*/ 1617321 w 3006830"/>
              <a:gd name="connsiteY64" fmla="*/ 2186950 h 4019798"/>
              <a:gd name="connsiteX65" fmla="*/ 1574128 w 3006830"/>
              <a:gd name="connsiteY65" fmla="*/ 2200397 h 4019798"/>
              <a:gd name="connsiteX66" fmla="*/ 1550087 w 3006830"/>
              <a:gd name="connsiteY66" fmla="*/ 2234625 h 4019798"/>
              <a:gd name="connsiteX67" fmla="*/ 1552531 w 3006830"/>
              <a:gd name="connsiteY67" fmla="*/ 2316121 h 4019798"/>
              <a:gd name="connsiteX68" fmla="*/ 1547642 w 3006830"/>
              <a:gd name="connsiteY68" fmla="*/ 2398432 h 4019798"/>
              <a:gd name="connsiteX69" fmla="*/ 1541122 w 3006830"/>
              <a:gd name="connsiteY69" fmla="*/ 2497043 h 4019798"/>
              <a:gd name="connsiteX70" fmla="*/ 1522378 w 3006830"/>
              <a:gd name="connsiteY70" fmla="*/ 2754978 h 4019798"/>
              <a:gd name="connsiteX71" fmla="*/ 1507709 w 3006830"/>
              <a:gd name="connsiteY71" fmla="*/ 2833214 h 4019798"/>
              <a:gd name="connsiteX72" fmla="*/ 1482445 w 3006830"/>
              <a:gd name="connsiteY72" fmla="*/ 2861331 h 4019798"/>
              <a:gd name="connsiteX73" fmla="*/ 1451884 w 3006830"/>
              <a:gd name="connsiteY73" fmla="*/ 2858478 h 4019798"/>
              <a:gd name="connsiteX74" fmla="*/ 1393206 w 3006830"/>
              <a:gd name="connsiteY74" fmla="*/ 2849921 h 4019798"/>
              <a:gd name="connsiteX75" fmla="*/ 1386687 w 3006830"/>
              <a:gd name="connsiteY75" fmla="*/ 2943234 h 4019798"/>
              <a:gd name="connsiteX76" fmla="*/ 1380574 w 3006830"/>
              <a:gd name="connsiteY76" fmla="*/ 2966868 h 4019798"/>
              <a:gd name="connsiteX77" fmla="*/ 1372017 w 3006830"/>
              <a:gd name="connsiteY77" fmla="*/ 2992540 h 4019798"/>
              <a:gd name="connsiteX78" fmla="*/ 1320675 w 3006830"/>
              <a:gd name="connsiteY78" fmla="*/ 3329934 h 4019798"/>
              <a:gd name="connsiteX79" fmla="*/ 1329232 w 3006830"/>
              <a:gd name="connsiteY79" fmla="*/ 3432211 h 4019798"/>
              <a:gd name="connsiteX80" fmla="*/ 1330047 w 3006830"/>
              <a:gd name="connsiteY80" fmla="*/ 3473774 h 4019798"/>
              <a:gd name="connsiteX81" fmla="*/ 1307635 w 3006830"/>
              <a:gd name="connsiteY81" fmla="*/ 3523487 h 4019798"/>
              <a:gd name="connsiteX82" fmla="*/ 1305598 w 3006830"/>
              <a:gd name="connsiteY82" fmla="*/ 3525932 h 4019798"/>
              <a:gd name="connsiteX83" fmla="*/ 1294189 w 3006830"/>
              <a:gd name="connsiteY83" fmla="*/ 3521450 h 4019798"/>
              <a:gd name="connsiteX84" fmla="*/ 1296633 w 3006830"/>
              <a:gd name="connsiteY84" fmla="*/ 3549566 h 4019798"/>
              <a:gd name="connsiteX85" fmla="*/ 1346346 w 3006830"/>
              <a:gd name="connsiteY85" fmla="*/ 3728450 h 4019798"/>
              <a:gd name="connsiteX86" fmla="*/ 1374462 w 3006830"/>
              <a:gd name="connsiteY86" fmla="*/ 3799759 h 4019798"/>
              <a:gd name="connsiteX87" fmla="*/ 1374055 w 3006830"/>
              <a:gd name="connsiteY87" fmla="*/ 3814428 h 4019798"/>
              <a:gd name="connsiteX88" fmla="*/ 1299486 w 3006830"/>
              <a:gd name="connsiteY88" fmla="*/ 3860474 h 4019798"/>
              <a:gd name="connsiteX89" fmla="*/ 1249773 w 3006830"/>
              <a:gd name="connsiteY89" fmla="*/ 3865771 h 4019798"/>
              <a:gd name="connsiteX90" fmla="*/ 1183354 w 3006830"/>
              <a:gd name="connsiteY90" fmla="*/ 3831950 h 4019798"/>
              <a:gd name="connsiteX91" fmla="*/ 1160942 w 3006830"/>
              <a:gd name="connsiteY91" fmla="*/ 3799759 h 4019798"/>
              <a:gd name="connsiteX92" fmla="*/ 1133641 w 3006830"/>
              <a:gd name="connsiteY92" fmla="*/ 3719893 h 4019798"/>
              <a:gd name="connsiteX93" fmla="*/ 1131196 w 3006830"/>
              <a:gd name="connsiteY93" fmla="*/ 3577275 h 4019798"/>
              <a:gd name="connsiteX94" fmla="*/ 1124269 w 3006830"/>
              <a:gd name="connsiteY94" fmla="*/ 3560975 h 4019798"/>
              <a:gd name="connsiteX95" fmla="*/ 1115304 w 3006830"/>
              <a:gd name="connsiteY95" fmla="*/ 3509633 h 4019798"/>
              <a:gd name="connsiteX96" fmla="*/ 1133234 w 3006830"/>
              <a:gd name="connsiteY96" fmla="*/ 3484369 h 4019798"/>
              <a:gd name="connsiteX97" fmla="*/ 1124269 w 3006830"/>
              <a:gd name="connsiteY97" fmla="*/ 3440769 h 4019798"/>
              <a:gd name="connsiteX98" fmla="*/ 1116934 w 3006830"/>
              <a:gd name="connsiteY98" fmla="*/ 3391056 h 4019798"/>
              <a:gd name="connsiteX99" fmla="*/ 1114897 w 3006830"/>
              <a:gd name="connsiteY99" fmla="*/ 3379646 h 4019798"/>
              <a:gd name="connsiteX100" fmla="*/ 1130381 w 3006830"/>
              <a:gd name="connsiteY100" fmla="*/ 3267589 h 4019798"/>
              <a:gd name="connsiteX101" fmla="*/ 1130789 w 3006830"/>
              <a:gd name="connsiteY101" fmla="*/ 3261477 h 4019798"/>
              <a:gd name="connsiteX102" fmla="*/ 1136901 w 3006830"/>
              <a:gd name="connsiteY102" fmla="*/ 2977870 h 4019798"/>
              <a:gd name="connsiteX103" fmla="*/ 1124269 w 3006830"/>
              <a:gd name="connsiteY103" fmla="*/ 2959533 h 4019798"/>
              <a:gd name="connsiteX104" fmla="*/ 1049700 w 3006830"/>
              <a:gd name="connsiteY104" fmla="*/ 2930602 h 4019798"/>
              <a:gd name="connsiteX105" fmla="*/ 1010989 w 3006830"/>
              <a:gd name="connsiteY105" fmla="*/ 2920008 h 4019798"/>
              <a:gd name="connsiteX106" fmla="*/ 781985 w 3006830"/>
              <a:gd name="connsiteY106" fmla="*/ 2918378 h 4019798"/>
              <a:gd name="connsiteX107" fmla="*/ 766501 w 3006830"/>
              <a:gd name="connsiteY107" fmla="*/ 2918378 h 4019798"/>
              <a:gd name="connsiteX108" fmla="*/ 760389 w 3006830"/>
              <a:gd name="connsiteY108" fmla="*/ 2961979 h 4019798"/>
              <a:gd name="connsiteX109" fmla="*/ 740829 w 3006830"/>
              <a:gd name="connsiteY109" fmla="*/ 2976648 h 4019798"/>
              <a:gd name="connsiteX110" fmla="*/ 713936 w 3006830"/>
              <a:gd name="connsiteY110" fmla="*/ 2993762 h 4019798"/>
              <a:gd name="connsiteX111" fmla="*/ 621845 w 3006830"/>
              <a:gd name="connsiteY111" fmla="*/ 3187315 h 4019798"/>
              <a:gd name="connsiteX112" fmla="*/ 536682 w 3006830"/>
              <a:gd name="connsiteY112" fmla="*/ 3322599 h 4019798"/>
              <a:gd name="connsiteX113" fmla="*/ 530977 w 3006830"/>
              <a:gd name="connsiteY113" fmla="*/ 3356420 h 4019798"/>
              <a:gd name="connsiteX114" fmla="*/ 528532 w 3006830"/>
              <a:gd name="connsiteY114" fmla="*/ 3377609 h 4019798"/>
              <a:gd name="connsiteX115" fmla="*/ 503268 w 3006830"/>
              <a:gd name="connsiteY115" fmla="*/ 3415097 h 4019798"/>
              <a:gd name="connsiteX116" fmla="*/ 495118 w 3006830"/>
              <a:gd name="connsiteY116" fmla="*/ 3429359 h 4019798"/>
              <a:gd name="connsiteX117" fmla="*/ 485746 w 3006830"/>
              <a:gd name="connsiteY117" fmla="*/ 3512078 h 4019798"/>
              <a:gd name="connsiteX118" fmla="*/ 481672 w 3006830"/>
              <a:gd name="connsiteY118" fmla="*/ 3539786 h 4019798"/>
              <a:gd name="connsiteX119" fmla="*/ 475967 w 3006830"/>
              <a:gd name="connsiteY119" fmla="*/ 3604168 h 4019798"/>
              <a:gd name="connsiteX120" fmla="*/ 482487 w 3006830"/>
              <a:gd name="connsiteY120" fmla="*/ 3668143 h 4019798"/>
              <a:gd name="connsiteX121" fmla="*/ 463742 w 3006830"/>
              <a:gd name="connsiteY121" fmla="*/ 3693814 h 4019798"/>
              <a:gd name="connsiteX122" fmla="*/ 397323 w 3006830"/>
              <a:gd name="connsiteY122" fmla="*/ 3706038 h 4019798"/>
              <a:gd name="connsiteX123" fmla="*/ 372467 w 3006830"/>
              <a:gd name="connsiteY123" fmla="*/ 3680775 h 4019798"/>
              <a:gd name="connsiteX124" fmla="*/ 282413 w 3006830"/>
              <a:gd name="connsiteY124" fmla="*/ 3697481 h 4019798"/>
              <a:gd name="connsiteX125" fmla="*/ 233923 w 3006830"/>
              <a:gd name="connsiteY125" fmla="*/ 3697074 h 4019798"/>
              <a:gd name="connsiteX126" fmla="*/ 169134 w 3006830"/>
              <a:gd name="connsiteY126" fmla="*/ 3688517 h 4019798"/>
              <a:gd name="connsiteX127" fmla="*/ 64411 w 3006830"/>
              <a:gd name="connsiteY127" fmla="*/ 3661216 h 4019798"/>
              <a:gd name="connsiteX128" fmla="*/ 15513 w 3006830"/>
              <a:gd name="connsiteY128" fmla="*/ 3640842 h 4019798"/>
              <a:gd name="connsiteX129" fmla="*/ 4511 w 3006830"/>
              <a:gd name="connsiteY129" fmla="*/ 3609465 h 4019798"/>
              <a:gd name="connsiteX130" fmla="*/ 33443 w 3006830"/>
              <a:gd name="connsiteY130" fmla="*/ 3559345 h 4019798"/>
              <a:gd name="connsiteX131" fmla="*/ 42815 w 3006830"/>
              <a:gd name="connsiteY131" fmla="*/ 3551603 h 4019798"/>
              <a:gd name="connsiteX132" fmla="*/ 128386 w 3006830"/>
              <a:gd name="connsiteY132" fmla="*/ 3527562 h 4019798"/>
              <a:gd name="connsiteX133" fmla="*/ 148760 w 3006830"/>
              <a:gd name="connsiteY133" fmla="*/ 3521042 h 4019798"/>
              <a:gd name="connsiteX134" fmla="*/ 251852 w 3006830"/>
              <a:gd name="connsiteY134" fmla="*/ 3413467 h 4019798"/>
              <a:gd name="connsiteX135" fmla="*/ 264484 w 3006830"/>
              <a:gd name="connsiteY135" fmla="*/ 3372719 h 4019798"/>
              <a:gd name="connsiteX136" fmla="*/ 266114 w 3006830"/>
              <a:gd name="connsiteY136" fmla="*/ 3365385 h 4019798"/>
              <a:gd name="connsiteX137" fmla="*/ 313789 w 3006830"/>
              <a:gd name="connsiteY137" fmla="*/ 3327489 h 4019798"/>
              <a:gd name="connsiteX138" fmla="*/ 317864 w 3006830"/>
              <a:gd name="connsiteY138" fmla="*/ 3325044 h 4019798"/>
              <a:gd name="connsiteX139" fmla="*/ 317864 w 3006830"/>
              <a:gd name="connsiteY139" fmla="*/ 3315672 h 4019798"/>
              <a:gd name="connsiteX140" fmla="*/ 333756 w 3006830"/>
              <a:gd name="connsiteY140" fmla="*/ 3284296 h 4019798"/>
              <a:gd name="connsiteX141" fmla="*/ 340683 w 3006830"/>
              <a:gd name="connsiteY141" fmla="*/ 3275331 h 4019798"/>
              <a:gd name="connsiteX142" fmla="*/ 393656 w 3006830"/>
              <a:gd name="connsiteY142" fmla="*/ 3113154 h 4019798"/>
              <a:gd name="connsiteX143" fmla="*/ 446221 w 3006830"/>
              <a:gd name="connsiteY143" fmla="*/ 2950569 h 4019798"/>
              <a:gd name="connsiteX144" fmla="*/ 471485 w 3006830"/>
              <a:gd name="connsiteY144" fmla="*/ 2865406 h 4019798"/>
              <a:gd name="connsiteX145" fmla="*/ 498378 w 3006830"/>
              <a:gd name="connsiteY145" fmla="*/ 2773315 h 4019798"/>
              <a:gd name="connsiteX146" fmla="*/ 503268 w 3006830"/>
              <a:gd name="connsiteY146" fmla="*/ 2750496 h 4019798"/>
              <a:gd name="connsiteX147" fmla="*/ 563983 w 3006830"/>
              <a:gd name="connsiteY147" fmla="*/ 2596876 h 4019798"/>
              <a:gd name="connsiteX148" fmla="*/ 569687 w 3006830"/>
              <a:gd name="connsiteY148" fmla="*/ 2559795 h 4019798"/>
              <a:gd name="connsiteX149" fmla="*/ 575392 w 3006830"/>
              <a:gd name="connsiteY149" fmla="*/ 2503155 h 4019798"/>
              <a:gd name="connsiteX150" fmla="*/ 584764 w 3006830"/>
              <a:gd name="connsiteY150" fmla="*/ 2471779 h 4019798"/>
              <a:gd name="connsiteX151" fmla="*/ 594544 w 3006830"/>
              <a:gd name="connsiteY151" fmla="*/ 2389875 h 4019798"/>
              <a:gd name="connsiteX152" fmla="*/ 606768 w 3006830"/>
              <a:gd name="connsiteY152" fmla="*/ 2355239 h 4019798"/>
              <a:gd name="connsiteX153" fmla="*/ 629180 w 3006830"/>
              <a:gd name="connsiteY153" fmla="*/ 2316529 h 4019798"/>
              <a:gd name="connsiteX154" fmla="*/ 643849 w 3006830"/>
              <a:gd name="connsiteY154" fmla="*/ 2235033 h 4019798"/>
              <a:gd name="connsiteX155" fmla="*/ 691117 w 3006830"/>
              <a:gd name="connsiteY155" fmla="*/ 2056148 h 4019798"/>
              <a:gd name="connsiteX156" fmla="*/ 667075 w 3006830"/>
              <a:gd name="connsiteY156" fmla="*/ 2006843 h 4019798"/>
              <a:gd name="connsiteX157" fmla="*/ 635699 w 3006830"/>
              <a:gd name="connsiteY157" fmla="*/ 1988914 h 4019798"/>
              <a:gd name="connsiteX158" fmla="*/ 627957 w 3006830"/>
              <a:gd name="connsiteY158" fmla="*/ 1975060 h 4019798"/>
              <a:gd name="connsiteX159" fmla="*/ 643034 w 3006830"/>
              <a:gd name="connsiteY159" fmla="*/ 1817772 h 4019798"/>
              <a:gd name="connsiteX160" fmla="*/ 742867 w 3006830"/>
              <a:gd name="connsiteY160" fmla="*/ 1400104 h 4019798"/>
              <a:gd name="connsiteX161" fmla="*/ 852072 w 3006830"/>
              <a:gd name="connsiteY161" fmla="*/ 916832 h 4019798"/>
              <a:gd name="connsiteX162" fmla="*/ 926641 w 3006830"/>
              <a:gd name="connsiteY162" fmla="*/ 800292 h 4019798"/>
              <a:gd name="connsiteX163" fmla="*/ 932753 w 3006830"/>
              <a:gd name="connsiteY163" fmla="*/ 795810 h 4019798"/>
              <a:gd name="connsiteX164" fmla="*/ 1017916 w 3006830"/>
              <a:gd name="connsiteY164" fmla="*/ 761989 h 4019798"/>
              <a:gd name="connsiteX165" fmla="*/ 1030548 w 3006830"/>
              <a:gd name="connsiteY165" fmla="*/ 749357 h 4019798"/>
              <a:gd name="connsiteX166" fmla="*/ 1050107 w 3006830"/>
              <a:gd name="connsiteY166" fmla="*/ 721241 h 4019798"/>
              <a:gd name="connsiteX167" fmla="*/ 1147903 w 3006830"/>
              <a:gd name="connsiteY167" fmla="*/ 662156 h 4019798"/>
              <a:gd name="connsiteX168" fmla="*/ 1156868 w 3006830"/>
              <a:gd name="connsiteY168" fmla="*/ 629558 h 4019798"/>
              <a:gd name="connsiteX169" fmla="*/ 1128344 w 3006830"/>
              <a:gd name="connsiteY169" fmla="*/ 567621 h 4019798"/>
              <a:gd name="connsiteX170" fmla="*/ 1113675 w 3006830"/>
              <a:gd name="connsiteY170" fmla="*/ 441709 h 4019798"/>
              <a:gd name="connsiteX171" fmla="*/ 1127529 w 3006830"/>
              <a:gd name="connsiteY171" fmla="*/ 346766 h 4019798"/>
              <a:gd name="connsiteX172" fmla="*/ 1112045 w 3006830"/>
              <a:gd name="connsiteY172" fmla="*/ 285644 h 4019798"/>
              <a:gd name="connsiteX173" fmla="*/ 1066407 w 3006830"/>
              <a:gd name="connsiteY173" fmla="*/ 247748 h 4019798"/>
              <a:gd name="connsiteX174" fmla="*/ 1070482 w 3006830"/>
              <a:gd name="connsiteY174" fmla="*/ 278717 h 4019798"/>
              <a:gd name="connsiteX175" fmla="*/ 1079039 w 3006830"/>
              <a:gd name="connsiteY175" fmla="*/ 541950 h 4019798"/>
              <a:gd name="connsiteX176" fmla="*/ 1067222 w 3006830"/>
              <a:gd name="connsiteY176" fmla="*/ 561509 h 4019798"/>
              <a:gd name="connsiteX177" fmla="*/ 1054590 w 3006830"/>
              <a:gd name="connsiteY177" fmla="*/ 542765 h 4019798"/>
              <a:gd name="connsiteX178" fmla="*/ 1059480 w 3006830"/>
              <a:gd name="connsiteY178" fmla="*/ 326392 h 4019798"/>
              <a:gd name="connsiteX179" fmla="*/ 1063554 w 3006830"/>
              <a:gd name="connsiteY179" fmla="*/ 259565 h 4019798"/>
              <a:gd name="connsiteX180" fmla="*/ 1058257 w 3006830"/>
              <a:gd name="connsiteY180" fmla="*/ 241229 h 4019798"/>
              <a:gd name="connsiteX181" fmla="*/ 1060294 w 3006830"/>
              <a:gd name="connsiteY181" fmla="*/ 210668 h 4019798"/>
              <a:gd name="connsiteX182" fmla="*/ 1277889 w 3006830"/>
              <a:gd name="connsiteY182" fmla="*/ 0 h 4019798"/>
              <a:gd name="connsiteX183" fmla="*/ 1281149 w 3006830"/>
              <a:gd name="connsiteY183" fmla="*/ 0 h 4019798"/>
              <a:gd name="connsiteX184" fmla="*/ 1287261 w 3006830"/>
              <a:gd name="connsiteY184" fmla="*/ 4482 h 4019798"/>
              <a:gd name="connsiteX185" fmla="*/ 1656439 w 3006830"/>
              <a:gd name="connsiteY185" fmla="*/ 220855 h 4019798"/>
              <a:gd name="connsiteX186" fmla="*/ 1662144 w 3006830"/>
              <a:gd name="connsiteY186" fmla="*/ 255491 h 4019798"/>
              <a:gd name="connsiteX187" fmla="*/ 1441697 w 3006830"/>
              <a:gd name="connsiteY187" fmla="*/ 520761 h 4019798"/>
              <a:gd name="connsiteX188" fmla="*/ 1429880 w 3006830"/>
              <a:gd name="connsiteY188" fmla="*/ 536652 h 4019798"/>
              <a:gd name="connsiteX189" fmla="*/ 1403393 w 3006830"/>
              <a:gd name="connsiteY189" fmla="*/ 547654 h 4019798"/>
              <a:gd name="connsiteX190" fmla="*/ 1378537 w 3006830"/>
              <a:gd name="connsiteY190" fmla="*/ 616926 h 4019798"/>
              <a:gd name="connsiteX191" fmla="*/ 1370387 w 3006830"/>
              <a:gd name="connsiteY191" fmla="*/ 658082 h 4019798"/>
              <a:gd name="connsiteX192" fmla="*/ 1379760 w 3006830"/>
              <a:gd name="connsiteY192" fmla="*/ 683345 h 4019798"/>
              <a:gd name="connsiteX193" fmla="*/ 1440067 w 3006830"/>
              <a:gd name="connsiteY193" fmla="*/ 744468 h 4019798"/>
              <a:gd name="connsiteX194" fmla="*/ 1460848 w 3006830"/>
              <a:gd name="connsiteY194" fmla="*/ 753432 h 4019798"/>
              <a:gd name="connsiteX195" fmla="*/ 1470220 w 3006830"/>
              <a:gd name="connsiteY195" fmla="*/ 733466 h 4019798"/>
              <a:gd name="connsiteX196" fmla="*/ 1468590 w 3006830"/>
              <a:gd name="connsiteY196" fmla="*/ 678863 h 4019798"/>
              <a:gd name="connsiteX197" fmla="*/ 1510153 w 3006830"/>
              <a:gd name="connsiteY197" fmla="*/ 565176 h 4019798"/>
              <a:gd name="connsiteX198" fmla="*/ 1506486 w 3006830"/>
              <a:gd name="connsiteY198" fmla="*/ 543579 h 4019798"/>
              <a:gd name="connsiteX199" fmla="*/ 1471443 w 3006830"/>
              <a:gd name="connsiteY199" fmla="*/ 511796 h 4019798"/>
              <a:gd name="connsiteX200" fmla="*/ 1483260 w 3006830"/>
              <a:gd name="connsiteY200" fmla="*/ 495904 h 4019798"/>
              <a:gd name="connsiteX201" fmla="*/ 1706559 w 3006830"/>
              <a:gd name="connsiteY201" fmla="*/ 235116 h 4019798"/>
              <a:gd name="connsiteX202" fmla="*/ 1743232 w 3006830"/>
              <a:gd name="connsiteY202" fmla="*/ 208630 h 4019798"/>
              <a:gd name="connsiteX203" fmla="*/ 2067180 w 3006830"/>
              <a:gd name="connsiteY203" fmla="*/ 551729 h 4019798"/>
              <a:gd name="connsiteX204" fmla="*/ 2055770 w 3006830"/>
              <a:gd name="connsiteY204" fmla="*/ 565583 h 4019798"/>
              <a:gd name="connsiteX205" fmla="*/ 1957975 w 3006830"/>
              <a:gd name="connsiteY205" fmla="*/ 662971 h 4019798"/>
              <a:gd name="connsiteX206" fmla="*/ 1943713 w 3006830"/>
              <a:gd name="connsiteY206" fmla="*/ 704127 h 4019798"/>
              <a:gd name="connsiteX207" fmla="*/ 1963680 w 3006830"/>
              <a:gd name="connsiteY207" fmla="*/ 806812 h 4019798"/>
              <a:gd name="connsiteX208" fmla="*/ 2013392 w 3006830"/>
              <a:gd name="connsiteY208" fmla="*/ 920092 h 4019798"/>
              <a:gd name="connsiteX209" fmla="*/ 2030099 w 3006830"/>
              <a:gd name="connsiteY209" fmla="*/ 933539 h 4019798"/>
              <a:gd name="connsiteX210" fmla="*/ 2107928 w 3006830"/>
              <a:gd name="connsiteY210" fmla="*/ 972249 h 4019798"/>
              <a:gd name="connsiteX211" fmla="*/ 2224875 w 3006830"/>
              <a:gd name="connsiteY211" fmla="*/ 1142169 h 4019798"/>
              <a:gd name="connsiteX212" fmla="*/ 2304741 w 3006830"/>
              <a:gd name="connsiteY212" fmla="*/ 1398067 h 4019798"/>
              <a:gd name="connsiteX213" fmla="*/ 2381755 w 3006830"/>
              <a:gd name="connsiteY213" fmla="*/ 1669042 h 4019798"/>
              <a:gd name="connsiteX214" fmla="*/ 2439210 w 3006830"/>
              <a:gd name="connsiteY214" fmla="*/ 2050444 h 4019798"/>
              <a:gd name="connsiteX215" fmla="*/ 2485663 w 3006830"/>
              <a:gd name="connsiteY215" fmla="*/ 2142127 h 4019798"/>
              <a:gd name="connsiteX216" fmla="*/ 2541895 w 3006830"/>
              <a:gd name="connsiteY216" fmla="*/ 2200804 h 4019798"/>
              <a:gd name="connsiteX217" fmla="*/ 2920852 w 3006830"/>
              <a:gd name="connsiteY217" fmla="*/ 2779427 h 4019798"/>
              <a:gd name="connsiteX218" fmla="*/ 3006831 w 3006830"/>
              <a:gd name="connsiteY218" fmla="*/ 2890669 h 401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3006830" h="4019798">
                <a:moveTo>
                  <a:pt x="3006831" y="2890669"/>
                </a:moveTo>
                <a:cubicBezTo>
                  <a:pt x="3006831" y="2891892"/>
                  <a:pt x="3006831" y="2892707"/>
                  <a:pt x="3006831" y="2893929"/>
                </a:cubicBezTo>
                <a:cubicBezTo>
                  <a:pt x="2990124" y="2913488"/>
                  <a:pt x="2974232" y="2933047"/>
                  <a:pt x="2956711" y="2951792"/>
                </a:cubicBezTo>
                <a:cubicBezTo>
                  <a:pt x="2948968" y="2959941"/>
                  <a:pt x="2940004" y="2968498"/>
                  <a:pt x="2929817" y="2972166"/>
                </a:cubicBezTo>
                <a:cubicBezTo>
                  <a:pt x="2870732" y="2992132"/>
                  <a:pt x="2812462" y="3014543"/>
                  <a:pt x="2752155" y="3027990"/>
                </a:cubicBezTo>
                <a:cubicBezTo>
                  <a:pt x="2695923" y="3040622"/>
                  <a:pt x="2637246" y="3043475"/>
                  <a:pt x="2579791" y="3050809"/>
                </a:cubicBezTo>
                <a:cubicBezTo>
                  <a:pt x="2548007" y="3054884"/>
                  <a:pt x="2515816" y="3058144"/>
                  <a:pt x="2481180" y="3062219"/>
                </a:cubicBezTo>
                <a:cubicBezTo>
                  <a:pt x="2486070" y="3070368"/>
                  <a:pt x="2488923" y="3075258"/>
                  <a:pt x="2491775" y="3080148"/>
                </a:cubicBezTo>
                <a:cubicBezTo>
                  <a:pt x="2516224" y="3123341"/>
                  <a:pt x="2541895" y="3166126"/>
                  <a:pt x="2564307" y="3210134"/>
                </a:cubicBezTo>
                <a:cubicBezTo>
                  <a:pt x="2592830" y="3265959"/>
                  <a:pt x="2618909" y="3323006"/>
                  <a:pt x="2646618" y="3379239"/>
                </a:cubicBezTo>
                <a:cubicBezTo>
                  <a:pt x="2658842" y="3404095"/>
                  <a:pt x="2671474" y="3428951"/>
                  <a:pt x="2686143" y="3452178"/>
                </a:cubicBezTo>
                <a:cubicBezTo>
                  <a:pt x="2699183" y="3472552"/>
                  <a:pt x="2716704" y="3483961"/>
                  <a:pt x="2744413" y="3478257"/>
                </a:cubicBezTo>
                <a:cubicBezTo>
                  <a:pt x="2791273" y="3468070"/>
                  <a:pt x="2810425" y="3481517"/>
                  <a:pt x="2829169" y="3525932"/>
                </a:cubicBezTo>
                <a:cubicBezTo>
                  <a:pt x="2840986" y="3553641"/>
                  <a:pt x="2855656" y="3580534"/>
                  <a:pt x="2871547" y="3605798"/>
                </a:cubicBezTo>
                <a:cubicBezTo>
                  <a:pt x="2890291" y="3635952"/>
                  <a:pt x="2912295" y="3664068"/>
                  <a:pt x="2932669" y="3693407"/>
                </a:cubicBezTo>
                <a:cubicBezTo>
                  <a:pt x="2937152" y="3699519"/>
                  <a:pt x="2942041" y="3705631"/>
                  <a:pt x="2929409" y="3709706"/>
                </a:cubicBezTo>
                <a:cubicBezTo>
                  <a:pt x="2913925" y="3689739"/>
                  <a:pt x="2899663" y="3669365"/>
                  <a:pt x="2882957" y="3650621"/>
                </a:cubicBezTo>
                <a:cubicBezTo>
                  <a:pt x="2867472" y="3633099"/>
                  <a:pt x="2850358" y="3616800"/>
                  <a:pt x="2832429" y="3601723"/>
                </a:cubicBezTo>
                <a:cubicBezTo>
                  <a:pt x="2822242" y="3593166"/>
                  <a:pt x="2816130" y="3596834"/>
                  <a:pt x="2816537" y="3610280"/>
                </a:cubicBezTo>
                <a:cubicBezTo>
                  <a:pt x="2816945" y="3619652"/>
                  <a:pt x="2818167" y="3629024"/>
                  <a:pt x="2821020" y="3637989"/>
                </a:cubicBezTo>
                <a:cubicBezTo>
                  <a:pt x="2834466" y="3679552"/>
                  <a:pt x="2847913" y="3721523"/>
                  <a:pt x="2862582" y="3762678"/>
                </a:cubicBezTo>
                <a:cubicBezTo>
                  <a:pt x="2873177" y="3792424"/>
                  <a:pt x="2867880" y="3817688"/>
                  <a:pt x="2849136" y="3842137"/>
                </a:cubicBezTo>
                <a:cubicBezTo>
                  <a:pt x="2799831" y="3906111"/>
                  <a:pt x="2738708" y="3957454"/>
                  <a:pt x="2676364" y="4007982"/>
                </a:cubicBezTo>
                <a:cubicBezTo>
                  <a:pt x="2671474" y="4012056"/>
                  <a:pt x="2664954" y="4014094"/>
                  <a:pt x="2654360" y="4019799"/>
                </a:cubicBezTo>
                <a:cubicBezTo>
                  <a:pt x="2656397" y="4006759"/>
                  <a:pt x="2656397" y="3997795"/>
                  <a:pt x="2659250" y="3990460"/>
                </a:cubicBezTo>
                <a:cubicBezTo>
                  <a:pt x="2676771" y="3944007"/>
                  <a:pt x="2694293" y="3897554"/>
                  <a:pt x="2713445" y="3851917"/>
                </a:cubicBezTo>
                <a:cubicBezTo>
                  <a:pt x="2719557" y="3837247"/>
                  <a:pt x="2718742" y="3826653"/>
                  <a:pt x="2710185" y="3812798"/>
                </a:cubicBezTo>
                <a:cubicBezTo>
                  <a:pt x="2671066" y="3750454"/>
                  <a:pt x="2632763" y="3687702"/>
                  <a:pt x="2594868" y="3624135"/>
                </a:cubicBezTo>
                <a:cubicBezTo>
                  <a:pt x="2564307" y="3572385"/>
                  <a:pt x="2534968" y="3519820"/>
                  <a:pt x="2505222" y="3467662"/>
                </a:cubicBezTo>
                <a:cubicBezTo>
                  <a:pt x="2502777" y="3463180"/>
                  <a:pt x="2499517" y="3458698"/>
                  <a:pt x="2496665" y="3454215"/>
                </a:cubicBezTo>
                <a:cubicBezTo>
                  <a:pt x="2493405" y="3501483"/>
                  <a:pt x="2491775" y="3547121"/>
                  <a:pt x="2493812" y="3593166"/>
                </a:cubicBezTo>
                <a:cubicBezTo>
                  <a:pt x="2495442" y="3628210"/>
                  <a:pt x="2507259" y="3659993"/>
                  <a:pt x="2533338" y="3686479"/>
                </a:cubicBezTo>
                <a:cubicBezTo>
                  <a:pt x="2551675" y="3705223"/>
                  <a:pt x="2560639" y="3730487"/>
                  <a:pt x="2558194" y="3756974"/>
                </a:cubicBezTo>
                <a:cubicBezTo>
                  <a:pt x="2556564" y="3777755"/>
                  <a:pt x="2550860" y="3797722"/>
                  <a:pt x="2546785" y="3818096"/>
                </a:cubicBezTo>
                <a:cubicBezTo>
                  <a:pt x="2541895" y="3844175"/>
                  <a:pt x="2534968" y="3870253"/>
                  <a:pt x="2532116" y="3896332"/>
                </a:cubicBezTo>
                <a:cubicBezTo>
                  <a:pt x="2528856" y="3928116"/>
                  <a:pt x="2529263" y="3959899"/>
                  <a:pt x="2527226" y="3991682"/>
                </a:cubicBezTo>
                <a:cubicBezTo>
                  <a:pt x="2526818" y="3995757"/>
                  <a:pt x="2521929" y="3999832"/>
                  <a:pt x="2519076" y="4003499"/>
                </a:cubicBezTo>
                <a:cubicBezTo>
                  <a:pt x="2517039" y="3999425"/>
                  <a:pt x="2513372" y="3995350"/>
                  <a:pt x="2513372" y="3990868"/>
                </a:cubicBezTo>
                <a:cubicBezTo>
                  <a:pt x="2512964" y="3958269"/>
                  <a:pt x="2513779" y="3926078"/>
                  <a:pt x="2512964" y="3893480"/>
                </a:cubicBezTo>
                <a:cubicBezTo>
                  <a:pt x="2512557" y="3880033"/>
                  <a:pt x="2510519" y="3866178"/>
                  <a:pt x="2506852" y="3853547"/>
                </a:cubicBezTo>
                <a:cubicBezTo>
                  <a:pt x="2502777" y="3838877"/>
                  <a:pt x="2492590" y="3836840"/>
                  <a:pt x="2482811" y="3848249"/>
                </a:cubicBezTo>
                <a:cubicBezTo>
                  <a:pt x="2474253" y="3858029"/>
                  <a:pt x="2466919" y="3869031"/>
                  <a:pt x="2460806" y="3880440"/>
                </a:cubicBezTo>
                <a:cubicBezTo>
                  <a:pt x="2446545" y="3907741"/>
                  <a:pt x="2433505" y="3935858"/>
                  <a:pt x="2419243" y="3963159"/>
                </a:cubicBezTo>
                <a:cubicBezTo>
                  <a:pt x="2403352" y="3993720"/>
                  <a:pt x="2376458" y="4010019"/>
                  <a:pt x="2342637" y="4013279"/>
                </a:cubicBezTo>
                <a:cubicBezTo>
                  <a:pt x="2329190" y="4014502"/>
                  <a:pt x="2315336" y="4014909"/>
                  <a:pt x="2301889" y="4013279"/>
                </a:cubicBezTo>
                <a:cubicBezTo>
                  <a:pt x="2249324" y="4007574"/>
                  <a:pt x="2196759" y="4001462"/>
                  <a:pt x="2144601" y="3994535"/>
                </a:cubicBezTo>
                <a:cubicBezTo>
                  <a:pt x="2134414" y="3993312"/>
                  <a:pt x="2124635" y="3988015"/>
                  <a:pt x="2114855" y="3984348"/>
                </a:cubicBezTo>
                <a:cubicBezTo>
                  <a:pt x="2114855" y="3982718"/>
                  <a:pt x="2114855" y="3981088"/>
                  <a:pt x="2114855" y="3979458"/>
                </a:cubicBezTo>
                <a:cubicBezTo>
                  <a:pt x="2121782" y="3976198"/>
                  <a:pt x="2128302" y="3971308"/>
                  <a:pt x="2135229" y="3970086"/>
                </a:cubicBezTo>
                <a:cubicBezTo>
                  <a:pt x="2171902" y="3962751"/>
                  <a:pt x="2208983" y="3955009"/>
                  <a:pt x="2245657" y="3949305"/>
                </a:cubicBezTo>
                <a:cubicBezTo>
                  <a:pt x="2259918" y="3947267"/>
                  <a:pt x="2270513" y="3941970"/>
                  <a:pt x="2277847" y="3929746"/>
                </a:cubicBezTo>
                <a:cubicBezTo>
                  <a:pt x="2282737" y="3921596"/>
                  <a:pt x="2288442" y="3913854"/>
                  <a:pt x="2291294" y="3905297"/>
                </a:cubicBezTo>
                <a:cubicBezTo>
                  <a:pt x="2314521" y="3838470"/>
                  <a:pt x="2336525" y="3771235"/>
                  <a:pt x="2340600" y="3700334"/>
                </a:cubicBezTo>
                <a:cubicBezTo>
                  <a:pt x="2349564" y="3551603"/>
                  <a:pt x="2333672" y="3404910"/>
                  <a:pt x="2308816" y="3258625"/>
                </a:cubicBezTo>
                <a:cubicBezTo>
                  <a:pt x="2302704" y="3221951"/>
                  <a:pt x="2290887" y="3189353"/>
                  <a:pt x="2262363" y="3163274"/>
                </a:cubicBezTo>
                <a:cubicBezTo>
                  <a:pt x="2255844" y="3168164"/>
                  <a:pt x="2248916" y="3172646"/>
                  <a:pt x="2242804" y="3178351"/>
                </a:cubicBezTo>
                <a:cubicBezTo>
                  <a:pt x="2207761" y="3212579"/>
                  <a:pt x="2164975" y="3224804"/>
                  <a:pt x="2117300" y="3224396"/>
                </a:cubicBezTo>
                <a:cubicBezTo>
                  <a:pt x="2085109" y="3223989"/>
                  <a:pt x="2054548" y="3234176"/>
                  <a:pt x="2030099" y="3254550"/>
                </a:cubicBezTo>
                <a:cubicBezTo>
                  <a:pt x="2004835" y="3275739"/>
                  <a:pt x="1976719" y="3276146"/>
                  <a:pt x="1947380" y="3273701"/>
                </a:cubicBezTo>
                <a:cubicBezTo>
                  <a:pt x="1935564" y="3272479"/>
                  <a:pt x="1927414" y="3266774"/>
                  <a:pt x="1923747" y="3254550"/>
                </a:cubicBezTo>
                <a:cubicBezTo>
                  <a:pt x="1911930" y="3213394"/>
                  <a:pt x="1898890" y="3172646"/>
                  <a:pt x="1886666" y="3131490"/>
                </a:cubicBezTo>
                <a:cubicBezTo>
                  <a:pt x="1841435" y="2981538"/>
                  <a:pt x="1793760" y="2831992"/>
                  <a:pt x="1752197" y="2680817"/>
                </a:cubicBezTo>
                <a:cubicBezTo>
                  <a:pt x="1723673" y="2577317"/>
                  <a:pt x="1703299" y="2471371"/>
                  <a:pt x="1679258" y="2366241"/>
                </a:cubicBezTo>
                <a:cubicBezTo>
                  <a:pt x="1666626" y="2311639"/>
                  <a:pt x="1653994" y="2257444"/>
                  <a:pt x="1642585" y="2202434"/>
                </a:cubicBezTo>
                <a:cubicBezTo>
                  <a:pt x="1639325" y="2186950"/>
                  <a:pt x="1631990" y="2182060"/>
                  <a:pt x="1617321" y="2186950"/>
                </a:cubicBezTo>
                <a:cubicBezTo>
                  <a:pt x="1603059" y="2191840"/>
                  <a:pt x="1588390" y="2195915"/>
                  <a:pt x="1574128" y="2200397"/>
                </a:cubicBezTo>
                <a:cubicBezTo>
                  <a:pt x="1557829" y="2205694"/>
                  <a:pt x="1549272" y="2217103"/>
                  <a:pt x="1550087" y="2234625"/>
                </a:cubicBezTo>
                <a:cubicBezTo>
                  <a:pt x="1551309" y="2261926"/>
                  <a:pt x="1552939" y="2288820"/>
                  <a:pt x="1552531" y="2316121"/>
                </a:cubicBezTo>
                <a:cubicBezTo>
                  <a:pt x="1552124" y="2343422"/>
                  <a:pt x="1549272" y="2371131"/>
                  <a:pt x="1547642" y="2398432"/>
                </a:cubicBezTo>
                <a:cubicBezTo>
                  <a:pt x="1545604" y="2431438"/>
                  <a:pt x="1543567" y="2464037"/>
                  <a:pt x="1541122" y="2497043"/>
                </a:cubicBezTo>
                <a:cubicBezTo>
                  <a:pt x="1535010" y="2583021"/>
                  <a:pt x="1529713" y="2669407"/>
                  <a:pt x="1522378" y="2754978"/>
                </a:cubicBezTo>
                <a:cubicBezTo>
                  <a:pt x="1519933" y="2781464"/>
                  <a:pt x="1510153" y="2806728"/>
                  <a:pt x="1507709" y="2833214"/>
                </a:cubicBezTo>
                <a:cubicBezTo>
                  <a:pt x="1506079" y="2851551"/>
                  <a:pt x="1497114" y="2858886"/>
                  <a:pt x="1482445" y="2861331"/>
                </a:cubicBezTo>
                <a:cubicBezTo>
                  <a:pt x="1472665" y="2862960"/>
                  <a:pt x="1462071" y="2860108"/>
                  <a:pt x="1451884" y="2858478"/>
                </a:cubicBezTo>
                <a:cubicBezTo>
                  <a:pt x="1433140" y="2856034"/>
                  <a:pt x="1414395" y="2852773"/>
                  <a:pt x="1393206" y="2849921"/>
                </a:cubicBezTo>
                <a:cubicBezTo>
                  <a:pt x="1390762" y="2884150"/>
                  <a:pt x="1389132" y="2913896"/>
                  <a:pt x="1386687" y="2943234"/>
                </a:cubicBezTo>
                <a:cubicBezTo>
                  <a:pt x="1385872" y="2951384"/>
                  <a:pt x="1383019" y="2959126"/>
                  <a:pt x="1380574" y="2966868"/>
                </a:cubicBezTo>
                <a:cubicBezTo>
                  <a:pt x="1377722" y="2975425"/>
                  <a:pt x="1372425" y="2983982"/>
                  <a:pt x="1372017" y="2992540"/>
                </a:cubicBezTo>
                <a:cubicBezTo>
                  <a:pt x="1363053" y="3106227"/>
                  <a:pt x="1351643" y="3219506"/>
                  <a:pt x="1320675" y="3329934"/>
                </a:cubicBezTo>
                <a:cubicBezTo>
                  <a:pt x="1310895" y="3364977"/>
                  <a:pt x="1307635" y="3398798"/>
                  <a:pt x="1329232" y="3432211"/>
                </a:cubicBezTo>
                <a:cubicBezTo>
                  <a:pt x="1335752" y="3442398"/>
                  <a:pt x="1334122" y="3461143"/>
                  <a:pt x="1330047" y="3473774"/>
                </a:cubicBezTo>
                <a:cubicBezTo>
                  <a:pt x="1324342" y="3490481"/>
                  <a:pt x="1309265" y="3503928"/>
                  <a:pt x="1307635" y="3523487"/>
                </a:cubicBezTo>
                <a:cubicBezTo>
                  <a:pt x="1307635" y="3524302"/>
                  <a:pt x="1306413" y="3525117"/>
                  <a:pt x="1305598" y="3525932"/>
                </a:cubicBezTo>
                <a:cubicBezTo>
                  <a:pt x="1302338" y="3524709"/>
                  <a:pt x="1299486" y="3523487"/>
                  <a:pt x="1294189" y="3521450"/>
                </a:cubicBezTo>
                <a:cubicBezTo>
                  <a:pt x="1295004" y="3532044"/>
                  <a:pt x="1296226" y="3541009"/>
                  <a:pt x="1296633" y="3549566"/>
                </a:cubicBezTo>
                <a:cubicBezTo>
                  <a:pt x="1299486" y="3613133"/>
                  <a:pt x="1312933" y="3673033"/>
                  <a:pt x="1346346" y="3728450"/>
                </a:cubicBezTo>
                <a:cubicBezTo>
                  <a:pt x="1359386" y="3750046"/>
                  <a:pt x="1365905" y="3775718"/>
                  <a:pt x="1374462" y="3799759"/>
                </a:cubicBezTo>
                <a:cubicBezTo>
                  <a:pt x="1376092" y="3804241"/>
                  <a:pt x="1376500" y="3811576"/>
                  <a:pt x="1374055" y="3814428"/>
                </a:cubicBezTo>
                <a:cubicBezTo>
                  <a:pt x="1353681" y="3836840"/>
                  <a:pt x="1332084" y="3858029"/>
                  <a:pt x="1299486" y="3860474"/>
                </a:cubicBezTo>
                <a:cubicBezTo>
                  <a:pt x="1282779" y="3861696"/>
                  <a:pt x="1266072" y="3862919"/>
                  <a:pt x="1249773" y="3865771"/>
                </a:cubicBezTo>
                <a:cubicBezTo>
                  <a:pt x="1218805" y="3871068"/>
                  <a:pt x="1198838" y="3855584"/>
                  <a:pt x="1183354" y="3831950"/>
                </a:cubicBezTo>
                <a:cubicBezTo>
                  <a:pt x="1176019" y="3820948"/>
                  <a:pt x="1169499" y="3809539"/>
                  <a:pt x="1160942" y="3799759"/>
                </a:cubicBezTo>
                <a:cubicBezTo>
                  <a:pt x="1140976" y="3776533"/>
                  <a:pt x="1134049" y="3750046"/>
                  <a:pt x="1133641" y="3719893"/>
                </a:cubicBezTo>
                <a:cubicBezTo>
                  <a:pt x="1133234" y="3672218"/>
                  <a:pt x="1132419" y="3624950"/>
                  <a:pt x="1131196" y="3577275"/>
                </a:cubicBezTo>
                <a:cubicBezTo>
                  <a:pt x="1131196" y="3571570"/>
                  <a:pt x="1128344" y="3564643"/>
                  <a:pt x="1124269" y="3560975"/>
                </a:cubicBezTo>
                <a:cubicBezTo>
                  <a:pt x="1106340" y="3545899"/>
                  <a:pt x="1102673" y="3529599"/>
                  <a:pt x="1115304" y="3509633"/>
                </a:cubicBezTo>
                <a:cubicBezTo>
                  <a:pt x="1120602" y="3501076"/>
                  <a:pt x="1126714" y="3493741"/>
                  <a:pt x="1133234" y="3484369"/>
                </a:cubicBezTo>
                <a:cubicBezTo>
                  <a:pt x="1114897" y="3472552"/>
                  <a:pt x="1118564" y="3458290"/>
                  <a:pt x="1124269" y="3440769"/>
                </a:cubicBezTo>
                <a:cubicBezTo>
                  <a:pt x="1129974" y="3424469"/>
                  <a:pt x="1136901" y="3405318"/>
                  <a:pt x="1116934" y="3391056"/>
                </a:cubicBezTo>
                <a:cubicBezTo>
                  <a:pt x="1114490" y="3389426"/>
                  <a:pt x="1114082" y="3382906"/>
                  <a:pt x="1114897" y="3379646"/>
                </a:cubicBezTo>
                <a:cubicBezTo>
                  <a:pt x="1124269" y="3342973"/>
                  <a:pt x="1110007" y="3302632"/>
                  <a:pt x="1130381" y="3267589"/>
                </a:cubicBezTo>
                <a:cubicBezTo>
                  <a:pt x="1131196" y="3265959"/>
                  <a:pt x="1130789" y="3263514"/>
                  <a:pt x="1130789" y="3261477"/>
                </a:cubicBezTo>
                <a:cubicBezTo>
                  <a:pt x="1132826" y="3166941"/>
                  <a:pt x="1134456" y="3072406"/>
                  <a:pt x="1136901" y="2977870"/>
                </a:cubicBezTo>
                <a:cubicBezTo>
                  <a:pt x="1137308" y="2967683"/>
                  <a:pt x="1133234" y="2962793"/>
                  <a:pt x="1124269" y="2959533"/>
                </a:cubicBezTo>
                <a:cubicBezTo>
                  <a:pt x="1099413" y="2950161"/>
                  <a:pt x="1074964" y="2939567"/>
                  <a:pt x="1049700" y="2930602"/>
                </a:cubicBezTo>
                <a:cubicBezTo>
                  <a:pt x="1037068" y="2926120"/>
                  <a:pt x="1024029" y="2920008"/>
                  <a:pt x="1010989" y="2920008"/>
                </a:cubicBezTo>
                <a:cubicBezTo>
                  <a:pt x="934790" y="2918785"/>
                  <a:pt x="858184" y="2918785"/>
                  <a:pt x="781985" y="2918378"/>
                </a:cubicBezTo>
                <a:cubicBezTo>
                  <a:pt x="776688" y="2918378"/>
                  <a:pt x="771798" y="2918378"/>
                  <a:pt x="766501" y="2918378"/>
                </a:cubicBezTo>
                <a:cubicBezTo>
                  <a:pt x="764463" y="2933862"/>
                  <a:pt x="762426" y="2948124"/>
                  <a:pt x="760389" y="2961979"/>
                </a:cubicBezTo>
                <a:cubicBezTo>
                  <a:pt x="758759" y="2973388"/>
                  <a:pt x="752239" y="2979500"/>
                  <a:pt x="740829" y="2976648"/>
                </a:cubicBezTo>
                <a:cubicBezTo>
                  <a:pt x="724938" y="2972573"/>
                  <a:pt x="719233" y="2980315"/>
                  <a:pt x="713936" y="2993762"/>
                </a:cubicBezTo>
                <a:cubicBezTo>
                  <a:pt x="687042" y="3060181"/>
                  <a:pt x="662186" y="3127008"/>
                  <a:pt x="621845" y="3187315"/>
                </a:cubicBezTo>
                <a:cubicBezTo>
                  <a:pt x="592099" y="3231731"/>
                  <a:pt x="563983" y="3276961"/>
                  <a:pt x="536682" y="3322599"/>
                </a:cubicBezTo>
                <a:cubicBezTo>
                  <a:pt x="531384" y="3331563"/>
                  <a:pt x="532607" y="3345011"/>
                  <a:pt x="530977" y="3356420"/>
                </a:cubicBezTo>
                <a:cubicBezTo>
                  <a:pt x="530162" y="3363347"/>
                  <a:pt x="531792" y="3371904"/>
                  <a:pt x="528532" y="3377609"/>
                </a:cubicBezTo>
                <a:cubicBezTo>
                  <a:pt x="521197" y="3390648"/>
                  <a:pt x="511825" y="3402465"/>
                  <a:pt x="503268" y="3415097"/>
                </a:cubicBezTo>
                <a:cubicBezTo>
                  <a:pt x="500008" y="3419579"/>
                  <a:pt x="495118" y="3424469"/>
                  <a:pt x="495118" y="3429359"/>
                </a:cubicBezTo>
                <a:cubicBezTo>
                  <a:pt x="495118" y="3457475"/>
                  <a:pt x="489821" y="3484369"/>
                  <a:pt x="485746" y="3512078"/>
                </a:cubicBezTo>
                <a:cubicBezTo>
                  <a:pt x="484117" y="3521450"/>
                  <a:pt x="482487" y="3530414"/>
                  <a:pt x="481672" y="3539786"/>
                </a:cubicBezTo>
                <a:cubicBezTo>
                  <a:pt x="479227" y="3560975"/>
                  <a:pt x="475559" y="3582572"/>
                  <a:pt x="475967" y="3604168"/>
                </a:cubicBezTo>
                <a:cubicBezTo>
                  <a:pt x="475967" y="3625357"/>
                  <a:pt x="480449" y="3646954"/>
                  <a:pt x="482487" y="3668143"/>
                </a:cubicBezTo>
                <a:cubicBezTo>
                  <a:pt x="484524" y="3685664"/>
                  <a:pt x="480857" y="3690554"/>
                  <a:pt x="463742" y="3693814"/>
                </a:cubicBezTo>
                <a:cubicBezTo>
                  <a:pt x="441738" y="3697889"/>
                  <a:pt x="419735" y="3701964"/>
                  <a:pt x="397323" y="3706038"/>
                </a:cubicBezTo>
                <a:cubicBezTo>
                  <a:pt x="373689" y="3710521"/>
                  <a:pt x="369614" y="3706446"/>
                  <a:pt x="372467" y="3680775"/>
                </a:cubicBezTo>
                <a:cubicBezTo>
                  <a:pt x="344758" y="3702371"/>
                  <a:pt x="312975" y="3697481"/>
                  <a:pt x="282413" y="3697481"/>
                </a:cubicBezTo>
                <a:cubicBezTo>
                  <a:pt x="266114" y="3697481"/>
                  <a:pt x="249815" y="3698296"/>
                  <a:pt x="233923" y="3697074"/>
                </a:cubicBezTo>
                <a:cubicBezTo>
                  <a:pt x="212327" y="3695444"/>
                  <a:pt x="190323" y="3693407"/>
                  <a:pt x="169134" y="3688517"/>
                </a:cubicBezTo>
                <a:cubicBezTo>
                  <a:pt x="134090" y="3680775"/>
                  <a:pt x="99047" y="3671403"/>
                  <a:pt x="64411" y="3661216"/>
                </a:cubicBezTo>
                <a:cubicBezTo>
                  <a:pt x="47704" y="3656326"/>
                  <a:pt x="30998" y="3648991"/>
                  <a:pt x="15513" y="3640842"/>
                </a:cubicBezTo>
                <a:cubicBezTo>
                  <a:pt x="-1193" y="3632285"/>
                  <a:pt x="-3638" y="3625765"/>
                  <a:pt x="4511" y="3609465"/>
                </a:cubicBezTo>
                <a:cubicBezTo>
                  <a:pt x="13069" y="3592351"/>
                  <a:pt x="23256" y="3575645"/>
                  <a:pt x="33443" y="3559345"/>
                </a:cubicBezTo>
                <a:cubicBezTo>
                  <a:pt x="35480" y="3556086"/>
                  <a:pt x="39147" y="3552418"/>
                  <a:pt x="42815" y="3551603"/>
                </a:cubicBezTo>
                <a:cubicBezTo>
                  <a:pt x="71338" y="3543454"/>
                  <a:pt x="99862" y="3535712"/>
                  <a:pt x="128386" y="3527562"/>
                </a:cubicBezTo>
                <a:cubicBezTo>
                  <a:pt x="135313" y="3525524"/>
                  <a:pt x="144277" y="3525524"/>
                  <a:pt x="148760" y="3521042"/>
                </a:cubicBezTo>
                <a:cubicBezTo>
                  <a:pt x="183803" y="3485999"/>
                  <a:pt x="218846" y="3450548"/>
                  <a:pt x="251852" y="3413467"/>
                </a:cubicBezTo>
                <a:cubicBezTo>
                  <a:pt x="261224" y="3403280"/>
                  <a:pt x="275486" y="3391056"/>
                  <a:pt x="264484" y="3372719"/>
                </a:cubicBezTo>
                <a:cubicBezTo>
                  <a:pt x="263669" y="3371089"/>
                  <a:pt x="264892" y="3367422"/>
                  <a:pt x="266114" y="3365385"/>
                </a:cubicBezTo>
                <a:cubicBezTo>
                  <a:pt x="277524" y="3347455"/>
                  <a:pt x="285673" y="3324636"/>
                  <a:pt x="313789" y="3327489"/>
                </a:cubicBezTo>
                <a:cubicBezTo>
                  <a:pt x="315012" y="3327489"/>
                  <a:pt x="316234" y="3326266"/>
                  <a:pt x="317864" y="3325044"/>
                </a:cubicBezTo>
                <a:cubicBezTo>
                  <a:pt x="317864" y="3321784"/>
                  <a:pt x="318679" y="3318524"/>
                  <a:pt x="317864" y="3315672"/>
                </a:cubicBezTo>
                <a:cubicBezTo>
                  <a:pt x="312160" y="3299373"/>
                  <a:pt x="317457" y="3289593"/>
                  <a:pt x="333756" y="3284296"/>
                </a:cubicBezTo>
                <a:cubicBezTo>
                  <a:pt x="336608" y="3283481"/>
                  <a:pt x="339461" y="3278591"/>
                  <a:pt x="340683" y="3275331"/>
                </a:cubicBezTo>
                <a:cubicBezTo>
                  <a:pt x="358612" y="3221544"/>
                  <a:pt x="376134" y="3167349"/>
                  <a:pt x="393656" y="3113154"/>
                </a:cubicBezTo>
                <a:cubicBezTo>
                  <a:pt x="411177" y="3058959"/>
                  <a:pt x="429107" y="3004764"/>
                  <a:pt x="446221" y="2950569"/>
                </a:cubicBezTo>
                <a:cubicBezTo>
                  <a:pt x="455185" y="2922045"/>
                  <a:pt x="458853" y="2891484"/>
                  <a:pt x="471485" y="2865406"/>
                </a:cubicBezTo>
                <a:cubicBezTo>
                  <a:pt x="485746" y="2835659"/>
                  <a:pt x="495933" y="2805913"/>
                  <a:pt x="498378" y="2773315"/>
                </a:cubicBezTo>
                <a:cubicBezTo>
                  <a:pt x="498786" y="2765573"/>
                  <a:pt x="501231" y="2757830"/>
                  <a:pt x="503268" y="2750496"/>
                </a:cubicBezTo>
                <a:cubicBezTo>
                  <a:pt x="519160" y="2697523"/>
                  <a:pt x="528939" y="2642921"/>
                  <a:pt x="563983" y="2596876"/>
                </a:cubicBezTo>
                <a:cubicBezTo>
                  <a:pt x="570910" y="2587911"/>
                  <a:pt x="572132" y="2571612"/>
                  <a:pt x="569687" y="2559795"/>
                </a:cubicBezTo>
                <a:cubicBezTo>
                  <a:pt x="566020" y="2539828"/>
                  <a:pt x="568465" y="2521492"/>
                  <a:pt x="575392" y="2503155"/>
                </a:cubicBezTo>
                <a:cubicBezTo>
                  <a:pt x="579060" y="2492968"/>
                  <a:pt x="583134" y="2482374"/>
                  <a:pt x="584764" y="2471779"/>
                </a:cubicBezTo>
                <a:cubicBezTo>
                  <a:pt x="589247" y="2444885"/>
                  <a:pt x="598211" y="2418399"/>
                  <a:pt x="594544" y="2389875"/>
                </a:cubicBezTo>
                <a:cubicBezTo>
                  <a:pt x="593321" y="2378058"/>
                  <a:pt x="592506" y="2362982"/>
                  <a:pt x="606768" y="2355239"/>
                </a:cubicBezTo>
                <a:cubicBezTo>
                  <a:pt x="622253" y="2346682"/>
                  <a:pt x="627142" y="2333643"/>
                  <a:pt x="629180" y="2316529"/>
                </a:cubicBezTo>
                <a:cubicBezTo>
                  <a:pt x="632440" y="2289227"/>
                  <a:pt x="636922" y="2261926"/>
                  <a:pt x="643849" y="2235033"/>
                </a:cubicBezTo>
                <a:cubicBezTo>
                  <a:pt x="658926" y="2175133"/>
                  <a:pt x="675633" y="2116048"/>
                  <a:pt x="691117" y="2056148"/>
                </a:cubicBezTo>
                <a:cubicBezTo>
                  <a:pt x="697229" y="2032107"/>
                  <a:pt x="689079" y="2017030"/>
                  <a:pt x="667075" y="2006843"/>
                </a:cubicBezTo>
                <a:cubicBezTo>
                  <a:pt x="656073" y="2001546"/>
                  <a:pt x="645479" y="1995841"/>
                  <a:pt x="635699" y="1988914"/>
                </a:cubicBezTo>
                <a:cubicBezTo>
                  <a:pt x="631625" y="1986062"/>
                  <a:pt x="627550" y="1979542"/>
                  <a:pt x="627957" y="1975060"/>
                </a:cubicBezTo>
                <a:cubicBezTo>
                  <a:pt x="632032" y="1922495"/>
                  <a:pt x="632032" y="1868707"/>
                  <a:pt x="643034" y="1817772"/>
                </a:cubicBezTo>
                <a:cubicBezTo>
                  <a:pt x="673595" y="1678006"/>
                  <a:pt x="710268" y="1539463"/>
                  <a:pt x="742867" y="1400104"/>
                </a:cubicBezTo>
                <a:cubicBezTo>
                  <a:pt x="780355" y="1239149"/>
                  <a:pt x="814991" y="1077787"/>
                  <a:pt x="852072" y="916832"/>
                </a:cubicBezTo>
                <a:cubicBezTo>
                  <a:pt x="863074" y="869564"/>
                  <a:pt x="876928" y="823111"/>
                  <a:pt x="926641" y="800292"/>
                </a:cubicBezTo>
                <a:cubicBezTo>
                  <a:pt x="929086" y="799070"/>
                  <a:pt x="931123" y="797440"/>
                  <a:pt x="932753" y="795810"/>
                </a:cubicBezTo>
                <a:cubicBezTo>
                  <a:pt x="955979" y="771361"/>
                  <a:pt x="988170" y="769324"/>
                  <a:pt x="1017916" y="761989"/>
                </a:cubicBezTo>
                <a:cubicBezTo>
                  <a:pt x="1026066" y="759952"/>
                  <a:pt x="1029733" y="757507"/>
                  <a:pt x="1030548" y="749357"/>
                </a:cubicBezTo>
                <a:cubicBezTo>
                  <a:pt x="1031771" y="736318"/>
                  <a:pt x="1039106" y="727761"/>
                  <a:pt x="1050107" y="721241"/>
                </a:cubicBezTo>
                <a:cubicBezTo>
                  <a:pt x="1083113" y="701682"/>
                  <a:pt x="1115304" y="681716"/>
                  <a:pt x="1147903" y="662156"/>
                </a:cubicBezTo>
                <a:cubicBezTo>
                  <a:pt x="1167462" y="650747"/>
                  <a:pt x="1168277" y="649117"/>
                  <a:pt x="1156868" y="629558"/>
                </a:cubicBezTo>
                <a:cubicBezTo>
                  <a:pt x="1145458" y="609999"/>
                  <a:pt x="1130789" y="592070"/>
                  <a:pt x="1128344" y="567621"/>
                </a:cubicBezTo>
                <a:cubicBezTo>
                  <a:pt x="1124269" y="525650"/>
                  <a:pt x="1118564" y="483680"/>
                  <a:pt x="1113675" y="441709"/>
                </a:cubicBezTo>
                <a:cubicBezTo>
                  <a:pt x="1110007" y="408703"/>
                  <a:pt x="1115304" y="377327"/>
                  <a:pt x="1127529" y="346766"/>
                </a:cubicBezTo>
                <a:cubicBezTo>
                  <a:pt x="1145865" y="301943"/>
                  <a:pt x="1145051" y="314575"/>
                  <a:pt x="1112045" y="285644"/>
                </a:cubicBezTo>
                <a:cubicBezTo>
                  <a:pt x="1098190" y="273420"/>
                  <a:pt x="1083928" y="262010"/>
                  <a:pt x="1066407" y="247748"/>
                </a:cubicBezTo>
                <a:cubicBezTo>
                  <a:pt x="1068037" y="261195"/>
                  <a:pt x="1070074" y="270160"/>
                  <a:pt x="1070482" y="278717"/>
                </a:cubicBezTo>
                <a:cubicBezTo>
                  <a:pt x="1073334" y="366325"/>
                  <a:pt x="1076186" y="454341"/>
                  <a:pt x="1079039" y="541950"/>
                </a:cubicBezTo>
                <a:cubicBezTo>
                  <a:pt x="1079446" y="550507"/>
                  <a:pt x="1080261" y="561509"/>
                  <a:pt x="1067222" y="561509"/>
                </a:cubicBezTo>
                <a:cubicBezTo>
                  <a:pt x="1054997" y="561509"/>
                  <a:pt x="1054182" y="552137"/>
                  <a:pt x="1054590" y="542765"/>
                </a:cubicBezTo>
                <a:cubicBezTo>
                  <a:pt x="1056220" y="470640"/>
                  <a:pt x="1057442" y="398516"/>
                  <a:pt x="1059480" y="326392"/>
                </a:cubicBezTo>
                <a:cubicBezTo>
                  <a:pt x="1059887" y="303981"/>
                  <a:pt x="1062739" y="281977"/>
                  <a:pt x="1063554" y="259565"/>
                </a:cubicBezTo>
                <a:cubicBezTo>
                  <a:pt x="1063962" y="253453"/>
                  <a:pt x="1062332" y="244489"/>
                  <a:pt x="1058257" y="241229"/>
                </a:cubicBezTo>
                <a:cubicBezTo>
                  <a:pt x="1044403" y="229412"/>
                  <a:pt x="1049700" y="220855"/>
                  <a:pt x="1060294" y="210668"/>
                </a:cubicBezTo>
                <a:cubicBezTo>
                  <a:pt x="1132826" y="140581"/>
                  <a:pt x="1205358" y="70494"/>
                  <a:pt x="1277889" y="0"/>
                </a:cubicBezTo>
                <a:cubicBezTo>
                  <a:pt x="1279112" y="0"/>
                  <a:pt x="1279927" y="0"/>
                  <a:pt x="1281149" y="0"/>
                </a:cubicBezTo>
                <a:cubicBezTo>
                  <a:pt x="1283187" y="1630"/>
                  <a:pt x="1285224" y="3260"/>
                  <a:pt x="1287261" y="4482"/>
                </a:cubicBezTo>
                <a:cubicBezTo>
                  <a:pt x="1410321" y="76606"/>
                  <a:pt x="1533380" y="148731"/>
                  <a:pt x="1656439" y="220855"/>
                </a:cubicBezTo>
                <a:cubicBezTo>
                  <a:pt x="1678443" y="233894"/>
                  <a:pt x="1678851" y="235524"/>
                  <a:pt x="1662144" y="255491"/>
                </a:cubicBezTo>
                <a:cubicBezTo>
                  <a:pt x="1587575" y="343099"/>
                  <a:pt x="1508116" y="426632"/>
                  <a:pt x="1441697" y="520761"/>
                </a:cubicBezTo>
                <a:cubicBezTo>
                  <a:pt x="1438029" y="526058"/>
                  <a:pt x="1433547" y="531355"/>
                  <a:pt x="1429880" y="536652"/>
                </a:cubicBezTo>
                <a:cubicBezTo>
                  <a:pt x="1410728" y="527280"/>
                  <a:pt x="1410321" y="528095"/>
                  <a:pt x="1403393" y="547654"/>
                </a:cubicBezTo>
                <a:cubicBezTo>
                  <a:pt x="1395651" y="570881"/>
                  <a:pt x="1385872" y="593700"/>
                  <a:pt x="1378537" y="616926"/>
                </a:cubicBezTo>
                <a:cubicBezTo>
                  <a:pt x="1374462" y="629965"/>
                  <a:pt x="1370795" y="644227"/>
                  <a:pt x="1370387" y="658082"/>
                </a:cubicBezTo>
                <a:cubicBezTo>
                  <a:pt x="1369980" y="666639"/>
                  <a:pt x="1374055" y="676826"/>
                  <a:pt x="1379760" y="683345"/>
                </a:cubicBezTo>
                <a:cubicBezTo>
                  <a:pt x="1398911" y="704534"/>
                  <a:pt x="1419285" y="724908"/>
                  <a:pt x="1440067" y="744468"/>
                </a:cubicBezTo>
                <a:cubicBezTo>
                  <a:pt x="1445364" y="749357"/>
                  <a:pt x="1453921" y="753840"/>
                  <a:pt x="1460848" y="753432"/>
                </a:cubicBezTo>
                <a:cubicBezTo>
                  <a:pt x="1472258" y="752617"/>
                  <a:pt x="1470220" y="741615"/>
                  <a:pt x="1470220" y="733466"/>
                </a:cubicBezTo>
                <a:cubicBezTo>
                  <a:pt x="1469813" y="715129"/>
                  <a:pt x="1467775" y="696792"/>
                  <a:pt x="1468590" y="678863"/>
                </a:cubicBezTo>
                <a:cubicBezTo>
                  <a:pt x="1470628" y="636893"/>
                  <a:pt x="1491409" y="601034"/>
                  <a:pt x="1510153" y="565176"/>
                </a:cubicBezTo>
                <a:cubicBezTo>
                  <a:pt x="1515043" y="556211"/>
                  <a:pt x="1514228" y="550099"/>
                  <a:pt x="1506486" y="543579"/>
                </a:cubicBezTo>
                <a:cubicBezTo>
                  <a:pt x="1494669" y="533392"/>
                  <a:pt x="1483260" y="522798"/>
                  <a:pt x="1471443" y="511796"/>
                </a:cubicBezTo>
                <a:cubicBezTo>
                  <a:pt x="1475925" y="506091"/>
                  <a:pt x="1479592" y="500794"/>
                  <a:pt x="1483260" y="495904"/>
                </a:cubicBezTo>
                <a:cubicBezTo>
                  <a:pt x="1557421" y="408703"/>
                  <a:pt x="1631583" y="321502"/>
                  <a:pt x="1706559" y="235116"/>
                </a:cubicBezTo>
                <a:cubicBezTo>
                  <a:pt x="1715931" y="224114"/>
                  <a:pt x="1730193" y="217595"/>
                  <a:pt x="1743232" y="208630"/>
                </a:cubicBezTo>
                <a:cubicBezTo>
                  <a:pt x="1852437" y="324355"/>
                  <a:pt x="1959605" y="438042"/>
                  <a:pt x="2067180" y="551729"/>
                </a:cubicBezTo>
                <a:cubicBezTo>
                  <a:pt x="2062290" y="557434"/>
                  <a:pt x="2059438" y="561916"/>
                  <a:pt x="2055770" y="565583"/>
                </a:cubicBezTo>
                <a:cubicBezTo>
                  <a:pt x="2023172" y="598182"/>
                  <a:pt x="1991388" y="631188"/>
                  <a:pt x="1957975" y="662971"/>
                </a:cubicBezTo>
                <a:cubicBezTo>
                  <a:pt x="1944936" y="675196"/>
                  <a:pt x="1940046" y="686605"/>
                  <a:pt x="1943713" y="704127"/>
                </a:cubicBezTo>
                <a:cubicBezTo>
                  <a:pt x="1950640" y="738355"/>
                  <a:pt x="1953085" y="773806"/>
                  <a:pt x="1963680" y="806812"/>
                </a:cubicBezTo>
                <a:cubicBezTo>
                  <a:pt x="1976312" y="845930"/>
                  <a:pt x="1995871" y="882604"/>
                  <a:pt x="2013392" y="920092"/>
                </a:cubicBezTo>
                <a:cubicBezTo>
                  <a:pt x="2016245" y="925797"/>
                  <a:pt x="2023579" y="930279"/>
                  <a:pt x="2030099" y="933539"/>
                </a:cubicBezTo>
                <a:cubicBezTo>
                  <a:pt x="2056178" y="946578"/>
                  <a:pt x="2087961" y="953098"/>
                  <a:pt x="2107928" y="972249"/>
                </a:cubicBezTo>
                <a:cubicBezTo>
                  <a:pt x="2158048" y="1020332"/>
                  <a:pt x="2204093" y="1072490"/>
                  <a:pt x="2224875" y="1142169"/>
                </a:cubicBezTo>
                <a:cubicBezTo>
                  <a:pt x="2250546" y="1227740"/>
                  <a:pt x="2279070" y="1312496"/>
                  <a:pt x="2304741" y="1398067"/>
                </a:cubicBezTo>
                <a:cubicBezTo>
                  <a:pt x="2332043" y="1488120"/>
                  <a:pt x="2363418" y="1577358"/>
                  <a:pt x="2381755" y="1669042"/>
                </a:cubicBezTo>
                <a:cubicBezTo>
                  <a:pt x="2406612" y="1794953"/>
                  <a:pt x="2421688" y="1922902"/>
                  <a:pt x="2439210" y="2050444"/>
                </a:cubicBezTo>
                <a:cubicBezTo>
                  <a:pt x="2444100" y="2087524"/>
                  <a:pt x="2455917" y="2118086"/>
                  <a:pt x="2485663" y="2142127"/>
                </a:cubicBezTo>
                <a:cubicBezTo>
                  <a:pt x="2506444" y="2159241"/>
                  <a:pt x="2527226" y="2178393"/>
                  <a:pt x="2541895" y="2200804"/>
                </a:cubicBezTo>
                <a:cubicBezTo>
                  <a:pt x="2668622" y="2393135"/>
                  <a:pt x="2793718" y="2586689"/>
                  <a:pt x="2920852" y="2779427"/>
                </a:cubicBezTo>
                <a:cubicBezTo>
                  <a:pt x="2946116" y="2817323"/>
                  <a:pt x="2977900" y="2853181"/>
                  <a:pt x="3006831" y="289066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0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4" name="TextBox 693">
            <a:extLst>
              <a:ext uri="{FF2B5EF4-FFF2-40B4-BE49-F238E27FC236}">
                <a16:creationId xmlns:a16="http://schemas.microsoft.com/office/drawing/2014/main" id="{948AD9DD-AB0F-4ABB-95C2-783B5A3A3524}"/>
              </a:ext>
            </a:extLst>
          </p:cNvPr>
          <p:cNvSpPr txBox="1"/>
          <p:nvPr/>
        </p:nvSpPr>
        <p:spPr>
          <a:xfrm flipH="1">
            <a:off x="10114227" y="5458561"/>
            <a:ext cx="14718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0546EE4D-1C02-479C-A09F-2BAD106AB0D6}"/>
              </a:ext>
            </a:extLst>
          </p:cNvPr>
          <p:cNvGrpSpPr/>
          <p:nvPr/>
        </p:nvGrpSpPr>
        <p:grpSpPr>
          <a:xfrm flipH="1" flipV="1">
            <a:off x="8516200" y="5108803"/>
            <a:ext cx="2987810" cy="288032"/>
            <a:chOff x="11277065" y="4868268"/>
            <a:chExt cx="2987810" cy="288032"/>
          </a:xfrm>
        </p:grpSpPr>
        <p:sp>
          <p:nvSpPr>
            <p:cNvPr id="696" name="순서도: 처리 273">
              <a:extLst>
                <a:ext uri="{FF2B5EF4-FFF2-40B4-BE49-F238E27FC236}">
                  <a16:creationId xmlns:a16="http://schemas.microsoft.com/office/drawing/2014/main" id="{2BADED55-74FA-45F7-AF88-5ECE92CBFDD5}"/>
                </a:ext>
              </a:extLst>
            </p:cNvPr>
            <p:cNvSpPr/>
            <p:nvPr/>
          </p:nvSpPr>
          <p:spPr>
            <a:xfrm>
              <a:off x="11277065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97" name="순서도: 처리 274">
              <a:extLst>
                <a:ext uri="{FF2B5EF4-FFF2-40B4-BE49-F238E27FC236}">
                  <a16:creationId xmlns:a16="http://schemas.microsoft.com/office/drawing/2014/main" id="{C1E42668-AA98-4A93-961B-0629A4A3CD5A}"/>
                </a:ext>
              </a:extLst>
            </p:cNvPr>
            <p:cNvSpPr/>
            <p:nvPr/>
          </p:nvSpPr>
          <p:spPr>
            <a:xfrm>
              <a:off x="11428634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98" name="순서도: 처리 275">
              <a:extLst>
                <a:ext uri="{FF2B5EF4-FFF2-40B4-BE49-F238E27FC236}">
                  <a16:creationId xmlns:a16="http://schemas.microsoft.com/office/drawing/2014/main" id="{468D6157-5550-496E-9719-1DAD85EDD9F8}"/>
                </a:ext>
              </a:extLst>
            </p:cNvPr>
            <p:cNvSpPr/>
            <p:nvPr/>
          </p:nvSpPr>
          <p:spPr>
            <a:xfrm>
              <a:off x="11580203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99" name="순서도: 처리 276">
              <a:extLst>
                <a:ext uri="{FF2B5EF4-FFF2-40B4-BE49-F238E27FC236}">
                  <a16:creationId xmlns:a16="http://schemas.microsoft.com/office/drawing/2014/main" id="{7CED4BC7-FE9D-4D33-8ABF-66D092A1D8FB}"/>
                </a:ext>
              </a:extLst>
            </p:cNvPr>
            <p:cNvSpPr/>
            <p:nvPr/>
          </p:nvSpPr>
          <p:spPr>
            <a:xfrm>
              <a:off x="11731772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0" name="순서도: 처리 277">
              <a:extLst>
                <a:ext uri="{FF2B5EF4-FFF2-40B4-BE49-F238E27FC236}">
                  <a16:creationId xmlns:a16="http://schemas.microsoft.com/office/drawing/2014/main" id="{A401C316-FF02-4D56-8D65-B8236D197E68}"/>
                </a:ext>
              </a:extLst>
            </p:cNvPr>
            <p:cNvSpPr/>
            <p:nvPr/>
          </p:nvSpPr>
          <p:spPr>
            <a:xfrm>
              <a:off x="11883341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1" name="순서도: 처리 278">
              <a:extLst>
                <a:ext uri="{FF2B5EF4-FFF2-40B4-BE49-F238E27FC236}">
                  <a16:creationId xmlns:a16="http://schemas.microsoft.com/office/drawing/2014/main" id="{E059F2FE-CEFE-46B7-969D-C8B81F6E71BD}"/>
                </a:ext>
              </a:extLst>
            </p:cNvPr>
            <p:cNvSpPr/>
            <p:nvPr/>
          </p:nvSpPr>
          <p:spPr>
            <a:xfrm>
              <a:off x="12034910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2" name="순서도: 처리 279">
              <a:extLst>
                <a:ext uri="{FF2B5EF4-FFF2-40B4-BE49-F238E27FC236}">
                  <a16:creationId xmlns:a16="http://schemas.microsoft.com/office/drawing/2014/main" id="{0CEA1CC5-CC87-479E-9452-FF016B5A82B3}"/>
                </a:ext>
              </a:extLst>
            </p:cNvPr>
            <p:cNvSpPr/>
            <p:nvPr/>
          </p:nvSpPr>
          <p:spPr>
            <a:xfrm>
              <a:off x="12186479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3" name="순서도: 처리 280">
              <a:extLst>
                <a:ext uri="{FF2B5EF4-FFF2-40B4-BE49-F238E27FC236}">
                  <a16:creationId xmlns:a16="http://schemas.microsoft.com/office/drawing/2014/main" id="{C72AAD24-4835-4682-A014-CF4F2D408032}"/>
                </a:ext>
              </a:extLst>
            </p:cNvPr>
            <p:cNvSpPr/>
            <p:nvPr/>
          </p:nvSpPr>
          <p:spPr>
            <a:xfrm>
              <a:off x="12338048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4" name="순서도: 처리 281">
              <a:extLst>
                <a:ext uri="{FF2B5EF4-FFF2-40B4-BE49-F238E27FC236}">
                  <a16:creationId xmlns:a16="http://schemas.microsoft.com/office/drawing/2014/main" id="{43432F9A-E694-4E38-B308-AD88723B9FBA}"/>
                </a:ext>
              </a:extLst>
            </p:cNvPr>
            <p:cNvSpPr/>
            <p:nvPr/>
          </p:nvSpPr>
          <p:spPr>
            <a:xfrm>
              <a:off x="12489617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5" name="순서도: 처리 282">
              <a:extLst>
                <a:ext uri="{FF2B5EF4-FFF2-40B4-BE49-F238E27FC236}">
                  <a16:creationId xmlns:a16="http://schemas.microsoft.com/office/drawing/2014/main" id="{C706FFB3-621B-4313-8181-9948B7BAEF9F}"/>
                </a:ext>
              </a:extLst>
            </p:cNvPr>
            <p:cNvSpPr/>
            <p:nvPr/>
          </p:nvSpPr>
          <p:spPr>
            <a:xfrm>
              <a:off x="12641186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6" name="순서도: 처리 283">
              <a:extLst>
                <a:ext uri="{FF2B5EF4-FFF2-40B4-BE49-F238E27FC236}">
                  <a16:creationId xmlns:a16="http://schemas.microsoft.com/office/drawing/2014/main" id="{121CDC61-189A-4436-8F54-502F071D94FA}"/>
                </a:ext>
              </a:extLst>
            </p:cNvPr>
            <p:cNvSpPr/>
            <p:nvPr/>
          </p:nvSpPr>
          <p:spPr>
            <a:xfrm>
              <a:off x="12792755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7" name="순서도: 처리 284">
              <a:extLst>
                <a:ext uri="{FF2B5EF4-FFF2-40B4-BE49-F238E27FC236}">
                  <a16:creationId xmlns:a16="http://schemas.microsoft.com/office/drawing/2014/main" id="{74CD89B5-FDED-41D8-92F2-3A605EDB2BF3}"/>
                </a:ext>
              </a:extLst>
            </p:cNvPr>
            <p:cNvSpPr/>
            <p:nvPr/>
          </p:nvSpPr>
          <p:spPr>
            <a:xfrm>
              <a:off x="12944324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8" name="순서도: 처리 285">
              <a:extLst>
                <a:ext uri="{FF2B5EF4-FFF2-40B4-BE49-F238E27FC236}">
                  <a16:creationId xmlns:a16="http://schemas.microsoft.com/office/drawing/2014/main" id="{C7455E2E-4EA4-443D-B350-5E75D83713FA}"/>
                </a:ext>
              </a:extLst>
            </p:cNvPr>
            <p:cNvSpPr/>
            <p:nvPr/>
          </p:nvSpPr>
          <p:spPr>
            <a:xfrm>
              <a:off x="13095893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09" name="순서도: 처리 286">
              <a:extLst>
                <a:ext uri="{FF2B5EF4-FFF2-40B4-BE49-F238E27FC236}">
                  <a16:creationId xmlns:a16="http://schemas.microsoft.com/office/drawing/2014/main" id="{AEFAA7AE-9FEE-4E0A-AD2C-A78503195010}"/>
                </a:ext>
              </a:extLst>
            </p:cNvPr>
            <p:cNvSpPr/>
            <p:nvPr/>
          </p:nvSpPr>
          <p:spPr>
            <a:xfrm>
              <a:off x="13247462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0" name="순서도: 처리 287">
              <a:extLst>
                <a:ext uri="{FF2B5EF4-FFF2-40B4-BE49-F238E27FC236}">
                  <a16:creationId xmlns:a16="http://schemas.microsoft.com/office/drawing/2014/main" id="{87BC85AB-5BE6-43FF-A024-8D6CD937718B}"/>
                </a:ext>
              </a:extLst>
            </p:cNvPr>
            <p:cNvSpPr/>
            <p:nvPr/>
          </p:nvSpPr>
          <p:spPr>
            <a:xfrm>
              <a:off x="13399031" y="4868268"/>
              <a:ext cx="108000" cy="288032"/>
            </a:xfrm>
            <a:prstGeom prst="flowChartProcess">
              <a:avLst/>
            </a:prstGeom>
            <a:solidFill>
              <a:schemeClr val="accent3"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1" name="순서도: 처리 288">
              <a:extLst>
                <a:ext uri="{FF2B5EF4-FFF2-40B4-BE49-F238E27FC236}">
                  <a16:creationId xmlns:a16="http://schemas.microsoft.com/office/drawing/2014/main" id="{C9482A7B-2D49-4439-A895-9E02947161C3}"/>
                </a:ext>
              </a:extLst>
            </p:cNvPr>
            <p:cNvSpPr/>
            <p:nvPr/>
          </p:nvSpPr>
          <p:spPr>
            <a:xfrm>
              <a:off x="13550600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2" name="순서도: 처리 289">
              <a:extLst>
                <a:ext uri="{FF2B5EF4-FFF2-40B4-BE49-F238E27FC236}">
                  <a16:creationId xmlns:a16="http://schemas.microsoft.com/office/drawing/2014/main" id="{984C2F64-2AD2-4ED0-BFAA-427869A2CFC0}"/>
                </a:ext>
              </a:extLst>
            </p:cNvPr>
            <p:cNvSpPr/>
            <p:nvPr/>
          </p:nvSpPr>
          <p:spPr>
            <a:xfrm>
              <a:off x="13702169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3" name="순서도: 처리 290">
              <a:extLst>
                <a:ext uri="{FF2B5EF4-FFF2-40B4-BE49-F238E27FC236}">
                  <a16:creationId xmlns:a16="http://schemas.microsoft.com/office/drawing/2014/main" id="{B8B4A44C-2A97-4951-8AE2-3E8D560FC3EC}"/>
                </a:ext>
              </a:extLst>
            </p:cNvPr>
            <p:cNvSpPr/>
            <p:nvPr/>
          </p:nvSpPr>
          <p:spPr>
            <a:xfrm>
              <a:off x="13853738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4" name="순서도: 처리 291">
              <a:extLst>
                <a:ext uri="{FF2B5EF4-FFF2-40B4-BE49-F238E27FC236}">
                  <a16:creationId xmlns:a16="http://schemas.microsoft.com/office/drawing/2014/main" id="{9D187631-6CF2-4C9A-9191-783212D7BF8B}"/>
                </a:ext>
              </a:extLst>
            </p:cNvPr>
            <p:cNvSpPr/>
            <p:nvPr/>
          </p:nvSpPr>
          <p:spPr>
            <a:xfrm>
              <a:off x="14005307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15" name="순서도: 처리 292">
              <a:extLst>
                <a:ext uri="{FF2B5EF4-FFF2-40B4-BE49-F238E27FC236}">
                  <a16:creationId xmlns:a16="http://schemas.microsoft.com/office/drawing/2014/main" id="{745CC06A-691D-4049-9B69-D5B92FB9A44E}"/>
                </a:ext>
              </a:extLst>
            </p:cNvPr>
            <p:cNvSpPr/>
            <p:nvPr/>
          </p:nvSpPr>
          <p:spPr>
            <a:xfrm>
              <a:off x="14156875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716" name="TextBox 715">
            <a:extLst>
              <a:ext uri="{FF2B5EF4-FFF2-40B4-BE49-F238E27FC236}">
                <a16:creationId xmlns:a16="http://schemas.microsoft.com/office/drawing/2014/main" id="{C032BA6D-AF73-4D67-BD67-38DC451FE1DF}"/>
              </a:ext>
            </a:extLst>
          </p:cNvPr>
          <p:cNvSpPr txBox="1"/>
          <p:nvPr/>
        </p:nvSpPr>
        <p:spPr>
          <a:xfrm flipH="1">
            <a:off x="10504401" y="5786102"/>
            <a:ext cx="101822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3"/>
                </a:solidFill>
              </a:rPr>
              <a:t>75</a:t>
            </a:r>
            <a:r>
              <a:rPr lang="en-US" altLang="ko-KR" b="1" dirty="0">
                <a:solidFill>
                  <a:schemeClr val="accent3"/>
                </a:solidFill>
              </a:rPr>
              <a:t>%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grpSp>
        <p:nvGrpSpPr>
          <p:cNvPr id="717" name="Group 73">
            <a:extLst>
              <a:ext uri="{FF2B5EF4-FFF2-40B4-BE49-F238E27FC236}">
                <a16:creationId xmlns:a16="http://schemas.microsoft.com/office/drawing/2014/main" id="{9FF465DC-F70B-4428-AB12-2C16FF237014}"/>
              </a:ext>
            </a:extLst>
          </p:cNvPr>
          <p:cNvGrpSpPr/>
          <p:nvPr/>
        </p:nvGrpSpPr>
        <p:grpSpPr>
          <a:xfrm>
            <a:off x="8705674" y="3720694"/>
            <a:ext cx="2880431" cy="1107996"/>
            <a:chOff x="2551705" y="4283314"/>
            <a:chExt cx="2357002" cy="1107996"/>
          </a:xfrm>
        </p:grpSpPr>
        <p:sp>
          <p:nvSpPr>
            <p:cNvPr id="718" name="TextBox 717">
              <a:extLst>
                <a:ext uri="{FF2B5EF4-FFF2-40B4-BE49-F238E27FC236}">
                  <a16:creationId xmlns:a16="http://schemas.microsoft.com/office/drawing/2014/main" id="{0C5628ED-1112-4305-AE68-E105CD3FC98F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9" name="TextBox 718">
              <a:extLst>
                <a:ext uri="{FF2B5EF4-FFF2-40B4-BE49-F238E27FC236}">
                  <a16:creationId xmlns:a16="http://schemas.microsoft.com/office/drawing/2014/main" id="{DFC3F102-A291-4991-A596-33341575A18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0" name="TextBox 719">
            <a:extLst>
              <a:ext uri="{FF2B5EF4-FFF2-40B4-BE49-F238E27FC236}">
                <a16:creationId xmlns:a16="http://schemas.microsoft.com/office/drawing/2014/main" id="{890B09BF-5CD7-41BE-91E9-31D6D0AF26C7}"/>
              </a:ext>
            </a:extLst>
          </p:cNvPr>
          <p:cNvSpPr txBox="1"/>
          <p:nvPr/>
        </p:nvSpPr>
        <p:spPr>
          <a:xfrm>
            <a:off x="683122" y="2160855"/>
            <a:ext cx="14718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21" name="Group 720">
            <a:extLst>
              <a:ext uri="{FF2B5EF4-FFF2-40B4-BE49-F238E27FC236}">
                <a16:creationId xmlns:a16="http://schemas.microsoft.com/office/drawing/2014/main" id="{8E9FF270-809A-4A47-B998-A79ADAD7C3EC}"/>
              </a:ext>
            </a:extLst>
          </p:cNvPr>
          <p:cNvGrpSpPr/>
          <p:nvPr/>
        </p:nvGrpSpPr>
        <p:grpSpPr>
          <a:xfrm>
            <a:off x="765217" y="2561135"/>
            <a:ext cx="2987810" cy="288032"/>
            <a:chOff x="11277065" y="4868268"/>
            <a:chExt cx="2987810" cy="288032"/>
          </a:xfrm>
          <a:solidFill>
            <a:schemeClr val="accent2"/>
          </a:solidFill>
        </p:grpSpPr>
        <p:sp>
          <p:nvSpPr>
            <p:cNvPr id="722" name="순서도: 처리 273">
              <a:extLst>
                <a:ext uri="{FF2B5EF4-FFF2-40B4-BE49-F238E27FC236}">
                  <a16:creationId xmlns:a16="http://schemas.microsoft.com/office/drawing/2014/main" id="{741B891F-85E3-4213-9903-35EE09790531}"/>
                </a:ext>
              </a:extLst>
            </p:cNvPr>
            <p:cNvSpPr/>
            <p:nvPr/>
          </p:nvSpPr>
          <p:spPr>
            <a:xfrm>
              <a:off x="11277065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3" name="순서도: 처리 274">
              <a:extLst>
                <a:ext uri="{FF2B5EF4-FFF2-40B4-BE49-F238E27FC236}">
                  <a16:creationId xmlns:a16="http://schemas.microsoft.com/office/drawing/2014/main" id="{B10F6BB6-843B-48AB-96C7-D90C61C50934}"/>
                </a:ext>
              </a:extLst>
            </p:cNvPr>
            <p:cNvSpPr/>
            <p:nvPr/>
          </p:nvSpPr>
          <p:spPr>
            <a:xfrm>
              <a:off x="11428634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4" name="순서도: 처리 275">
              <a:extLst>
                <a:ext uri="{FF2B5EF4-FFF2-40B4-BE49-F238E27FC236}">
                  <a16:creationId xmlns:a16="http://schemas.microsoft.com/office/drawing/2014/main" id="{4AD31CAB-6D1D-4C03-8AED-DD5461F16392}"/>
                </a:ext>
              </a:extLst>
            </p:cNvPr>
            <p:cNvSpPr/>
            <p:nvPr/>
          </p:nvSpPr>
          <p:spPr>
            <a:xfrm>
              <a:off x="11580203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5" name="순서도: 처리 276">
              <a:extLst>
                <a:ext uri="{FF2B5EF4-FFF2-40B4-BE49-F238E27FC236}">
                  <a16:creationId xmlns:a16="http://schemas.microsoft.com/office/drawing/2014/main" id="{400A6E17-89BF-40FE-84D0-6613E8B46AE5}"/>
                </a:ext>
              </a:extLst>
            </p:cNvPr>
            <p:cNvSpPr/>
            <p:nvPr/>
          </p:nvSpPr>
          <p:spPr>
            <a:xfrm>
              <a:off x="11731772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6" name="순서도: 처리 277">
              <a:extLst>
                <a:ext uri="{FF2B5EF4-FFF2-40B4-BE49-F238E27FC236}">
                  <a16:creationId xmlns:a16="http://schemas.microsoft.com/office/drawing/2014/main" id="{5886AC60-65AD-4FBF-BE47-045778C582EA}"/>
                </a:ext>
              </a:extLst>
            </p:cNvPr>
            <p:cNvSpPr/>
            <p:nvPr/>
          </p:nvSpPr>
          <p:spPr>
            <a:xfrm>
              <a:off x="11883341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7" name="순서도: 처리 278">
              <a:extLst>
                <a:ext uri="{FF2B5EF4-FFF2-40B4-BE49-F238E27FC236}">
                  <a16:creationId xmlns:a16="http://schemas.microsoft.com/office/drawing/2014/main" id="{B72F10F8-87F2-47C3-8EBA-B920FAEF5C8F}"/>
                </a:ext>
              </a:extLst>
            </p:cNvPr>
            <p:cNvSpPr/>
            <p:nvPr/>
          </p:nvSpPr>
          <p:spPr>
            <a:xfrm>
              <a:off x="12034910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8" name="순서도: 처리 279">
              <a:extLst>
                <a:ext uri="{FF2B5EF4-FFF2-40B4-BE49-F238E27FC236}">
                  <a16:creationId xmlns:a16="http://schemas.microsoft.com/office/drawing/2014/main" id="{8FA7E83C-5B2A-4D91-A0E8-B4BD6C003C06}"/>
                </a:ext>
              </a:extLst>
            </p:cNvPr>
            <p:cNvSpPr/>
            <p:nvPr/>
          </p:nvSpPr>
          <p:spPr>
            <a:xfrm>
              <a:off x="12186479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29" name="순서도: 처리 280">
              <a:extLst>
                <a:ext uri="{FF2B5EF4-FFF2-40B4-BE49-F238E27FC236}">
                  <a16:creationId xmlns:a16="http://schemas.microsoft.com/office/drawing/2014/main" id="{B2BFAAC8-AE9B-4E1F-B7DA-6E476D92A0A0}"/>
                </a:ext>
              </a:extLst>
            </p:cNvPr>
            <p:cNvSpPr/>
            <p:nvPr/>
          </p:nvSpPr>
          <p:spPr>
            <a:xfrm>
              <a:off x="12338048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0" name="순서도: 처리 281">
              <a:extLst>
                <a:ext uri="{FF2B5EF4-FFF2-40B4-BE49-F238E27FC236}">
                  <a16:creationId xmlns:a16="http://schemas.microsoft.com/office/drawing/2014/main" id="{C5DF156F-F3A0-4E45-98CA-4230F7323BFA}"/>
                </a:ext>
              </a:extLst>
            </p:cNvPr>
            <p:cNvSpPr/>
            <p:nvPr/>
          </p:nvSpPr>
          <p:spPr>
            <a:xfrm>
              <a:off x="12489617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1" name="순서도: 처리 282">
              <a:extLst>
                <a:ext uri="{FF2B5EF4-FFF2-40B4-BE49-F238E27FC236}">
                  <a16:creationId xmlns:a16="http://schemas.microsoft.com/office/drawing/2014/main" id="{24517F19-86C9-45EA-B067-267E06D68FA2}"/>
                </a:ext>
              </a:extLst>
            </p:cNvPr>
            <p:cNvSpPr/>
            <p:nvPr/>
          </p:nvSpPr>
          <p:spPr>
            <a:xfrm>
              <a:off x="12641186" y="4868268"/>
              <a:ext cx="108000" cy="288032"/>
            </a:xfrm>
            <a:prstGeom prst="flowChartProcess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2" name="순서도: 처리 283">
              <a:extLst>
                <a:ext uri="{FF2B5EF4-FFF2-40B4-BE49-F238E27FC236}">
                  <a16:creationId xmlns:a16="http://schemas.microsoft.com/office/drawing/2014/main" id="{BB8BEF3F-5AB4-4311-B4B2-9DDD7356AAB1}"/>
                </a:ext>
              </a:extLst>
            </p:cNvPr>
            <p:cNvSpPr/>
            <p:nvPr/>
          </p:nvSpPr>
          <p:spPr>
            <a:xfrm>
              <a:off x="12792755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3" name="순서도: 처리 284">
              <a:extLst>
                <a:ext uri="{FF2B5EF4-FFF2-40B4-BE49-F238E27FC236}">
                  <a16:creationId xmlns:a16="http://schemas.microsoft.com/office/drawing/2014/main" id="{F753AAFF-FC8C-4CC3-8D85-1B2E1E37CF40}"/>
                </a:ext>
              </a:extLst>
            </p:cNvPr>
            <p:cNvSpPr/>
            <p:nvPr/>
          </p:nvSpPr>
          <p:spPr>
            <a:xfrm>
              <a:off x="12944324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4" name="순서도: 처리 285">
              <a:extLst>
                <a:ext uri="{FF2B5EF4-FFF2-40B4-BE49-F238E27FC236}">
                  <a16:creationId xmlns:a16="http://schemas.microsoft.com/office/drawing/2014/main" id="{72CCB034-AFC6-4AEB-97D0-84EDAA0F2851}"/>
                </a:ext>
              </a:extLst>
            </p:cNvPr>
            <p:cNvSpPr/>
            <p:nvPr/>
          </p:nvSpPr>
          <p:spPr>
            <a:xfrm>
              <a:off x="13095893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5" name="순서도: 처리 286">
              <a:extLst>
                <a:ext uri="{FF2B5EF4-FFF2-40B4-BE49-F238E27FC236}">
                  <a16:creationId xmlns:a16="http://schemas.microsoft.com/office/drawing/2014/main" id="{A75547D0-6ED4-4D6E-882A-827D6B96AF6D}"/>
                </a:ext>
              </a:extLst>
            </p:cNvPr>
            <p:cNvSpPr/>
            <p:nvPr/>
          </p:nvSpPr>
          <p:spPr>
            <a:xfrm>
              <a:off x="13247462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6" name="순서도: 처리 287">
              <a:extLst>
                <a:ext uri="{FF2B5EF4-FFF2-40B4-BE49-F238E27FC236}">
                  <a16:creationId xmlns:a16="http://schemas.microsoft.com/office/drawing/2014/main" id="{C2C56CF1-0EAC-4274-8E39-D9B0DD6E0D47}"/>
                </a:ext>
              </a:extLst>
            </p:cNvPr>
            <p:cNvSpPr/>
            <p:nvPr/>
          </p:nvSpPr>
          <p:spPr>
            <a:xfrm>
              <a:off x="13399031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7" name="순서도: 처리 288">
              <a:extLst>
                <a:ext uri="{FF2B5EF4-FFF2-40B4-BE49-F238E27FC236}">
                  <a16:creationId xmlns:a16="http://schemas.microsoft.com/office/drawing/2014/main" id="{A8B50B4D-0C82-418A-84FB-60318B6394D6}"/>
                </a:ext>
              </a:extLst>
            </p:cNvPr>
            <p:cNvSpPr/>
            <p:nvPr/>
          </p:nvSpPr>
          <p:spPr>
            <a:xfrm>
              <a:off x="13550600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8" name="순서도: 처리 289">
              <a:extLst>
                <a:ext uri="{FF2B5EF4-FFF2-40B4-BE49-F238E27FC236}">
                  <a16:creationId xmlns:a16="http://schemas.microsoft.com/office/drawing/2014/main" id="{893EE9EE-5536-4399-9DCF-C7834EA4069F}"/>
                </a:ext>
              </a:extLst>
            </p:cNvPr>
            <p:cNvSpPr/>
            <p:nvPr/>
          </p:nvSpPr>
          <p:spPr>
            <a:xfrm>
              <a:off x="13702169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39" name="순서도: 처리 290">
              <a:extLst>
                <a:ext uri="{FF2B5EF4-FFF2-40B4-BE49-F238E27FC236}">
                  <a16:creationId xmlns:a16="http://schemas.microsoft.com/office/drawing/2014/main" id="{F5D4F6DB-EE85-4743-881E-1D87FB2236C5}"/>
                </a:ext>
              </a:extLst>
            </p:cNvPr>
            <p:cNvSpPr/>
            <p:nvPr/>
          </p:nvSpPr>
          <p:spPr>
            <a:xfrm>
              <a:off x="13853738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40" name="순서도: 처리 291">
              <a:extLst>
                <a:ext uri="{FF2B5EF4-FFF2-40B4-BE49-F238E27FC236}">
                  <a16:creationId xmlns:a16="http://schemas.microsoft.com/office/drawing/2014/main" id="{FF1762F0-8B25-4328-A7CA-6CB3E9BE2D1C}"/>
                </a:ext>
              </a:extLst>
            </p:cNvPr>
            <p:cNvSpPr/>
            <p:nvPr/>
          </p:nvSpPr>
          <p:spPr>
            <a:xfrm>
              <a:off x="14005307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41" name="순서도: 처리 292">
              <a:extLst>
                <a:ext uri="{FF2B5EF4-FFF2-40B4-BE49-F238E27FC236}">
                  <a16:creationId xmlns:a16="http://schemas.microsoft.com/office/drawing/2014/main" id="{FF9D00F3-03BD-475E-9B58-F1F91009B79D}"/>
                </a:ext>
              </a:extLst>
            </p:cNvPr>
            <p:cNvSpPr/>
            <p:nvPr/>
          </p:nvSpPr>
          <p:spPr>
            <a:xfrm>
              <a:off x="14156875" y="4868268"/>
              <a:ext cx="108000" cy="288032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742" name="TextBox 741">
            <a:extLst>
              <a:ext uri="{FF2B5EF4-FFF2-40B4-BE49-F238E27FC236}">
                <a16:creationId xmlns:a16="http://schemas.microsoft.com/office/drawing/2014/main" id="{38054493-0941-4B8C-98C9-FCE9953F2E50}"/>
              </a:ext>
            </a:extLst>
          </p:cNvPr>
          <p:cNvSpPr txBox="1"/>
          <p:nvPr/>
        </p:nvSpPr>
        <p:spPr>
          <a:xfrm>
            <a:off x="683122" y="1396880"/>
            <a:ext cx="101822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2"/>
                </a:solidFill>
              </a:rPr>
              <a:t>50</a:t>
            </a:r>
            <a:r>
              <a:rPr lang="en-US" altLang="ko-KR" b="1" dirty="0">
                <a:solidFill>
                  <a:schemeClr val="accent2"/>
                </a:solidFill>
              </a:rPr>
              <a:t>%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grpSp>
        <p:nvGrpSpPr>
          <p:cNvPr id="743" name="Group 73">
            <a:extLst>
              <a:ext uri="{FF2B5EF4-FFF2-40B4-BE49-F238E27FC236}">
                <a16:creationId xmlns:a16="http://schemas.microsoft.com/office/drawing/2014/main" id="{E2FB0B38-B5E6-4C7B-AD24-688C0925D770}"/>
              </a:ext>
            </a:extLst>
          </p:cNvPr>
          <p:cNvGrpSpPr/>
          <p:nvPr/>
        </p:nvGrpSpPr>
        <p:grpSpPr>
          <a:xfrm flipH="1">
            <a:off x="683122" y="3129280"/>
            <a:ext cx="2880431" cy="1107996"/>
            <a:chOff x="2551705" y="4283314"/>
            <a:chExt cx="2357002" cy="1107996"/>
          </a:xfrm>
        </p:grpSpPr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1FF8A1FB-D4F7-4414-9106-265F0F60FA98}"/>
                </a:ext>
              </a:extLst>
            </p:cNvPr>
            <p:cNvSpPr txBox="1"/>
            <p:nvPr/>
          </p:nvSpPr>
          <p:spPr>
            <a:xfrm>
              <a:off x="2551705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20C37D74-5E6A-4BFC-BC25-34C1718B6E9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86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2021-04-15T05:04:24Z</dcterms:modified>
</cp:coreProperties>
</file>