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719-B663-10D436DA4F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6D-4719-B663-10D436DA4F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6D-4719-B663-10D436DA4F4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6D-4719-B663-10D436DA4F4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6D-4719-B663-10D436DA4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5848320"/>
        <c:axId val="55850112"/>
      </c:barChart>
      <c:catAx>
        <c:axId val="558483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50112"/>
        <c:crosses val="autoZero"/>
        <c:auto val="1"/>
        <c:lblAlgn val="ctr"/>
        <c:lblOffset val="100"/>
        <c:noMultiLvlLbl val="0"/>
      </c:catAx>
      <c:valAx>
        <c:axId val="55850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848320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88-4049-AB44-4456137ED2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88-4049-AB44-4456137ED2EC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88-4049-AB44-4456137ED2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88-4049-AB44-4456137ED2E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88-4049-AB44-4456137ED2E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88-4049-AB44-4456137ED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6868224"/>
        <c:axId val="56870016"/>
      </c:barChart>
      <c:catAx>
        <c:axId val="568682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6870016"/>
        <c:crosses val="autoZero"/>
        <c:auto val="1"/>
        <c:lblAlgn val="ctr"/>
        <c:lblOffset val="100"/>
        <c:noMultiLvlLbl val="0"/>
      </c:catAx>
      <c:valAx>
        <c:axId val="56870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868224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5-4BF6-955F-71A06DB4B2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5-4BF6-955F-71A06DB4B2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F5-4BF6-955F-71A06DB4B25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F5-4BF6-955F-71A06DB4B25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F5-4BF6-955F-71A06DB4B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4533120"/>
        <c:axId val="55117312"/>
      </c:barChart>
      <c:catAx>
        <c:axId val="545331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117312"/>
        <c:crosses val="autoZero"/>
        <c:auto val="1"/>
        <c:lblAlgn val="ctr"/>
        <c:lblOffset val="100"/>
        <c:noMultiLvlLbl val="0"/>
      </c:catAx>
      <c:valAx>
        <c:axId val="55117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533120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8-4052-ACA7-1CD3B34063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8-4052-ACA7-1CD3B34063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68-4052-ACA7-1CD3B34063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8-4052-ACA7-1CD3B34063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68-4052-ACA7-1CD3B3406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"/>
        <c:axId val="55880704"/>
        <c:axId val="55886592"/>
      </c:barChart>
      <c:catAx>
        <c:axId val="558807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86592"/>
        <c:crosses val="autoZero"/>
        <c:auto val="1"/>
        <c:lblAlgn val="ctr"/>
        <c:lblOffset val="100"/>
        <c:noMultiLvlLbl val="0"/>
      </c:catAx>
      <c:valAx>
        <c:axId val="55886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880704"/>
        <c:crosses val="autoZero"/>
        <c:crossBetween val="between"/>
      </c:valAx>
      <c:spPr>
        <a:effectLst>
          <a:glow>
            <a:schemeClr val="accent1">
              <a:alpha val="0"/>
            </a:schemeClr>
          </a:glo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6" name="Graphic 2">
            <a:extLst>
              <a:ext uri="{FF2B5EF4-FFF2-40B4-BE49-F238E27FC236}">
                <a16:creationId xmlns:a16="http://schemas.microsoft.com/office/drawing/2014/main" id="{BF06C8B9-D06D-4839-B34D-22FA6A4F2237}"/>
              </a:ext>
            </a:extLst>
          </p:cNvPr>
          <p:cNvGrpSpPr/>
          <p:nvPr/>
        </p:nvGrpSpPr>
        <p:grpSpPr>
          <a:xfrm rot="2378551">
            <a:off x="1268306" y="1323343"/>
            <a:ext cx="3606911" cy="5932109"/>
            <a:chOff x="8225514" y="914682"/>
            <a:chExt cx="777751" cy="1279128"/>
          </a:xfrm>
          <a:solidFill>
            <a:schemeClr val="accent3"/>
          </a:solidFill>
        </p:grpSpPr>
        <p:sp>
          <p:nvSpPr>
            <p:cNvPr id="747" name="Freeform: Shape 746">
              <a:extLst>
                <a:ext uri="{FF2B5EF4-FFF2-40B4-BE49-F238E27FC236}">
                  <a16:creationId xmlns:a16="http://schemas.microsoft.com/office/drawing/2014/main" id="{20E837A6-125E-4C23-8A5F-A75617D480D2}"/>
                </a:ext>
              </a:extLst>
            </p:cNvPr>
            <p:cNvSpPr/>
            <p:nvPr/>
          </p:nvSpPr>
          <p:spPr>
            <a:xfrm>
              <a:off x="8267148" y="1217493"/>
              <a:ext cx="229073" cy="916290"/>
            </a:xfrm>
            <a:custGeom>
              <a:avLst/>
              <a:gdLst>
                <a:gd name="connsiteX0" fmla="*/ 78587 w 229072"/>
                <a:gd name="connsiteY0" fmla="*/ 318361 h 916290"/>
                <a:gd name="connsiteX1" fmla="*/ 112363 w 229072"/>
                <a:gd name="connsiteY1" fmla="*/ 329731 h 916290"/>
                <a:gd name="connsiteX2" fmla="*/ 144132 w 229072"/>
                <a:gd name="connsiteY2" fmla="*/ 349796 h 916290"/>
                <a:gd name="connsiteX3" fmla="*/ 158010 w 229072"/>
                <a:gd name="connsiteY3" fmla="*/ 372703 h 916290"/>
                <a:gd name="connsiteX4" fmla="*/ 145637 w 229072"/>
                <a:gd name="connsiteY4" fmla="*/ 332741 h 916290"/>
                <a:gd name="connsiteX5" fmla="*/ 141958 w 229072"/>
                <a:gd name="connsiteY5" fmla="*/ 331904 h 916290"/>
                <a:gd name="connsiteX6" fmla="*/ 99655 w 229072"/>
                <a:gd name="connsiteY6" fmla="*/ 320534 h 916290"/>
                <a:gd name="connsiteX7" fmla="*/ 65879 w 229072"/>
                <a:gd name="connsiteY7" fmla="*/ 290437 h 916290"/>
                <a:gd name="connsiteX8" fmla="*/ 58188 w 229072"/>
                <a:gd name="connsiteY8" fmla="*/ 256327 h 916290"/>
                <a:gd name="connsiteX9" fmla="*/ 94137 w 229072"/>
                <a:gd name="connsiteY9" fmla="*/ 267697 h 916290"/>
                <a:gd name="connsiteX10" fmla="*/ 124067 w 229072"/>
                <a:gd name="connsiteY10" fmla="*/ 286926 h 916290"/>
                <a:gd name="connsiteX11" fmla="*/ 138781 w 229072"/>
                <a:gd name="connsiteY11" fmla="*/ 311171 h 916290"/>
                <a:gd name="connsiteX12" fmla="*/ 137778 w 229072"/>
                <a:gd name="connsiteY12" fmla="*/ 306656 h 916290"/>
                <a:gd name="connsiteX13" fmla="*/ 130421 w 229072"/>
                <a:gd name="connsiteY13" fmla="*/ 282411 h 916290"/>
                <a:gd name="connsiteX14" fmla="*/ 116877 w 229072"/>
                <a:gd name="connsiteY14" fmla="*/ 268366 h 916290"/>
                <a:gd name="connsiteX15" fmla="*/ 81931 w 229072"/>
                <a:gd name="connsiteY15" fmla="*/ 259839 h 916290"/>
                <a:gd name="connsiteX16" fmla="*/ 46483 w 229072"/>
                <a:gd name="connsiteY16" fmla="*/ 227902 h 916290"/>
                <a:gd name="connsiteX17" fmla="*/ 39628 w 229072"/>
                <a:gd name="connsiteY17" fmla="*/ 198808 h 916290"/>
                <a:gd name="connsiteX18" fmla="*/ 39628 w 229072"/>
                <a:gd name="connsiteY18" fmla="*/ 194126 h 916290"/>
                <a:gd name="connsiteX19" fmla="*/ 71732 w 229072"/>
                <a:gd name="connsiteY19" fmla="*/ 206165 h 916290"/>
                <a:gd name="connsiteX20" fmla="*/ 108015 w 229072"/>
                <a:gd name="connsiteY20" fmla="*/ 229909 h 916290"/>
                <a:gd name="connsiteX21" fmla="*/ 118716 w 229072"/>
                <a:gd name="connsiteY21" fmla="*/ 246295 h 916290"/>
                <a:gd name="connsiteX22" fmla="*/ 108015 w 229072"/>
                <a:gd name="connsiteY22" fmla="*/ 213355 h 916290"/>
                <a:gd name="connsiteX23" fmla="*/ 104671 w 229072"/>
                <a:gd name="connsiteY23" fmla="*/ 210847 h 916290"/>
                <a:gd name="connsiteX24" fmla="*/ 66883 w 229072"/>
                <a:gd name="connsiteY24" fmla="*/ 200146 h 916290"/>
                <a:gd name="connsiteX25" fmla="*/ 25583 w 229072"/>
                <a:gd name="connsiteY25" fmla="*/ 162357 h 916290"/>
                <a:gd name="connsiteX26" fmla="*/ 20399 w 229072"/>
                <a:gd name="connsiteY26" fmla="*/ 139283 h 916290"/>
                <a:gd name="connsiteX27" fmla="*/ 19730 w 229072"/>
                <a:gd name="connsiteY27" fmla="*/ 132762 h 916290"/>
                <a:gd name="connsiteX28" fmla="*/ 49326 w 229072"/>
                <a:gd name="connsiteY28" fmla="*/ 144801 h 916290"/>
                <a:gd name="connsiteX29" fmla="*/ 88787 w 229072"/>
                <a:gd name="connsiteY29" fmla="*/ 169380 h 916290"/>
                <a:gd name="connsiteX30" fmla="*/ 98986 w 229072"/>
                <a:gd name="connsiteY30" fmla="*/ 185766 h 916290"/>
                <a:gd name="connsiteX31" fmla="*/ 88954 w 229072"/>
                <a:gd name="connsiteY31" fmla="*/ 156171 h 916290"/>
                <a:gd name="connsiteX32" fmla="*/ 83938 w 229072"/>
                <a:gd name="connsiteY32" fmla="*/ 152325 h 916290"/>
                <a:gd name="connsiteX33" fmla="*/ 52336 w 229072"/>
                <a:gd name="connsiteY33" fmla="*/ 139784 h 916290"/>
                <a:gd name="connsiteX34" fmla="*/ 5685 w 229072"/>
                <a:gd name="connsiteY34" fmla="*/ 98986 h 916290"/>
                <a:gd name="connsiteX35" fmla="*/ 0 w 229072"/>
                <a:gd name="connsiteY35" fmla="*/ 74574 h 916290"/>
                <a:gd name="connsiteX36" fmla="*/ 30432 w 229072"/>
                <a:gd name="connsiteY36" fmla="*/ 84272 h 916290"/>
                <a:gd name="connsiteX37" fmla="*/ 76580 w 229072"/>
                <a:gd name="connsiteY37" fmla="*/ 124736 h 916290"/>
                <a:gd name="connsiteX38" fmla="*/ 80259 w 229072"/>
                <a:gd name="connsiteY38" fmla="*/ 129752 h 916290"/>
                <a:gd name="connsiteX39" fmla="*/ 70059 w 229072"/>
                <a:gd name="connsiteY39" fmla="*/ 100658 h 916290"/>
                <a:gd name="connsiteX40" fmla="*/ 67050 w 229072"/>
                <a:gd name="connsiteY40" fmla="*/ 97481 h 916290"/>
                <a:gd name="connsiteX41" fmla="*/ 61030 w 229072"/>
                <a:gd name="connsiteY41" fmla="*/ 93301 h 916290"/>
                <a:gd name="connsiteX42" fmla="*/ 32940 w 229072"/>
                <a:gd name="connsiteY42" fmla="*/ 25081 h 916290"/>
                <a:gd name="connsiteX43" fmla="*/ 38290 w 229072"/>
                <a:gd name="connsiteY43" fmla="*/ 0 h 916290"/>
                <a:gd name="connsiteX44" fmla="*/ 68220 w 229072"/>
                <a:gd name="connsiteY44" fmla="*/ 23074 h 916290"/>
                <a:gd name="connsiteX45" fmla="*/ 81597 w 229072"/>
                <a:gd name="connsiteY45" fmla="*/ 72902 h 916290"/>
                <a:gd name="connsiteX46" fmla="*/ 74908 w 229072"/>
                <a:gd name="connsiteY46" fmla="*/ 96144 h 916290"/>
                <a:gd name="connsiteX47" fmla="*/ 74741 w 229072"/>
                <a:gd name="connsiteY47" fmla="*/ 107346 h 916290"/>
                <a:gd name="connsiteX48" fmla="*/ 191786 w 229072"/>
                <a:gd name="connsiteY48" fmla="*/ 485901 h 916290"/>
                <a:gd name="connsiteX49" fmla="*/ 223555 w 229072"/>
                <a:gd name="connsiteY49" fmla="*/ 641403 h 916290"/>
                <a:gd name="connsiteX50" fmla="*/ 229407 w 229072"/>
                <a:gd name="connsiteY50" fmla="*/ 819143 h 916290"/>
                <a:gd name="connsiteX51" fmla="*/ 229073 w 229072"/>
                <a:gd name="connsiteY51" fmla="*/ 847903 h 916290"/>
                <a:gd name="connsiteX52" fmla="*/ 221548 w 229072"/>
                <a:gd name="connsiteY52" fmla="*/ 910271 h 916290"/>
                <a:gd name="connsiteX53" fmla="*/ 220712 w 229072"/>
                <a:gd name="connsiteY53" fmla="*/ 912946 h 916290"/>
                <a:gd name="connsiteX54" fmla="*/ 217535 w 229072"/>
                <a:gd name="connsiteY54" fmla="*/ 916792 h 916290"/>
                <a:gd name="connsiteX55" fmla="*/ 201818 w 229072"/>
                <a:gd name="connsiteY55" fmla="*/ 713804 h 916290"/>
                <a:gd name="connsiteX56" fmla="*/ 212018 w 229072"/>
                <a:gd name="connsiteY56" fmla="*/ 745740 h 916290"/>
                <a:gd name="connsiteX57" fmla="*/ 220378 w 229072"/>
                <a:gd name="connsiteY57" fmla="*/ 778512 h 916290"/>
                <a:gd name="connsiteX58" fmla="*/ 226732 w 229072"/>
                <a:gd name="connsiteY58" fmla="*/ 812121 h 916290"/>
                <a:gd name="connsiteX59" fmla="*/ 228404 w 229072"/>
                <a:gd name="connsiteY59" fmla="*/ 812121 h 916290"/>
                <a:gd name="connsiteX60" fmla="*/ 228404 w 229072"/>
                <a:gd name="connsiteY60" fmla="*/ 762293 h 916290"/>
                <a:gd name="connsiteX61" fmla="*/ 191117 w 229072"/>
                <a:gd name="connsiteY61" fmla="*/ 491921 h 916290"/>
                <a:gd name="connsiteX62" fmla="*/ 183593 w 229072"/>
                <a:gd name="connsiteY62" fmla="*/ 464165 h 916290"/>
                <a:gd name="connsiteX63" fmla="*/ 177908 w 229072"/>
                <a:gd name="connsiteY63" fmla="*/ 457476 h 916290"/>
                <a:gd name="connsiteX64" fmla="*/ 142460 w 229072"/>
                <a:gd name="connsiteY64" fmla="*/ 446775 h 916290"/>
                <a:gd name="connsiteX65" fmla="*/ 102330 w 229072"/>
                <a:gd name="connsiteY65" fmla="*/ 408485 h 916290"/>
                <a:gd name="connsiteX66" fmla="*/ 96311 w 229072"/>
                <a:gd name="connsiteY66" fmla="*/ 379391 h 916290"/>
                <a:gd name="connsiteX67" fmla="*/ 102665 w 229072"/>
                <a:gd name="connsiteY67" fmla="*/ 383237 h 916290"/>
                <a:gd name="connsiteX68" fmla="*/ 123064 w 229072"/>
                <a:gd name="connsiteY68" fmla="*/ 390427 h 916290"/>
                <a:gd name="connsiteX69" fmla="*/ 169046 w 229072"/>
                <a:gd name="connsiteY69" fmla="*/ 423032 h 916290"/>
                <a:gd name="connsiteX70" fmla="*/ 174396 w 229072"/>
                <a:gd name="connsiteY70" fmla="*/ 431894 h 916290"/>
                <a:gd name="connsiteX71" fmla="*/ 174062 w 229072"/>
                <a:gd name="connsiteY71" fmla="*/ 428717 h 916290"/>
                <a:gd name="connsiteX72" fmla="*/ 166705 w 229072"/>
                <a:gd name="connsiteY72" fmla="*/ 402131 h 916290"/>
                <a:gd name="connsiteX73" fmla="*/ 158177 w 229072"/>
                <a:gd name="connsiteY73" fmla="*/ 392768 h 916290"/>
                <a:gd name="connsiteX74" fmla="*/ 123398 w 229072"/>
                <a:gd name="connsiteY74" fmla="*/ 383738 h 916290"/>
                <a:gd name="connsiteX75" fmla="*/ 84105 w 229072"/>
                <a:gd name="connsiteY75" fmla="*/ 348792 h 916290"/>
                <a:gd name="connsiteX76" fmla="*/ 77082 w 229072"/>
                <a:gd name="connsiteY76" fmla="*/ 319364 h 916290"/>
                <a:gd name="connsiteX77" fmla="*/ 78587 w 229072"/>
                <a:gd name="connsiteY77" fmla="*/ 318361 h 91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29072" h="916290">
                  <a:moveTo>
                    <a:pt x="78587" y="318361"/>
                  </a:moveTo>
                  <a:cubicBezTo>
                    <a:pt x="88619" y="325885"/>
                    <a:pt x="100157" y="328226"/>
                    <a:pt x="112363" y="329731"/>
                  </a:cubicBezTo>
                  <a:cubicBezTo>
                    <a:pt x="125906" y="331403"/>
                    <a:pt x="136775" y="338258"/>
                    <a:pt x="144132" y="349796"/>
                  </a:cubicBezTo>
                  <a:cubicBezTo>
                    <a:pt x="148646" y="356818"/>
                    <a:pt x="152827" y="364175"/>
                    <a:pt x="158010" y="372703"/>
                  </a:cubicBezTo>
                  <a:cubicBezTo>
                    <a:pt x="153663" y="358490"/>
                    <a:pt x="149817" y="345615"/>
                    <a:pt x="145637" y="332741"/>
                  </a:cubicBezTo>
                  <a:cubicBezTo>
                    <a:pt x="145470" y="332072"/>
                    <a:pt x="143296" y="332239"/>
                    <a:pt x="141958" y="331904"/>
                  </a:cubicBezTo>
                  <a:cubicBezTo>
                    <a:pt x="127913" y="328059"/>
                    <a:pt x="113868" y="323711"/>
                    <a:pt x="99655" y="320534"/>
                  </a:cubicBezTo>
                  <a:cubicBezTo>
                    <a:pt x="82433" y="316856"/>
                    <a:pt x="70728" y="307325"/>
                    <a:pt x="65879" y="290437"/>
                  </a:cubicBezTo>
                  <a:cubicBezTo>
                    <a:pt x="62702" y="279402"/>
                    <a:pt x="60194" y="268032"/>
                    <a:pt x="58188" y="256327"/>
                  </a:cubicBezTo>
                  <a:cubicBezTo>
                    <a:pt x="69223" y="264186"/>
                    <a:pt x="81597" y="265858"/>
                    <a:pt x="94137" y="267697"/>
                  </a:cubicBezTo>
                  <a:cubicBezTo>
                    <a:pt x="106845" y="269537"/>
                    <a:pt x="117044" y="276058"/>
                    <a:pt x="124067" y="286926"/>
                  </a:cubicBezTo>
                  <a:cubicBezTo>
                    <a:pt x="129083" y="294617"/>
                    <a:pt x="133598" y="302643"/>
                    <a:pt x="138781" y="311171"/>
                  </a:cubicBezTo>
                  <a:cubicBezTo>
                    <a:pt x="138280" y="309164"/>
                    <a:pt x="138112" y="307994"/>
                    <a:pt x="137778" y="306656"/>
                  </a:cubicBezTo>
                  <a:cubicBezTo>
                    <a:pt x="135270" y="298630"/>
                    <a:pt x="132093" y="290605"/>
                    <a:pt x="130421" y="282411"/>
                  </a:cubicBezTo>
                  <a:cubicBezTo>
                    <a:pt x="128749" y="274385"/>
                    <a:pt x="124401" y="270205"/>
                    <a:pt x="116877" y="268366"/>
                  </a:cubicBezTo>
                  <a:cubicBezTo>
                    <a:pt x="105173" y="265524"/>
                    <a:pt x="93636" y="262012"/>
                    <a:pt x="81931" y="259839"/>
                  </a:cubicBezTo>
                  <a:cubicBezTo>
                    <a:pt x="63371" y="256327"/>
                    <a:pt x="51500" y="245960"/>
                    <a:pt x="46483" y="227902"/>
                  </a:cubicBezTo>
                  <a:cubicBezTo>
                    <a:pt x="43808" y="218371"/>
                    <a:pt x="41802" y="208506"/>
                    <a:pt x="39628" y="198808"/>
                  </a:cubicBezTo>
                  <a:cubicBezTo>
                    <a:pt x="39293" y="197638"/>
                    <a:pt x="39628" y="196300"/>
                    <a:pt x="39628" y="194126"/>
                  </a:cubicBezTo>
                  <a:cubicBezTo>
                    <a:pt x="49326" y="202487"/>
                    <a:pt x="60194" y="204995"/>
                    <a:pt x="71732" y="206165"/>
                  </a:cubicBezTo>
                  <a:cubicBezTo>
                    <a:pt x="87783" y="207837"/>
                    <a:pt x="99822" y="216030"/>
                    <a:pt x="108015" y="229909"/>
                  </a:cubicBezTo>
                  <a:cubicBezTo>
                    <a:pt x="111359" y="235426"/>
                    <a:pt x="114536" y="241111"/>
                    <a:pt x="118716" y="246295"/>
                  </a:cubicBezTo>
                  <a:cubicBezTo>
                    <a:pt x="115205" y="235259"/>
                    <a:pt x="111694" y="224224"/>
                    <a:pt x="108015" y="213355"/>
                  </a:cubicBezTo>
                  <a:cubicBezTo>
                    <a:pt x="107681" y="212352"/>
                    <a:pt x="106009" y="211349"/>
                    <a:pt x="104671" y="210847"/>
                  </a:cubicBezTo>
                  <a:cubicBezTo>
                    <a:pt x="92131" y="207169"/>
                    <a:pt x="79757" y="202152"/>
                    <a:pt x="66883" y="200146"/>
                  </a:cubicBezTo>
                  <a:cubicBezTo>
                    <a:pt x="44310" y="196467"/>
                    <a:pt x="30432" y="184596"/>
                    <a:pt x="25583" y="162357"/>
                  </a:cubicBezTo>
                  <a:cubicBezTo>
                    <a:pt x="23911" y="154666"/>
                    <a:pt x="22071" y="146974"/>
                    <a:pt x="20399" y="139283"/>
                  </a:cubicBezTo>
                  <a:cubicBezTo>
                    <a:pt x="20065" y="137611"/>
                    <a:pt x="20065" y="135771"/>
                    <a:pt x="19730" y="132762"/>
                  </a:cubicBezTo>
                  <a:cubicBezTo>
                    <a:pt x="28927" y="140788"/>
                    <a:pt x="38457" y="143965"/>
                    <a:pt x="49326" y="144801"/>
                  </a:cubicBezTo>
                  <a:cubicBezTo>
                    <a:pt x="66548" y="146306"/>
                    <a:pt x="79925" y="154164"/>
                    <a:pt x="88787" y="169380"/>
                  </a:cubicBezTo>
                  <a:cubicBezTo>
                    <a:pt x="91963" y="174898"/>
                    <a:pt x="95140" y="180416"/>
                    <a:pt x="98986" y="185766"/>
                  </a:cubicBezTo>
                  <a:cubicBezTo>
                    <a:pt x="95642" y="175901"/>
                    <a:pt x="92632" y="165869"/>
                    <a:pt x="88954" y="156171"/>
                  </a:cubicBezTo>
                  <a:cubicBezTo>
                    <a:pt x="88285" y="154499"/>
                    <a:pt x="85610" y="153663"/>
                    <a:pt x="83938" y="152325"/>
                  </a:cubicBezTo>
                  <a:cubicBezTo>
                    <a:pt x="74407" y="145469"/>
                    <a:pt x="64040" y="141122"/>
                    <a:pt x="52336" y="139784"/>
                  </a:cubicBezTo>
                  <a:cubicBezTo>
                    <a:pt x="27589" y="136942"/>
                    <a:pt x="11872" y="123398"/>
                    <a:pt x="5685" y="98986"/>
                  </a:cubicBezTo>
                  <a:cubicBezTo>
                    <a:pt x="3679" y="90626"/>
                    <a:pt x="1839" y="82265"/>
                    <a:pt x="0" y="74574"/>
                  </a:cubicBezTo>
                  <a:cubicBezTo>
                    <a:pt x="10200" y="77918"/>
                    <a:pt x="20232" y="81095"/>
                    <a:pt x="30432" y="84272"/>
                  </a:cubicBezTo>
                  <a:cubicBezTo>
                    <a:pt x="51834" y="90960"/>
                    <a:pt x="66381" y="105340"/>
                    <a:pt x="76580" y="124736"/>
                  </a:cubicBezTo>
                  <a:cubicBezTo>
                    <a:pt x="77584" y="126575"/>
                    <a:pt x="78420" y="128247"/>
                    <a:pt x="80259" y="129752"/>
                  </a:cubicBezTo>
                  <a:cubicBezTo>
                    <a:pt x="76915" y="120054"/>
                    <a:pt x="73571" y="110356"/>
                    <a:pt x="70059" y="100658"/>
                  </a:cubicBezTo>
                  <a:cubicBezTo>
                    <a:pt x="69558" y="99488"/>
                    <a:pt x="68220" y="98485"/>
                    <a:pt x="67050" y="97481"/>
                  </a:cubicBezTo>
                  <a:cubicBezTo>
                    <a:pt x="65043" y="95976"/>
                    <a:pt x="63037" y="94639"/>
                    <a:pt x="61030" y="93301"/>
                  </a:cubicBezTo>
                  <a:cubicBezTo>
                    <a:pt x="36618" y="76748"/>
                    <a:pt x="26920" y="54175"/>
                    <a:pt x="32940" y="25081"/>
                  </a:cubicBezTo>
                  <a:cubicBezTo>
                    <a:pt x="34612" y="16888"/>
                    <a:pt x="36451" y="8695"/>
                    <a:pt x="38290" y="0"/>
                  </a:cubicBezTo>
                  <a:cubicBezTo>
                    <a:pt x="49995" y="6521"/>
                    <a:pt x="59693" y="13878"/>
                    <a:pt x="68220" y="23074"/>
                  </a:cubicBezTo>
                  <a:cubicBezTo>
                    <a:pt x="81597" y="37454"/>
                    <a:pt x="86446" y="53840"/>
                    <a:pt x="81597" y="72902"/>
                  </a:cubicBezTo>
                  <a:cubicBezTo>
                    <a:pt x="79590" y="80761"/>
                    <a:pt x="77584" y="88619"/>
                    <a:pt x="74908" y="96144"/>
                  </a:cubicBezTo>
                  <a:cubicBezTo>
                    <a:pt x="73571" y="100157"/>
                    <a:pt x="73404" y="103333"/>
                    <a:pt x="74741" y="107346"/>
                  </a:cubicBezTo>
                  <a:cubicBezTo>
                    <a:pt x="117546" y="232417"/>
                    <a:pt x="158344" y="357989"/>
                    <a:pt x="191786" y="485901"/>
                  </a:cubicBezTo>
                  <a:cubicBezTo>
                    <a:pt x="205162" y="537067"/>
                    <a:pt x="217201" y="588733"/>
                    <a:pt x="223555" y="641403"/>
                  </a:cubicBezTo>
                  <a:cubicBezTo>
                    <a:pt x="230578" y="700427"/>
                    <a:pt x="232082" y="759785"/>
                    <a:pt x="229407" y="819143"/>
                  </a:cubicBezTo>
                  <a:cubicBezTo>
                    <a:pt x="228905" y="828674"/>
                    <a:pt x="228905" y="838372"/>
                    <a:pt x="229073" y="847903"/>
                  </a:cubicBezTo>
                  <a:cubicBezTo>
                    <a:pt x="229574" y="869138"/>
                    <a:pt x="227401" y="889872"/>
                    <a:pt x="221548" y="910271"/>
                  </a:cubicBezTo>
                  <a:cubicBezTo>
                    <a:pt x="221214" y="911107"/>
                    <a:pt x="221214" y="912110"/>
                    <a:pt x="220712" y="912946"/>
                  </a:cubicBezTo>
                  <a:cubicBezTo>
                    <a:pt x="219876" y="914284"/>
                    <a:pt x="219040" y="915622"/>
                    <a:pt x="217535" y="916792"/>
                  </a:cubicBezTo>
                  <a:cubicBezTo>
                    <a:pt x="219207" y="848572"/>
                    <a:pt x="213690" y="781020"/>
                    <a:pt x="201818" y="713804"/>
                  </a:cubicBezTo>
                  <a:cubicBezTo>
                    <a:pt x="205162" y="724505"/>
                    <a:pt x="208841" y="735039"/>
                    <a:pt x="212018" y="745740"/>
                  </a:cubicBezTo>
                  <a:cubicBezTo>
                    <a:pt x="215195" y="756608"/>
                    <a:pt x="218037" y="767477"/>
                    <a:pt x="220378" y="778512"/>
                  </a:cubicBezTo>
                  <a:cubicBezTo>
                    <a:pt x="222886" y="789548"/>
                    <a:pt x="224725" y="800918"/>
                    <a:pt x="226732" y="812121"/>
                  </a:cubicBezTo>
                  <a:cubicBezTo>
                    <a:pt x="227233" y="812121"/>
                    <a:pt x="227902" y="812121"/>
                    <a:pt x="228404" y="812121"/>
                  </a:cubicBezTo>
                  <a:cubicBezTo>
                    <a:pt x="228404" y="795567"/>
                    <a:pt x="228404" y="778847"/>
                    <a:pt x="228404" y="762293"/>
                  </a:cubicBezTo>
                  <a:cubicBezTo>
                    <a:pt x="228905" y="670330"/>
                    <a:pt x="215195" y="580373"/>
                    <a:pt x="191117" y="491921"/>
                  </a:cubicBezTo>
                  <a:cubicBezTo>
                    <a:pt x="188609" y="482725"/>
                    <a:pt x="186435" y="473361"/>
                    <a:pt x="183593" y="464165"/>
                  </a:cubicBezTo>
                  <a:cubicBezTo>
                    <a:pt x="182757" y="461489"/>
                    <a:pt x="180416" y="458312"/>
                    <a:pt x="177908" y="457476"/>
                  </a:cubicBezTo>
                  <a:cubicBezTo>
                    <a:pt x="166203" y="453463"/>
                    <a:pt x="154499" y="448949"/>
                    <a:pt x="142460" y="446775"/>
                  </a:cubicBezTo>
                  <a:cubicBezTo>
                    <a:pt x="120221" y="442762"/>
                    <a:pt x="106845" y="430556"/>
                    <a:pt x="102330" y="408485"/>
                  </a:cubicBezTo>
                  <a:cubicBezTo>
                    <a:pt x="100491" y="399121"/>
                    <a:pt x="98485" y="389758"/>
                    <a:pt x="96311" y="379391"/>
                  </a:cubicBezTo>
                  <a:cubicBezTo>
                    <a:pt x="99153" y="381063"/>
                    <a:pt x="100825" y="382401"/>
                    <a:pt x="102665" y="383237"/>
                  </a:cubicBezTo>
                  <a:cubicBezTo>
                    <a:pt x="109353" y="385912"/>
                    <a:pt x="116041" y="389758"/>
                    <a:pt x="123064" y="390427"/>
                  </a:cubicBezTo>
                  <a:cubicBezTo>
                    <a:pt x="144801" y="392600"/>
                    <a:pt x="159682" y="403636"/>
                    <a:pt x="169046" y="423032"/>
                  </a:cubicBezTo>
                  <a:cubicBezTo>
                    <a:pt x="170550" y="426042"/>
                    <a:pt x="172055" y="429051"/>
                    <a:pt x="174396" y="431894"/>
                  </a:cubicBezTo>
                  <a:cubicBezTo>
                    <a:pt x="174229" y="430891"/>
                    <a:pt x="174229" y="429720"/>
                    <a:pt x="174062" y="428717"/>
                  </a:cubicBezTo>
                  <a:cubicBezTo>
                    <a:pt x="171554" y="419855"/>
                    <a:pt x="168711" y="411160"/>
                    <a:pt x="166705" y="402131"/>
                  </a:cubicBezTo>
                  <a:cubicBezTo>
                    <a:pt x="165534" y="397115"/>
                    <a:pt x="163026" y="394105"/>
                    <a:pt x="158177" y="392768"/>
                  </a:cubicBezTo>
                  <a:cubicBezTo>
                    <a:pt x="146640" y="389591"/>
                    <a:pt x="135103" y="385745"/>
                    <a:pt x="123398" y="383738"/>
                  </a:cubicBezTo>
                  <a:cubicBezTo>
                    <a:pt x="102497" y="380227"/>
                    <a:pt x="89121" y="369359"/>
                    <a:pt x="84105" y="348792"/>
                  </a:cubicBezTo>
                  <a:cubicBezTo>
                    <a:pt x="81764" y="338927"/>
                    <a:pt x="79423" y="329229"/>
                    <a:pt x="77082" y="319364"/>
                  </a:cubicBezTo>
                  <a:cubicBezTo>
                    <a:pt x="77584" y="318862"/>
                    <a:pt x="78085" y="318695"/>
                    <a:pt x="78587" y="318361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747">
              <a:extLst>
                <a:ext uri="{FF2B5EF4-FFF2-40B4-BE49-F238E27FC236}">
                  <a16:creationId xmlns:a16="http://schemas.microsoft.com/office/drawing/2014/main" id="{7088B6B1-CEBA-4D2C-B11C-69328171D1C9}"/>
                </a:ext>
              </a:extLst>
            </p:cNvPr>
            <p:cNvSpPr/>
            <p:nvPr/>
          </p:nvSpPr>
          <p:spPr>
            <a:xfrm>
              <a:off x="8490034" y="914682"/>
              <a:ext cx="178911" cy="1279128"/>
            </a:xfrm>
            <a:custGeom>
              <a:avLst/>
              <a:gdLst>
                <a:gd name="connsiteX0" fmla="*/ 89957 w 178910"/>
                <a:gd name="connsiteY0" fmla="*/ 939699 h 1279127"/>
                <a:gd name="connsiteX1" fmla="*/ 89790 w 178910"/>
                <a:gd name="connsiteY1" fmla="*/ 989025 h 1279127"/>
                <a:gd name="connsiteX2" fmla="*/ 87951 w 178910"/>
                <a:gd name="connsiteY2" fmla="*/ 1038685 h 1279127"/>
                <a:gd name="connsiteX3" fmla="*/ 91127 w 178910"/>
                <a:gd name="connsiteY3" fmla="*/ 1027650 h 1279127"/>
                <a:gd name="connsiteX4" fmla="*/ 133096 w 178910"/>
                <a:gd name="connsiteY4" fmla="*/ 783863 h 1279127"/>
                <a:gd name="connsiteX5" fmla="*/ 143129 w 178910"/>
                <a:gd name="connsiteY5" fmla="*/ 578367 h 1279127"/>
                <a:gd name="connsiteX6" fmla="*/ 143129 w 178910"/>
                <a:gd name="connsiteY6" fmla="*/ 568836 h 1279127"/>
                <a:gd name="connsiteX7" fmla="*/ 141624 w 178910"/>
                <a:gd name="connsiteY7" fmla="*/ 573852 h 1279127"/>
                <a:gd name="connsiteX8" fmla="*/ 128749 w 178910"/>
                <a:gd name="connsiteY8" fmla="*/ 563151 h 1279127"/>
                <a:gd name="connsiteX9" fmla="*/ 95475 w 178910"/>
                <a:gd name="connsiteY9" fmla="*/ 543086 h 1279127"/>
                <a:gd name="connsiteX10" fmla="*/ 55847 w 178910"/>
                <a:gd name="connsiteY10" fmla="*/ 471522 h 1279127"/>
                <a:gd name="connsiteX11" fmla="*/ 59191 w 178910"/>
                <a:gd name="connsiteY11" fmla="*/ 435405 h 1279127"/>
                <a:gd name="connsiteX12" fmla="*/ 61866 w 178910"/>
                <a:gd name="connsiteY12" fmla="*/ 437579 h 1279127"/>
                <a:gd name="connsiteX13" fmla="*/ 96144 w 178910"/>
                <a:gd name="connsiteY13" fmla="*/ 463161 h 1279127"/>
                <a:gd name="connsiteX14" fmla="*/ 131257 w 178910"/>
                <a:gd name="connsiteY14" fmla="*/ 497104 h 1279127"/>
                <a:gd name="connsiteX15" fmla="*/ 139617 w 178910"/>
                <a:gd name="connsiteY15" fmla="*/ 527369 h 1279127"/>
                <a:gd name="connsiteX16" fmla="*/ 143296 w 178910"/>
                <a:gd name="connsiteY16" fmla="*/ 551446 h 1279127"/>
                <a:gd name="connsiteX17" fmla="*/ 143797 w 178910"/>
                <a:gd name="connsiteY17" fmla="*/ 546932 h 1279127"/>
                <a:gd name="connsiteX18" fmla="*/ 143965 w 178910"/>
                <a:gd name="connsiteY18" fmla="*/ 292778 h 1279127"/>
                <a:gd name="connsiteX19" fmla="*/ 141791 w 178910"/>
                <a:gd name="connsiteY19" fmla="*/ 152492 h 1279127"/>
                <a:gd name="connsiteX20" fmla="*/ 136775 w 178910"/>
                <a:gd name="connsiteY20" fmla="*/ 138112 h 1279127"/>
                <a:gd name="connsiteX21" fmla="*/ 116877 w 178910"/>
                <a:gd name="connsiteY21" fmla="*/ 106176 h 1279127"/>
                <a:gd name="connsiteX22" fmla="*/ 113199 w 178910"/>
                <a:gd name="connsiteY22" fmla="*/ 56349 h 1279127"/>
                <a:gd name="connsiteX23" fmla="*/ 139784 w 178910"/>
                <a:gd name="connsiteY23" fmla="*/ 2508 h 1279127"/>
                <a:gd name="connsiteX24" fmla="*/ 141122 w 178910"/>
                <a:gd name="connsiteY24" fmla="*/ 0 h 1279127"/>
                <a:gd name="connsiteX25" fmla="*/ 147142 w 178910"/>
                <a:gd name="connsiteY25" fmla="*/ 6521 h 1279127"/>
                <a:gd name="connsiteX26" fmla="*/ 176570 w 178910"/>
                <a:gd name="connsiteY26" fmla="*/ 57853 h 1279127"/>
                <a:gd name="connsiteX27" fmla="*/ 174229 w 178910"/>
                <a:gd name="connsiteY27" fmla="*/ 101327 h 1279127"/>
                <a:gd name="connsiteX28" fmla="*/ 146807 w 178910"/>
                <a:gd name="connsiteY28" fmla="*/ 145804 h 1279127"/>
                <a:gd name="connsiteX29" fmla="*/ 144299 w 178910"/>
                <a:gd name="connsiteY29" fmla="*/ 152659 h 1279127"/>
                <a:gd name="connsiteX30" fmla="*/ 146473 w 178910"/>
                <a:gd name="connsiteY30" fmla="*/ 521851 h 1279127"/>
                <a:gd name="connsiteX31" fmla="*/ 138447 w 178910"/>
                <a:gd name="connsiteY31" fmla="*/ 745406 h 1279127"/>
                <a:gd name="connsiteX32" fmla="*/ 86446 w 178910"/>
                <a:gd name="connsiteY32" fmla="*/ 1054068 h 1279127"/>
                <a:gd name="connsiteX33" fmla="*/ 77918 w 178910"/>
                <a:gd name="connsiteY33" fmla="*/ 1100050 h 1279127"/>
                <a:gd name="connsiteX34" fmla="*/ 45982 w 178910"/>
                <a:gd name="connsiteY34" fmla="*/ 1189840 h 1279127"/>
                <a:gd name="connsiteX35" fmla="*/ 3511 w 178910"/>
                <a:gd name="connsiteY35" fmla="*/ 1274781 h 1279127"/>
                <a:gd name="connsiteX36" fmla="*/ 0 w 178910"/>
                <a:gd name="connsiteY36" fmla="*/ 1280131 h 1279127"/>
                <a:gd name="connsiteX37" fmla="*/ 89957 w 178910"/>
                <a:gd name="connsiteY37" fmla="*/ 939699 h 127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8910" h="1279127">
                  <a:moveTo>
                    <a:pt x="89957" y="939699"/>
                  </a:moveTo>
                  <a:cubicBezTo>
                    <a:pt x="89957" y="956086"/>
                    <a:pt x="90291" y="972639"/>
                    <a:pt x="89790" y="989025"/>
                  </a:cubicBezTo>
                  <a:cubicBezTo>
                    <a:pt x="89455" y="1005579"/>
                    <a:pt x="88285" y="1021965"/>
                    <a:pt x="87951" y="1038685"/>
                  </a:cubicBezTo>
                  <a:cubicBezTo>
                    <a:pt x="88954" y="1035007"/>
                    <a:pt x="90124" y="1031328"/>
                    <a:pt x="91127" y="1027650"/>
                  </a:cubicBezTo>
                  <a:cubicBezTo>
                    <a:pt x="113199" y="947725"/>
                    <a:pt x="128080" y="866630"/>
                    <a:pt x="133096" y="783863"/>
                  </a:cubicBezTo>
                  <a:cubicBezTo>
                    <a:pt x="137276" y="715476"/>
                    <a:pt x="139952" y="646921"/>
                    <a:pt x="143129" y="578367"/>
                  </a:cubicBezTo>
                  <a:cubicBezTo>
                    <a:pt x="143296" y="575691"/>
                    <a:pt x="143129" y="573183"/>
                    <a:pt x="143129" y="568836"/>
                  </a:cubicBezTo>
                  <a:cubicBezTo>
                    <a:pt x="142460" y="571344"/>
                    <a:pt x="142125" y="572347"/>
                    <a:pt x="141624" y="573852"/>
                  </a:cubicBezTo>
                  <a:cubicBezTo>
                    <a:pt x="137276" y="570173"/>
                    <a:pt x="133263" y="565993"/>
                    <a:pt x="128749" y="563151"/>
                  </a:cubicBezTo>
                  <a:cubicBezTo>
                    <a:pt x="117880" y="556128"/>
                    <a:pt x="107179" y="548437"/>
                    <a:pt x="95475" y="543086"/>
                  </a:cubicBezTo>
                  <a:cubicBezTo>
                    <a:pt x="64374" y="528706"/>
                    <a:pt x="52336" y="504796"/>
                    <a:pt x="55847" y="471522"/>
                  </a:cubicBezTo>
                  <a:cubicBezTo>
                    <a:pt x="57185" y="459817"/>
                    <a:pt x="58021" y="448113"/>
                    <a:pt x="59191" y="435405"/>
                  </a:cubicBezTo>
                  <a:cubicBezTo>
                    <a:pt x="60696" y="436576"/>
                    <a:pt x="61365" y="437077"/>
                    <a:pt x="61866" y="437579"/>
                  </a:cubicBezTo>
                  <a:cubicBezTo>
                    <a:pt x="71063" y="449116"/>
                    <a:pt x="82433" y="457476"/>
                    <a:pt x="96144" y="463161"/>
                  </a:cubicBezTo>
                  <a:cubicBezTo>
                    <a:pt x="112195" y="469682"/>
                    <a:pt x="125070" y="480384"/>
                    <a:pt x="131257" y="497104"/>
                  </a:cubicBezTo>
                  <a:cubicBezTo>
                    <a:pt x="134935" y="506969"/>
                    <a:pt x="137444" y="517169"/>
                    <a:pt x="139617" y="527369"/>
                  </a:cubicBezTo>
                  <a:cubicBezTo>
                    <a:pt x="141289" y="535227"/>
                    <a:pt x="141791" y="543253"/>
                    <a:pt x="143296" y="551446"/>
                  </a:cubicBezTo>
                  <a:cubicBezTo>
                    <a:pt x="143463" y="549941"/>
                    <a:pt x="143797" y="548437"/>
                    <a:pt x="143797" y="546932"/>
                  </a:cubicBezTo>
                  <a:cubicBezTo>
                    <a:pt x="143965" y="462158"/>
                    <a:pt x="144299" y="377385"/>
                    <a:pt x="143965" y="292778"/>
                  </a:cubicBezTo>
                  <a:cubicBezTo>
                    <a:pt x="143797" y="245960"/>
                    <a:pt x="142460" y="199310"/>
                    <a:pt x="141791" y="152492"/>
                  </a:cubicBezTo>
                  <a:cubicBezTo>
                    <a:pt x="141791" y="146974"/>
                    <a:pt x="139952" y="142794"/>
                    <a:pt x="136775" y="138112"/>
                  </a:cubicBezTo>
                  <a:cubicBezTo>
                    <a:pt x="129585" y="127913"/>
                    <a:pt x="122562" y="117379"/>
                    <a:pt x="116877" y="106176"/>
                  </a:cubicBezTo>
                  <a:cubicBezTo>
                    <a:pt x="108684" y="90291"/>
                    <a:pt x="107848" y="73404"/>
                    <a:pt x="113199" y="56349"/>
                  </a:cubicBezTo>
                  <a:cubicBezTo>
                    <a:pt x="119051" y="36953"/>
                    <a:pt x="128582" y="19229"/>
                    <a:pt x="139784" y="2508"/>
                  </a:cubicBezTo>
                  <a:cubicBezTo>
                    <a:pt x="140119" y="1839"/>
                    <a:pt x="140453" y="1170"/>
                    <a:pt x="141122" y="0"/>
                  </a:cubicBezTo>
                  <a:cubicBezTo>
                    <a:pt x="143630" y="2675"/>
                    <a:pt x="145469" y="4515"/>
                    <a:pt x="147142" y="6521"/>
                  </a:cubicBezTo>
                  <a:cubicBezTo>
                    <a:pt x="160518" y="21570"/>
                    <a:pt x="170550" y="38457"/>
                    <a:pt x="176570" y="57853"/>
                  </a:cubicBezTo>
                  <a:cubicBezTo>
                    <a:pt x="181252" y="72735"/>
                    <a:pt x="180416" y="86947"/>
                    <a:pt x="174229" y="101327"/>
                  </a:cubicBezTo>
                  <a:cubicBezTo>
                    <a:pt x="167206" y="117546"/>
                    <a:pt x="157676" y="131926"/>
                    <a:pt x="146807" y="145804"/>
                  </a:cubicBezTo>
                  <a:cubicBezTo>
                    <a:pt x="145302" y="147643"/>
                    <a:pt x="144132" y="150318"/>
                    <a:pt x="144299" y="152659"/>
                  </a:cubicBezTo>
                  <a:cubicBezTo>
                    <a:pt x="147142" y="275723"/>
                    <a:pt x="149148" y="398787"/>
                    <a:pt x="146473" y="521851"/>
                  </a:cubicBezTo>
                  <a:cubicBezTo>
                    <a:pt x="144968" y="596425"/>
                    <a:pt x="142125" y="670999"/>
                    <a:pt x="138447" y="745406"/>
                  </a:cubicBezTo>
                  <a:cubicBezTo>
                    <a:pt x="133263" y="850244"/>
                    <a:pt x="116376" y="953243"/>
                    <a:pt x="86446" y="1054068"/>
                  </a:cubicBezTo>
                  <a:cubicBezTo>
                    <a:pt x="82098" y="1068950"/>
                    <a:pt x="81095" y="1084667"/>
                    <a:pt x="77918" y="1100050"/>
                  </a:cubicBezTo>
                  <a:cubicBezTo>
                    <a:pt x="71397" y="1131485"/>
                    <a:pt x="63204" y="1162752"/>
                    <a:pt x="45982" y="1189840"/>
                  </a:cubicBezTo>
                  <a:cubicBezTo>
                    <a:pt x="28927" y="1216927"/>
                    <a:pt x="17055" y="1246188"/>
                    <a:pt x="3511" y="1274781"/>
                  </a:cubicBezTo>
                  <a:cubicBezTo>
                    <a:pt x="2675" y="1276620"/>
                    <a:pt x="1505" y="1278626"/>
                    <a:pt x="0" y="1280131"/>
                  </a:cubicBezTo>
                  <a:cubicBezTo>
                    <a:pt x="48323" y="1171280"/>
                    <a:pt x="74407" y="1056911"/>
                    <a:pt x="89957" y="939699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748">
              <a:extLst>
                <a:ext uri="{FF2B5EF4-FFF2-40B4-BE49-F238E27FC236}">
                  <a16:creationId xmlns:a16="http://schemas.microsoft.com/office/drawing/2014/main" id="{7E00D23F-2629-4EBA-A510-DD78DE679874}"/>
                </a:ext>
              </a:extLst>
            </p:cNvPr>
            <p:cNvSpPr/>
            <p:nvPr/>
          </p:nvSpPr>
          <p:spPr>
            <a:xfrm>
              <a:off x="8413788" y="1264478"/>
              <a:ext cx="170550" cy="576862"/>
            </a:xfrm>
            <a:custGeom>
              <a:avLst/>
              <a:gdLst>
                <a:gd name="connsiteX0" fmla="*/ 165367 w 170550"/>
                <a:gd name="connsiteY0" fmla="*/ 577363 h 576861"/>
                <a:gd name="connsiteX1" fmla="*/ 161521 w 170550"/>
                <a:gd name="connsiteY1" fmla="*/ 533388 h 576861"/>
                <a:gd name="connsiteX2" fmla="*/ 121392 w 170550"/>
                <a:gd name="connsiteY2" fmla="*/ 341937 h 576861"/>
                <a:gd name="connsiteX3" fmla="*/ 2675 w 170550"/>
                <a:gd name="connsiteY3" fmla="*/ 10868 h 576861"/>
                <a:gd name="connsiteX4" fmla="*/ 0 w 170550"/>
                <a:gd name="connsiteY4" fmla="*/ 0 h 576861"/>
                <a:gd name="connsiteX5" fmla="*/ 28759 w 170550"/>
                <a:gd name="connsiteY5" fmla="*/ 46316 h 576861"/>
                <a:gd name="connsiteX6" fmla="*/ 138280 w 170550"/>
                <a:gd name="connsiteY6" fmla="*/ 279903 h 576861"/>
                <a:gd name="connsiteX7" fmla="*/ 170216 w 170550"/>
                <a:gd name="connsiteY7" fmla="*/ 517838 h 576861"/>
                <a:gd name="connsiteX8" fmla="*/ 166538 w 170550"/>
                <a:gd name="connsiteY8" fmla="*/ 571845 h 576861"/>
                <a:gd name="connsiteX9" fmla="*/ 165367 w 170550"/>
                <a:gd name="connsiteY9" fmla="*/ 577363 h 57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550" h="576861">
                  <a:moveTo>
                    <a:pt x="165367" y="577363"/>
                  </a:moveTo>
                  <a:cubicBezTo>
                    <a:pt x="164029" y="561646"/>
                    <a:pt x="162692" y="547433"/>
                    <a:pt x="161521" y="533388"/>
                  </a:cubicBezTo>
                  <a:cubicBezTo>
                    <a:pt x="155836" y="468010"/>
                    <a:pt x="141122" y="404472"/>
                    <a:pt x="121392" y="341937"/>
                  </a:cubicBezTo>
                  <a:cubicBezTo>
                    <a:pt x="86278" y="229909"/>
                    <a:pt x="45146" y="120221"/>
                    <a:pt x="2675" y="10868"/>
                  </a:cubicBezTo>
                  <a:cubicBezTo>
                    <a:pt x="1338" y="7524"/>
                    <a:pt x="167" y="4013"/>
                    <a:pt x="0" y="0"/>
                  </a:cubicBezTo>
                  <a:cubicBezTo>
                    <a:pt x="9698" y="15383"/>
                    <a:pt x="19563" y="30766"/>
                    <a:pt x="28759" y="46316"/>
                  </a:cubicBezTo>
                  <a:cubicBezTo>
                    <a:pt x="73069" y="120556"/>
                    <a:pt x="110691" y="197805"/>
                    <a:pt x="138280" y="279903"/>
                  </a:cubicBezTo>
                  <a:cubicBezTo>
                    <a:pt x="164364" y="357153"/>
                    <a:pt x="176068" y="436241"/>
                    <a:pt x="170216" y="517838"/>
                  </a:cubicBezTo>
                  <a:cubicBezTo>
                    <a:pt x="168878" y="535896"/>
                    <a:pt x="167875" y="553787"/>
                    <a:pt x="166538" y="571845"/>
                  </a:cubicBezTo>
                  <a:cubicBezTo>
                    <a:pt x="166370" y="573016"/>
                    <a:pt x="165869" y="574521"/>
                    <a:pt x="165367" y="577363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749">
              <a:extLst>
                <a:ext uri="{FF2B5EF4-FFF2-40B4-BE49-F238E27FC236}">
                  <a16:creationId xmlns:a16="http://schemas.microsoft.com/office/drawing/2014/main" id="{4BFEC4D8-6C51-4E4B-A0A5-C8D5A434C2B8}"/>
                </a:ext>
              </a:extLst>
            </p:cNvPr>
            <p:cNvSpPr/>
            <p:nvPr/>
          </p:nvSpPr>
          <p:spPr>
            <a:xfrm>
              <a:off x="8225514" y="1558928"/>
              <a:ext cx="237433" cy="357821"/>
            </a:xfrm>
            <a:custGeom>
              <a:avLst/>
              <a:gdLst>
                <a:gd name="connsiteX0" fmla="*/ 238603 w 237432"/>
                <a:gd name="connsiteY0" fmla="*/ 358156 h 357821"/>
                <a:gd name="connsiteX1" fmla="*/ 212519 w 237432"/>
                <a:gd name="connsiteY1" fmla="*/ 300302 h 357821"/>
                <a:gd name="connsiteX2" fmla="*/ 135270 w 237432"/>
                <a:gd name="connsiteY2" fmla="*/ 177573 h 357821"/>
                <a:gd name="connsiteX3" fmla="*/ 2341 w 237432"/>
                <a:gd name="connsiteY3" fmla="*/ 4682 h 357821"/>
                <a:gd name="connsiteX4" fmla="*/ 0 w 237432"/>
                <a:gd name="connsiteY4" fmla="*/ 0 h 357821"/>
                <a:gd name="connsiteX5" fmla="*/ 22573 w 237432"/>
                <a:gd name="connsiteY5" fmla="*/ 19062 h 357821"/>
                <a:gd name="connsiteX6" fmla="*/ 135437 w 237432"/>
                <a:gd name="connsiteY6" fmla="*/ 135437 h 357821"/>
                <a:gd name="connsiteX7" fmla="*/ 236430 w 237432"/>
                <a:gd name="connsiteY7" fmla="*/ 347120 h 357821"/>
                <a:gd name="connsiteX8" fmla="*/ 238771 w 237432"/>
                <a:gd name="connsiteY8" fmla="*/ 357989 h 357821"/>
                <a:gd name="connsiteX9" fmla="*/ 238603 w 237432"/>
                <a:gd name="connsiteY9" fmla="*/ 358156 h 35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432" h="357821">
                  <a:moveTo>
                    <a:pt x="238603" y="358156"/>
                  </a:moveTo>
                  <a:cubicBezTo>
                    <a:pt x="229909" y="338927"/>
                    <a:pt x="221548" y="319364"/>
                    <a:pt x="212519" y="300302"/>
                  </a:cubicBezTo>
                  <a:cubicBezTo>
                    <a:pt x="191953" y="256160"/>
                    <a:pt x="164364" y="216198"/>
                    <a:pt x="135270" y="177573"/>
                  </a:cubicBezTo>
                  <a:cubicBezTo>
                    <a:pt x="91629" y="119552"/>
                    <a:pt x="46818" y="62368"/>
                    <a:pt x="2341" y="4682"/>
                  </a:cubicBezTo>
                  <a:cubicBezTo>
                    <a:pt x="1338" y="3344"/>
                    <a:pt x="334" y="2174"/>
                    <a:pt x="0" y="0"/>
                  </a:cubicBezTo>
                  <a:cubicBezTo>
                    <a:pt x="7524" y="6354"/>
                    <a:pt x="15049" y="12540"/>
                    <a:pt x="22573" y="19062"/>
                  </a:cubicBezTo>
                  <a:cubicBezTo>
                    <a:pt x="63371" y="54676"/>
                    <a:pt x="100993" y="93468"/>
                    <a:pt x="135437" y="135437"/>
                  </a:cubicBezTo>
                  <a:cubicBezTo>
                    <a:pt x="186602" y="197805"/>
                    <a:pt x="220712" y="268032"/>
                    <a:pt x="236430" y="347120"/>
                  </a:cubicBezTo>
                  <a:cubicBezTo>
                    <a:pt x="237099" y="350799"/>
                    <a:pt x="238102" y="354310"/>
                    <a:pt x="238771" y="357989"/>
                  </a:cubicBezTo>
                  <a:cubicBezTo>
                    <a:pt x="238771" y="357989"/>
                    <a:pt x="238771" y="358156"/>
                    <a:pt x="238603" y="358156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750">
              <a:extLst>
                <a:ext uri="{FF2B5EF4-FFF2-40B4-BE49-F238E27FC236}">
                  <a16:creationId xmlns:a16="http://schemas.microsoft.com/office/drawing/2014/main" id="{B455B50E-1937-4832-B139-293B04773E99}"/>
                </a:ext>
              </a:extLst>
            </p:cNvPr>
            <p:cNvSpPr/>
            <p:nvPr/>
          </p:nvSpPr>
          <p:spPr>
            <a:xfrm>
              <a:off x="8637762" y="1439208"/>
              <a:ext cx="86947" cy="137109"/>
            </a:xfrm>
            <a:custGeom>
              <a:avLst/>
              <a:gdLst>
                <a:gd name="connsiteX0" fmla="*/ 584 w 86947"/>
                <a:gd name="connsiteY0" fmla="*/ 137945 h 137109"/>
                <a:gd name="connsiteX1" fmla="*/ 3928 w 86947"/>
                <a:gd name="connsiteY1" fmla="*/ 87951 h 137109"/>
                <a:gd name="connsiteX2" fmla="*/ 5433 w 86947"/>
                <a:gd name="connsiteY2" fmla="*/ 81931 h 137109"/>
                <a:gd name="connsiteX3" fmla="*/ 55261 w 86947"/>
                <a:gd name="connsiteY3" fmla="*/ 24078 h 137109"/>
                <a:gd name="connsiteX4" fmla="*/ 80342 w 86947"/>
                <a:gd name="connsiteY4" fmla="*/ 5351 h 137109"/>
                <a:gd name="connsiteX5" fmla="*/ 85358 w 86947"/>
                <a:gd name="connsiteY5" fmla="*/ 0 h 137109"/>
                <a:gd name="connsiteX6" fmla="*/ 87531 w 86947"/>
                <a:gd name="connsiteY6" fmla="*/ 22238 h 137109"/>
                <a:gd name="connsiteX7" fmla="*/ 87197 w 86947"/>
                <a:gd name="connsiteY7" fmla="*/ 61030 h 137109"/>
                <a:gd name="connsiteX8" fmla="*/ 62785 w 86947"/>
                <a:gd name="connsiteY8" fmla="*/ 98485 h 137109"/>
                <a:gd name="connsiteX9" fmla="*/ 51080 w 86947"/>
                <a:gd name="connsiteY9" fmla="*/ 105173 h 137109"/>
                <a:gd name="connsiteX10" fmla="*/ 584 w 86947"/>
                <a:gd name="connsiteY10" fmla="*/ 137945 h 13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947" h="137109">
                  <a:moveTo>
                    <a:pt x="584" y="137945"/>
                  </a:moveTo>
                  <a:cubicBezTo>
                    <a:pt x="-921" y="120054"/>
                    <a:pt x="584" y="104002"/>
                    <a:pt x="3928" y="87951"/>
                  </a:cubicBezTo>
                  <a:cubicBezTo>
                    <a:pt x="4430" y="85944"/>
                    <a:pt x="4931" y="83938"/>
                    <a:pt x="5433" y="81931"/>
                  </a:cubicBezTo>
                  <a:cubicBezTo>
                    <a:pt x="10951" y="53004"/>
                    <a:pt x="27504" y="33608"/>
                    <a:pt x="55261" y="24078"/>
                  </a:cubicBezTo>
                  <a:cubicBezTo>
                    <a:pt x="65460" y="20566"/>
                    <a:pt x="73152" y="13042"/>
                    <a:pt x="80342" y="5351"/>
                  </a:cubicBezTo>
                  <a:cubicBezTo>
                    <a:pt x="81679" y="3846"/>
                    <a:pt x="83017" y="2341"/>
                    <a:pt x="85358" y="0"/>
                  </a:cubicBezTo>
                  <a:cubicBezTo>
                    <a:pt x="86194" y="8193"/>
                    <a:pt x="87364" y="15216"/>
                    <a:pt x="87531" y="22238"/>
                  </a:cubicBezTo>
                  <a:cubicBezTo>
                    <a:pt x="87866" y="35113"/>
                    <a:pt x="88367" y="48155"/>
                    <a:pt x="87197" y="61030"/>
                  </a:cubicBezTo>
                  <a:cubicBezTo>
                    <a:pt x="85692" y="77249"/>
                    <a:pt x="76663" y="89623"/>
                    <a:pt x="62785" y="98485"/>
                  </a:cubicBezTo>
                  <a:cubicBezTo>
                    <a:pt x="58939" y="100825"/>
                    <a:pt x="55093" y="103166"/>
                    <a:pt x="51080" y="105173"/>
                  </a:cubicBezTo>
                  <a:cubicBezTo>
                    <a:pt x="33357" y="113700"/>
                    <a:pt x="15967" y="122897"/>
                    <a:pt x="584" y="137945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86EC6015-2C2C-4D87-9055-193BA30F2C72}"/>
                </a:ext>
              </a:extLst>
            </p:cNvPr>
            <p:cNvSpPr/>
            <p:nvPr/>
          </p:nvSpPr>
          <p:spPr>
            <a:xfrm>
              <a:off x="8547210" y="1081888"/>
              <a:ext cx="85275" cy="138781"/>
            </a:xfrm>
            <a:custGeom>
              <a:avLst/>
              <a:gdLst>
                <a:gd name="connsiteX0" fmla="*/ 4356 w 85275"/>
                <a:gd name="connsiteY0" fmla="*/ 0 h 138781"/>
                <a:gd name="connsiteX1" fmla="*/ 32614 w 85275"/>
                <a:gd name="connsiteY1" fmla="*/ 24747 h 138781"/>
                <a:gd name="connsiteX2" fmla="*/ 39302 w 85275"/>
                <a:gd name="connsiteY2" fmla="*/ 27756 h 138781"/>
                <a:gd name="connsiteX3" fmla="*/ 79599 w 85275"/>
                <a:gd name="connsiteY3" fmla="*/ 75243 h 138781"/>
                <a:gd name="connsiteX4" fmla="*/ 86287 w 85275"/>
                <a:gd name="connsiteY4" fmla="*/ 132093 h 138781"/>
                <a:gd name="connsiteX5" fmla="*/ 85618 w 85275"/>
                <a:gd name="connsiteY5" fmla="*/ 139283 h 138781"/>
                <a:gd name="connsiteX6" fmla="*/ 82107 w 85275"/>
                <a:gd name="connsiteY6" fmla="*/ 136440 h 138781"/>
                <a:gd name="connsiteX7" fmla="*/ 49000 w 85275"/>
                <a:gd name="connsiteY7" fmla="*/ 113199 h 138781"/>
                <a:gd name="connsiteX8" fmla="*/ 28266 w 85275"/>
                <a:gd name="connsiteY8" fmla="*/ 101829 h 138781"/>
                <a:gd name="connsiteX9" fmla="*/ 9 w 85275"/>
                <a:gd name="connsiteY9" fmla="*/ 56683 h 138781"/>
                <a:gd name="connsiteX10" fmla="*/ 3353 w 85275"/>
                <a:gd name="connsiteY10" fmla="*/ 1672 h 138781"/>
                <a:gd name="connsiteX11" fmla="*/ 4356 w 85275"/>
                <a:gd name="connsiteY11" fmla="*/ 0 h 13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275" h="138781">
                  <a:moveTo>
                    <a:pt x="4356" y="0"/>
                  </a:moveTo>
                  <a:cubicBezTo>
                    <a:pt x="11880" y="10868"/>
                    <a:pt x="20742" y="19563"/>
                    <a:pt x="32614" y="24747"/>
                  </a:cubicBezTo>
                  <a:cubicBezTo>
                    <a:pt x="34787" y="25750"/>
                    <a:pt x="37128" y="26753"/>
                    <a:pt x="39302" y="27756"/>
                  </a:cubicBezTo>
                  <a:cubicBezTo>
                    <a:pt x="60537" y="36953"/>
                    <a:pt x="73914" y="52503"/>
                    <a:pt x="79599" y="75243"/>
                  </a:cubicBezTo>
                  <a:cubicBezTo>
                    <a:pt x="84280" y="93970"/>
                    <a:pt x="87290" y="112697"/>
                    <a:pt x="86287" y="132093"/>
                  </a:cubicBezTo>
                  <a:cubicBezTo>
                    <a:pt x="86120" y="134267"/>
                    <a:pt x="85953" y="136440"/>
                    <a:pt x="85618" y="139283"/>
                  </a:cubicBezTo>
                  <a:cubicBezTo>
                    <a:pt x="84113" y="137945"/>
                    <a:pt x="83110" y="137109"/>
                    <a:pt x="82107" y="136440"/>
                  </a:cubicBezTo>
                  <a:cubicBezTo>
                    <a:pt x="71071" y="128582"/>
                    <a:pt x="60203" y="120723"/>
                    <a:pt x="49000" y="113199"/>
                  </a:cubicBezTo>
                  <a:cubicBezTo>
                    <a:pt x="42479" y="108851"/>
                    <a:pt x="35122" y="105674"/>
                    <a:pt x="28266" y="101829"/>
                  </a:cubicBezTo>
                  <a:cubicBezTo>
                    <a:pt x="10877" y="91796"/>
                    <a:pt x="176" y="76915"/>
                    <a:pt x="9" y="56683"/>
                  </a:cubicBezTo>
                  <a:cubicBezTo>
                    <a:pt x="-159" y="38290"/>
                    <a:pt x="2182" y="20065"/>
                    <a:pt x="3353" y="1672"/>
                  </a:cubicBezTo>
                  <a:cubicBezTo>
                    <a:pt x="3520" y="1170"/>
                    <a:pt x="4021" y="669"/>
                    <a:pt x="4356" y="0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3" name="Freeform: Shape 752">
              <a:extLst>
                <a:ext uri="{FF2B5EF4-FFF2-40B4-BE49-F238E27FC236}">
                  <a16:creationId xmlns:a16="http://schemas.microsoft.com/office/drawing/2014/main" id="{BC06EDA4-111E-4FA1-8A88-D928C8810B9B}"/>
                </a:ext>
              </a:extLst>
            </p:cNvPr>
            <p:cNvSpPr/>
            <p:nvPr/>
          </p:nvSpPr>
          <p:spPr>
            <a:xfrm>
              <a:off x="8545784" y="1260632"/>
              <a:ext cx="86947" cy="137109"/>
            </a:xfrm>
            <a:custGeom>
              <a:avLst/>
              <a:gdLst>
                <a:gd name="connsiteX0" fmla="*/ 5114 w 86947"/>
                <a:gd name="connsiteY0" fmla="*/ 0 h 137109"/>
                <a:gd name="connsiteX1" fmla="*/ 9963 w 86947"/>
                <a:gd name="connsiteY1" fmla="*/ 5351 h 137109"/>
                <a:gd name="connsiteX2" fmla="*/ 36381 w 86947"/>
                <a:gd name="connsiteY2" fmla="*/ 24914 h 137109"/>
                <a:gd name="connsiteX3" fmla="*/ 58285 w 86947"/>
                <a:gd name="connsiteY3" fmla="*/ 37454 h 137109"/>
                <a:gd name="connsiteX4" fmla="*/ 78684 w 86947"/>
                <a:gd name="connsiteY4" fmla="*/ 68387 h 137109"/>
                <a:gd name="connsiteX5" fmla="*/ 86878 w 86947"/>
                <a:gd name="connsiteY5" fmla="*/ 133431 h 137109"/>
                <a:gd name="connsiteX6" fmla="*/ 86376 w 86947"/>
                <a:gd name="connsiteY6" fmla="*/ 137945 h 137109"/>
                <a:gd name="connsiteX7" fmla="*/ 83366 w 86947"/>
                <a:gd name="connsiteY7" fmla="*/ 135437 h 137109"/>
                <a:gd name="connsiteX8" fmla="*/ 49925 w 86947"/>
                <a:gd name="connsiteY8" fmla="*/ 111861 h 137109"/>
                <a:gd name="connsiteX9" fmla="*/ 38053 w 86947"/>
                <a:gd name="connsiteY9" fmla="*/ 105507 h 137109"/>
                <a:gd name="connsiteX10" fmla="*/ 432 w 86947"/>
                <a:gd name="connsiteY10" fmla="*/ 37287 h 137109"/>
                <a:gd name="connsiteX11" fmla="*/ 3776 w 86947"/>
                <a:gd name="connsiteY11" fmla="*/ 334 h 137109"/>
                <a:gd name="connsiteX12" fmla="*/ 5114 w 86947"/>
                <a:gd name="connsiteY12" fmla="*/ 0 h 13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947" h="137109">
                  <a:moveTo>
                    <a:pt x="5114" y="0"/>
                  </a:moveTo>
                  <a:cubicBezTo>
                    <a:pt x="6786" y="1839"/>
                    <a:pt x="8291" y="3511"/>
                    <a:pt x="9963" y="5351"/>
                  </a:cubicBezTo>
                  <a:cubicBezTo>
                    <a:pt x="17320" y="13711"/>
                    <a:pt x="26014" y="20399"/>
                    <a:pt x="36381" y="24914"/>
                  </a:cubicBezTo>
                  <a:cubicBezTo>
                    <a:pt x="44073" y="28258"/>
                    <a:pt x="51430" y="32605"/>
                    <a:pt x="58285" y="37454"/>
                  </a:cubicBezTo>
                  <a:cubicBezTo>
                    <a:pt x="68819" y="44978"/>
                    <a:pt x="75006" y="56014"/>
                    <a:pt x="78684" y="68387"/>
                  </a:cubicBezTo>
                  <a:cubicBezTo>
                    <a:pt x="85206" y="89623"/>
                    <a:pt x="88550" y="111192"/>
                    <a:pt x="86878" y="133431"/>
                  </a:cubicBezTo>
                  <a:cubicBezTo>
                    <a:pt x="86710" y="134601"/>
                    <a:pt x="86543" y="135939"/>
                    <a:pt x="86376" y="137945"/>
                  </a:cubicBezTo>
                  <a:cubicBezTo>
                    <a:pt x="85038" y="136775"/>
                    <a:pt x="84202" y="136106"/>
                    <a:pt x="83366" y="135437"/>
                  </a:cubicBezTo>
                  <a:cubicBezTo>
                    <a:pt x="72163" y="127578"/>
                    <a:pt x="61128" y="119552"/>
                    <a:pt x="49925" y="111861"/>
                  </a:cubicBezTo>
                  <a:cubicBezTo>
                    <a:pt x="46246" y="109353"/>
                    <a:pt x="42066" y="107514"/>
                    <a:pt x="38053" y="105507"/>
                  </a:cubicBezTo>
                  <a:cubicBezTo>
                    <a:pt x="8625" y="91963"/>
                    <a:pt x="-2411" y="68555"/>
                    <a:pt x="432" y="37287"/>
                  </a:cubicBezTo>
                  <a:cubicBezTo>
                    <a:pt x="1602" y="24914"/>
                    <a:pt x="2606" y="12708"/>
                    <a:pt x="3776" y="334"/>
                  </a:cubicBezTo>
                  <a:cubicBezTo>
                    <a:pt x="4110" y="167"/>
                    <a:pt x="4612" y="167"/>
                    <a:pt x="5114" y="0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4" name="Freeform: Shape 753">
              <a:extLst>
                <a:ext uri="{FF2B5EF4-FFF2-40B4-BE49-F238E27FC236}">
                  <a16:creationId xmlns:a16="http://schemas.microsoft.com/office/drawing/2014/main" id="{BFAE475D-C345-4C1D-981B-BF6C8F1F19ED}"/>
                </a:ext>
              </a:extLst>
            </p:cNvPr>
            <p:cNvSpPr/>
            <p:nvPr/>
          </p:nvSpPr>
          <p:spPr>
            <a:xfrm>
              <a:off x="8546466" y="1169337"/>
              <a:ext cx="86947" cy="140453"/>
            </a:xfrm>
            <a:custGeom>
              <a:avLst/>
              <a:gdLst>
                <a:gd name="connsiteX0" fmla="*/ 86530 w 86947"/>
                <a:gd name="connsiteY0" fmla="*/ 140453 h 140453"/>
                <a:gd name="connsiteX1" fmla="*/ 82517 w 86947"/>
                <a:gd name="connsiteY1" fmla="*/ 137109 h 140453"/>
                <a:gd name="connsiteX2" fmla="*/ 48741 w 86947"/>
                <a:gd name="connsiteY2" fmla="*/ 113700 h 140453"/>
                <a:gd name="connsiteX3" fmla="*/ 28008 w 86947"/>
                <a:gd name="connsiteY3" fmla="*/ 102163 h 140453"/>
                <a:gd name="connsiteX4" fmla="*/ 586 w 86947"/>
                <a:gd name="connsiteY4" fmla="*/ 59358 h 140453"/>
                <a:gd name="connsiteX5" fmla="*/ 4264 w 86947"/>
                <a:gd name="connsiteY5" fmla="*/ 0 h 140453"/>
                <a:gd name="connsiteX6" fmla="*/ 8444 w 86947"/>
                <a:gd name="connsiteY6" fmla="*/ 6019 h 140453"/>
                <a:gd name="connsiteX7" fmla="*/ 33860 w 86947"/>
                <a:gd name="connsiteY7" fmla="*/ 25917 h 140453"/>
                <a:gd name="connsiteX8" fmla="*/ 82684 w 86947"/>
                <a:gd name="connsiteY8" fmla="*/ 85442 h 140453"/>
                <a:gd name="connsiteX9" fmla="*/ 86697 w 86947"/>
                <a:gd name="connsiteY9" fmla="*/ 135772 h 140453"/>
                <a:gd name="connsiteX10" fmla="*/ 86530 w 86947"/>
                <a:gd name="connsiteY10" fmla="*/ 140453 h 14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947" h="140453">
                  <a:moveTo>
                    <a:pt x="86530" y="140453"/>
                  </a:moveTo>
                  <a:cubicBezTo>
                    <a:pt x="84691" y="138948"/>
                    <a:pt x="83687" y="137945"/>
                    <a:pt x="82517" y="137109"/>
                  </a:cubicBezTo>
                  <a:cubicBezTo>
                    <a:pt x="71314" y="129250"/>
                    <a:pt x="60278" y="121225"/>
                    <a:pt x="48741" y="113700"/>
                  </a:cubicBezTo>
                  <a:cubicBezTo>
                    <a:pt x="42220" y="109353"/>
                    <a:pt x="34863" y="106176"/>
                    <a:pt x="28008" y="102163"/>
                  </a:cubicBezTo>
                  <a:cubicBezTo>
                    <a:pt x="11789" y="92465"/>
                    <a:pt x="2258" y="78420"/>
                    <a:pt x="586" y="59358"/>
                  </a:cubicBezTo>
                  <a:cubicBezTo>
                    <a:pt x="-1253" y="39962"/>
                    <a:pt x="1589" y="20901"/>
                    <a:pt x="4264" y="0"/>
                  </a:cubicBezTo>
                  <a:cubicBezTo>
                    <a:pt x="6271" y="2843"/>
                    <a:pt x="7107" y="4515"/>
                    <a:pt x="8444" y="6019"/>
                  </a:cubicBezTo>
                  <a:cubicBezTo>
                    <a:pt x="15634" y="14213"/>
                    <a:pt x="23326" y="22071"/>
                    <a:pt x="33860" y="25917"/>
                  </a:cubicBezTo>
                  <a:cubicBezTo>
                    <a:pt x="61951" y="36117"/>
                    <a:pt x="77334" y="56349"/>
                    <a:pt x="82684" y="85442"/>
                  </a:cubicBezTo>
                  <a:cubicBezTo>
                    <a:pt x="85861" y="102163"/>
                    <a:pt x="87700" y="118884"/>
                    <a:pt x="86697" y="135772"/>
                  </a:cubicBezTo>
                  <a:cubicBezTo>
                    <a:pt x="86864" y="137276"/>
                    <a:pt x="86697" y="138447"/>
                    <a:pt x="86530" y="140453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754">
              <a:extLst>
                <a:ext uri="{FF2B5EF4-FFF2-40B4-BE49-F238E27FC236}">
                  <a16:creationId xmlns:a16="http://schemas.microsoft.com/office/drawing/2014/main" id="{45FE94CB-5BF8-4310-8329-F80505A3BC59}"/>
                </a:ext>
              </a:extLst>
            </p:cNvPr>
            <p:cNvSpPr/>
            <p:nvPr/>
          </p:nvSpPr>
          <p:spPr>
            <a:xfrm>
              <a:off x="8544083" y="1438874"/>
              <a:ext cx="85275" cy="140453"/>
            </a:xfrm>
            <a:custGeom>
              <a:avLst/>
              <a:gdLst>
                <a:gd name="connsiteX0" fmla="*/ 84565 w 85275"/>
                <a:gd name="connsiteY0" fmla="*/ 140955 h 140453"/>
                <a:gd name="connsiteX1" fmla="*/ 39419 w 85275"/>
                <a:gd name="connsiteY1" fmla="*/ 108684 h 140453"/>
                <a:gd name="connsiteX2" fmla="*/ 36911 w 85275"/>
                <a:gd name="connsiteY2" fmla="*/ 107346 h 140453"/>
                <a:gd name="connsiteX3" fmla="*/ 460 w 85275"/>
                <a:gd name="connsiteY3" fmla="*/ 41467 h 140453"/>
                <a:gd name="connsiteX4" fmla="*/ 4975 w 85275"/>
                <a:gd name="connsiteY4" fmla="*/ 0 h 140453"/>
                <a:gd name="connsiteX5" fmla="*/ 9824 w 85275"/>
                <a:gd name="connsiteY5" fmla="*/ 5518 h 140453"/>
                <a:gd name="connsiteX6" fmla="*/ 32564 w 85275"/>
                <a:gd name="connsiteY6" fmla="*/ 24245 h 140453"/>
                <a:gd name="connsiteX7" fmla="*/ 83562 w 85275"/>
                <a:gd name="connsiteY7" fmla="*/ 93636 h 140453"/>
                <a:gd name="connsiteX8" fmla="*/ 84565 w 85275"/>
                <a:gd name="connsiteY8" fmla="*/ 140955 h 14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5" h="140453">
                  <a:moveTo>
                    <a:pt x="84565" y="140955"/>
                  </a:moveTo>
                  <a:cubicBezTo>
                    <a:pt x="71021" y="126910"/>
                    <a:pt x="55638" y="117212"/>
                    <a:pt x="39419" y="108684"/>
                  </a:cubicBezTo>
                  <a:cubicBezTo>
                    <a:pt x="38583" y="108182"/>
                    <a:pt x="37747" y="107681"/>
                    <a:pt x="36911" y="107346"/>
                  </a:cubicBezTo>
                  <a:cubicBezTo>
                    <a:pt x="9155" y="93970"/>
                    <a:pt x="-2549" y="71731"/>
                    <a:pt x="460" y="41467"/>
                  </a:cubicBezTo>
                  <a:cubicBezTo>
                    <a:pt x="1798" y="28258"/>
                    <a:pt x="3303" y="15049"/>
                    <a:pt x="4975" y="0"/>
                  </a:cubicBezTo>
                  <a:cubicBezTo>
                    <a:pt x="7316" y="2842"/>
                    <a:pt x="8486" y="4347"/>
                    <a:pt x="9824" y="5518"/>
                  </a:cubicBezTo>
                  <a:cubicBezTo>
                    <a:pt x="17348" y="12039"/>
                    <a:pt x="23869" y="20734"/>
                    <a:pt x="32564" y="24245"/>
                  </a:cubicBezTo>
                  <a:cubicBezTo>
                    <a:pt x="64500" y="36953"/>
                    <a:pt x="79549" y="60863"/>
                    <a:pt x="83562" y="93636"/>
                  </a:cubicBezTo>
                  <a:cubicBezTo>
                    <a:pt x="85568" y="109018"/>
                    <a:pt x="87408" y="124401"/>
                    <a:pt x="84565" y="140955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6" name="Freeform: Shape 755">
              <a:extLst>
                <a:ext uri="{FF2B5EF4-FFF2-40B4-BE49-F238E27FC236}">
                  <a16:creationId xmlns:a16="http://schemas.microsoft.com/office/drawing/2014/main" id="{2A87F6F8-4C10-4714-A432-08BB859505D4}"/>
                </a:ext>
              </a:extLst>
            </p:cNvPr>
            <p:cNvSpPr/>
            <p:nvPr/>
          </p:nvSpPr>
          <p:spPr>
            <a:xfrm>
              <a:off x="8641397" y="1078544"/>
              <a:ext cx="85275" cy="138781"/>
            </a:xfrm>
            <a:custGeom>
              <a:avLst/>
              <a:gdLst>
                <a:gd name="connsiteX0" fmla="*/ 83897 w 85275"/>
                <a:gd name="connsiteY0" fmla="*/ 0 h 138781"/>
                <a:gd name="connsiteX1" fmla="*/ 85569 w 85275"/>
                <a:gd name="connsiteY1" fmla="*/ 58689 h 138781"/>
                <a:gd name="connsiteX2" fmla="*/ 64835 w 85275"/>
                <a:gd name="connsiteY2" fmla="*/ 96311 h 138781"/>
                <a:gd name="connsiteX3" fmla="*/ 53967 w 85275"/>
                <a:gd name="connsiteY3" fmla="*/ 103333 h 138781"/>
                <a:gd name="connsiteX4" fmla="*/ 1130 w 85275"/>
                <a:gd name="connsiteY4" fmla="*/ 139116 h 138781"/>
                <a:gd name="connsiteX5" fmla="*/ 126 w 85275"/>
                <a:gd name="connsiteY5" fmla="*/ 129752 h 138781"/>
                <a:gd name="connsiteX6" fmla="*/ 9323 w 85275"/>
                <a:gd name="connsiteY6" fmla="*/ 66046 h 138781"/>
                <a:gd name="connsiteX7" fmla="*/ 41259 w 85275"/>
                <a:gd name="connsiteY7" fmla="*/ 30097 h 138781"/>
                <a:gd name="connsiteX8" fmla="*/ 80720 w 85275"/>
                <a:gd name="connsiteY8" fmla="*/ 1170 h 138781"/>
                <a:gd name="connsiteX9" fmla="*/ 83897 w 85275"/>
                <a:gd name="connsiteY9" fmla="*/ 0 h 13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275" h="138781">
                  <a:moveTo>
                    <a:pt x="83897" y="0"/>
                  </a:moveTo>
                  <a:cubicBezTo>
                    <a:pt x="84565" y="20065"/>
                    <a:pt x="86070" y="39461"/>
                    <a:pt x="85569" y="58689"/>
                  </a:cubicBezTo>
                  <a:cubicBezTo>
                    <a:pt x="85234" y="74240"/>
                    <a:pt x="77543" y="86947"/>
                    <a:pt x="64835" y="96311"/>
                  </a:cubicBezTo>
                  <a:cubicBezTo>
                    <a:pt x="61324" y="98819"/>
                    <a:pt x="57812" y="101327"/>
                    <a:pt x="53967" y="103333"/>
                  </a:cubicBezTo>
                  <a:cubicBezTo>
                    <a:pt x="35574" y="113366"/>
                    <a:pt x="16680" y="122729"/>
                    <a:pt x="1130" y="139116"/>
                  </a:cubicBezTo>
                  <a:cubicBezTo>
                    <a:pt x="628" y="135103"/>
                    <a:pt x="293" y="132427"/>
                    <a:pt x="126" y="129752"/>
                  </a:cubicBezTo>
                  <a:cubicBezTo>
                    <a:pt x="-710" y="108015"/>
                    <a:pt x="2634" y="86780"/>
                    <a:pt x="9323" y="66046"/>
                  </a:cubicBezTo>
                  <a:cubicBezTo>
                    <a:pt x="14840" y="49326"/>
                    <a:pt x="25709" y="37287"/>
                    <a:pt x="41259" y="30097"/>
                  </a:cubicBezTo>
                  <a:cubicBezTo>
                    <a:pt x="56475" y="23074"/>
                    <a:pt x="70520" y="14881"/>
                    <a:pt x="80720" y="1170"/>
                  </a:cubicBezTo>
                  <a:cubicBezTo>
                    <a:pt x="81054" y="1003"/>
                    <a:pt x="81723" y="836"/>
                    <a:pt x="83897" y="0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7" name="Freeform: Shape 756">
              <a:extLst>
                <a:ext uri="{FF2B5EF4-FFF2-40B4-BE49-F238E27FC236}">
                  <a16:creationId xmlns:a16="http://schemas.microsoft.com/office/drawing/2014/main" id="{71CBDDE7-03FE-41BD-963D-36A480C5392A}"/>
                </a:ext>
              </a:extLst>
            </p:cNvPr>
            <p:cNvSpPr/>
            <p:nvPr/>
          </p:nvSpPr>
          <p:spPr>
            <a:xfrm>
              <a:off x="8641189" y="1167164"/>
              <a:ext cx="85275" cy="137109"/>
            </a:xfrm>
            <a:custGeom>
              <a:avLst/>
              <a:gdLst>
                <a:gd name="connsiteX0" fmla="*/ 0 w 85275"/>
                <a:gd name="connsiteY0" fmla="*/ 137276 h 137109"/>
                <a:gd name="connsiteX1" fmla="*/ 1839 w 85275"/>
                <a:gd name="connsiteY1" fmla="*/ 99822 h 137109"/>
                <a:gd name="connsiteX2" fmla="*/ 8360 w 85275"/>
                <a:gd name="connsiteY2" fmla="*/ 69558 h 137109"/>
                <a:gd name="connsiteX3" fmla="*/ 41300 w 85275"/>
                <a:gd name="connsiteY3" fmla="*/ 29596 h 137109"/>
                <a:gd name="connsiteX4" fmla="*/ 81262 w 85275"/>
                <a:gd name="connsiteY4" fmla="*/ 334 h 137109"/>
                <a:gd name="connsiteX5" fmla="*/ 82767 w 85275"/>
                <a:gd name="connsiteY5" fmla="*/ 0 h 137109"/>
                <a:gd name="connsiteX6" fmla="*/ 85610 w 85275"/>
                <a:gd name="connsiteY6" fmla="*/ 61365 h 137109"/>
                <a:gd name="connsiteX7" fmla="*/ 63037 w 85275"/>
                <a:gd name="connsiteY7" fmla="*/ 96980 h 137109"/>
                <a:gd name="connsiteX8" fmla="*/ 39795 w 85275"/>
                <a:gd name="connsiteY8" fmla="*/ 110691 h 137109"/>
                <a:gd name="connsiteX9" fmla="*/ 4013 w 85275"/>
                <a:gd name="connsiteY9" fmla="*/ 135939 h 137109"/>
                <a:gd name="connsiteX10" fmla="*/ 1839 w 85275"/>
                <a:gd name="connsiteY10" fmla="*/ 137611 h 137109"/>
                <a:gd name="connsiteX11" fmla="*/ 0 w 85275"/>
                <a:gd name="connsiteY11" fmla="*/ 137276 h 13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275" h="137109">
                  <a:moveTo>
                    <a:pt x="0" y="137276"/>
                  </a:moveTo>
                  <a:cubicBezTo>
                    <a:pt x="502" y="124736"/>
                    <a:pt x="502" y="112195"/>
                    <a:pt x="1839" y="99822"/>
                  </a:cubicBezTo>
                  <a:cubicBezTo>
                    <a:pt x="3010" y="89623"/>
                    <a:pt x="5685" y="79590"/>
                    <a:pt x="8360" y="69558"/>
                  </a:cubicBezTo>
                  <a:cubicBezTo>
                    <a:pt x="13209" y="51165"/>
                    <a:pt x="24245" y="37454"/>
                    <a:pt x="41300" y="29596"/>
                  </a:cubicBezTo>
                  <a:cubicBezTo>
                    <a:pt x="56683" y="22573"/>
                    <a:pt x="70895" y="14213"/>
                    <a:pt x="81262" y="334"/>
                  </a:cubicBezTo>
                  <a:cubicBezTo>
                    <a:pt x="81429" y="167"/>
                    <a:pt x="81931" y="167"/>
                    <a:pt x="82767" y="0"/>
                  </a:cubicBezTo>
                  <a:cubicBezTo>
                    <a:pt x="84941" y="20399"/>
                    <a:pt x="88619" y="40798"/>
                    <a:pt x="85610" y="61365"/>
                  </a:cubicBezTo>
                  <a:cubicBezTo>
                    <a:pt x="83436" y="76413"/>
                    <a:pt x="75912" y="88619"/>
                    <a:pt x="63037" y="96980"/>
                  </a:cubicBezTo>
                  <a:cubicBezTo>
                    <a:pt x="55513" y="101996"/>
                    <a:pt x="47152" y="105674"/>
                    <a:pt x="39795" y="110691"/>
                  </a:cubicBezTo>
                  <a:cubicBezTo>
                    <a:pt x="27589" y="118716"/>
                    <a:pt x="15885" y="127411"/>
                    <a:pt x="4013" y="135939"/>
                  </a:cubicBezTo>
                  <a:cubicBezTo>
                    <a:pt x="3344" y="136440"/>
                    <a:pt x="2675" y="137109"/>
                    <a:pt x="1839" y="137611"/>
                  </a:cubicBezTo>
                  <a:cubicBezTo>
                    <a:pt x="1170" y="137444"/>
                    <a:pt x="669" y="137444"/>
                    <a:pt x="0" y="137276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8" name="Freeform: Shape 757">
              <a:extLst>
                <a:ext uri="{FF2B5EF4-FFF2-40B4-BE49-F238E27FC236}">
                  <a16:creationId xmlns:a16="http://schemas.microsoft.com/office/drawing/2014/main" id="{2908AB40-8850-4A9B-93EA-4D4785F7B8F6}"/>
                </a:ext>
              </a:extLst>
            </p:cNvPr>
            <p:cNvSpPr/>
            <p:nvPr/>
          </p:nvSpPr>
          <p:spPr>
            <a:xfrm>
              <a:off x="8640748" y="1346910"/>
              <a:ext cx="85275" cy="138781"/>
            </a:xfrm>
            <a:custGeom>
              <a:avLst/>
              <a:gdLst>
                <a:gd name="connsiteX0" fmla="*/ 775 w 85275"/>
                <a:gd name="connsiteY0" fmla="*/ 138781 h 138781"/>
                <a:gd name="connsiteX1" fmla="*/ 12312 w 85275"/>
                <a:gd name="connsiteY1" fmla="*/ 58188 h 138781"/>
                <a:gd name="connsiteX2" fmla="*/ 42744 w 85275"/>
                <a:gd name="connsiteY2" fmla="*/ 28592 h 138781"/>
                <a:gd name="connsiteX3" fmla="*/ 82204 w 85275"/>
                <a:gd name="connsiteY3" fmla="*/ 0 h 138781"/>
                <a:gd name="connsiteX4" fmla="*/ 84545 w 85275"/>
                <a:gd name="connsiteY4" fmla="*/ 18393 h 138781"/>
                <a:gd name="connsiteX5" fmla="*/ 85381 w 85275"/>
                <a:gd name="connsiteY5" fmla="*/ 58857 h 138781"/>
                <a:gd name="connsiteX6" fmla="*/ 61972 w 85275"/>
                <a:gd name="connsiteY6" fmla="*/ 97481 h 138781"/>
                <a:gd name="connsiteX7" fmla="*/ 53278 w 85275"/>
                <a:gd name="connsiteY7" fmla="*/ 102832 h 138781"/>
                <a:gd name="connsiteX8" fmla="*/ 775 w 85275"/>
                <a:gd name="connsiteY8" fmla="*/ 138781 h 13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5" h="138781">
                  <a:moveTo>
                    <a:pt x="775" y="138781"/>
                  </a:moveTo>
                  <a:cubicBezTo>
                    <a:pt x="-1733" y="109854"/>
                    <a:pt x="1778" y="83436"/>
                    <a:pt x="12312" y="58188"/>
                  </a:cubicBezTo>
                  <a:cubicBezTo>
                    <a:pt x="18164" y="44142"/>
                    <a:pt x="29200" y="34612"/>
                    <a:pt x="42744" y="28592"/>
                  </a:cubicBezTo>
                  <a:cubicBezTo>
                    <a:pt x="57792" y="21904"/>
                    <a:pt x="71336" y="13711"/>
                    <a:pt x="82204" y="0"/>
                  </a:cubicBezTo>
                  <a:cubicBezTo>
                    <a:pt x="83040" y="6187"/>
                    <a:pt x="84211" y="12206"/>
                    <a:pt x="84545" y="18393"/>
                  </a:cubicBezTo>
                  <a:cubicBezTo>
                    <a:pt x="85214" y="31936"/>
                    <a:pt x="86217" y="45480"/>
                    <a:pt x="85381" y="58857"/>
                  </a:cubicBezTo>
                  <a:cubicBezTo>
                    <a:pt x="84378" y="75410"/>
                    <a:pt x="75683" y="88118"/>
                    <a:pt x="61972" y="97481"/>
                  </a:cubicBezTo>
                  <a:cubicBezTo>
                    <a:pt x="59130" y="99321"/>
                    <a:pt x="56287" y="101160"/>
                    <a:pt x="53278" y="102832"/>
                  </a:cubicBezTo>
                  <a:cubicBezTo>
                    <a:pt x="35052" y="112864"/>
                    <a:pt x="16492" y="122228"/>
                    <a:pt x="775" y="138781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9" name="Freeform: Shape 758">
              <a:extLst>
                <a:ext uri="{FF2B5EF4-FFF2-40B4-BE49-F238E27FC236}">
                  <a16:creationId xmlns:a16="http://schemas.microsoft.com/office/drawing/2014/main" id="{EBC56733-1187-442B-AA66-AB91994471F8}"/>
                </a:ext>
              </a:extLst>
            </p:cNvPr>
            <p:cNvSpPr/>
            <p:nvPr/>
          </p:nvSpPr>
          <p:spPr>
            <a:xfrm>
              <a:off x="8642307" y="1255783"/>
              <a:ext cx="85275" cy="138781"/>
            </a:xfrm>
            <a:custGeom>
              <a:avLst/>
              <a:gdLst>
                <a:gd name="connsiteX0" fmla="*/ 721 w 85275"/>
                <a:gd name="connsiteY0" fmla="*/ 139450 h 138781"/>
                <a:gd name="connsiteX1" fmla="*/ 7911 w 85275"/>
                <a:gd name="connsiteY1" fmla="*/ 70227 h 138781"/>
                <a:gd name="connsiteX2" fmla="*/ 41519 w 85275"/>
                <a:gd name="connsiteY2" fmla="*/ 30097 h 138781"/>
                <a:gd name="connsiteX3" fmla="*/ 81147 w 85275"/>
                <a:gd name="connsiteY3" fmla="*/ 0 h 138781"/>
                <a:gd name="connsiteX4" fmla="*/ 82485 w 85275"/>
                <a:gd name="connsiteY4" fmla="*/ 4515 h 138781"/>
                <a:gd name="connsiteX5" fmla="*/ 85996 w 85275"/>
                <a:gd name="connsiteY5" fmla="*/ 50998 h 138781"/>
                <a:gd name="connsiteX6" fmla="*/ 57571 w 85275"/>
                <a:gd name="connsiteY6" fmla="*/ 101327 h 138781"/>
                <a:gd name="connsiteX7" fmla="*/ 43860 w 85275"/>
                <a:gd name="connsiteY7" fmla="*/ 109018 h 138781"/>
                <a:gd name="connsiteX8" fmla="*/ 721 w 85275"/>
                <a:gd name="connsiteY8" fmla="*/ 139450 h 13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5" h="138781">
                  <a:moveTo>
                    <a:pt x="721" y="139450"/>
                  </a:moveTo>
                  <a:cubicBezTo>
                    <a:pt x="-1453" y="114871"/>
                    <a:pt x="1389" y="92465"/>
                    <a:pt x="7911" y="70227"/>
                  </a:cubicBezTo>
                  <a:cubicBezTo>
                    <a:pt x="13261" y="51834"/>
                    <a:pt x="24297" y="38123"/>
                    <a:pt x="41519" y="30097"/>
                  </a:cubicBezTo>
                  <a:cubicBezTo>
                    <a:pt x="56735" y="23074"/>
                    <a:pt x="70947" y="15216"/>
                    <a:pt x="81147" y="0"/>
                  </a:cubicBezTo>
                  <a:cubicBezTo>
                    <a:pt x="81816" y="2174"/>
                    <a:pt x="82317" y="3344"/>
                    <a:pt x="82485" y="4515"/>
                  </a:cubicBezTo>
                  <a:cubicBezTo>
                    <a:pt x="83655" y="20065"/>
                    <a:pt x="85494" y="35448"/>
                    <a:pt x="85996" y="50998"/>
                  </a:cubicBezTo>
                  <a:cubicBezTo>
                    <a:pt x="86498" y="73069"/>
                    <a:pt x="76800" y="89957"/>
                    <a:pt x="57571" y="101327"/>
                  </a:cubicBezTo>
                  <a:cubicBezTo>
                    <a:pt x="53056" y="104002"/>
                    <a:pt x="48542" y="106510"/>
                    <a:pt x="43860" y="109018"/>
                  </a:cubicBezTo>
                  <a:cubicBezTo>
                    <a:pt x="28477" y="117044"/>
                    <a:pt x="13930" y="126241"/>
                    <a:pt x="721" y="139450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0" name="Freeform: Shape 759">
              <a:extLst>
                <a:ext uri="{FF2B5EF4-FFF2-40B4-BE49-F238E27FC236}">
                  <a16:creationId xmlns:a16="http://schemas.microsoft.com/office/drawing/2014/main" id="{F8147B1F-9F83-40CB-AF96-E750A0C4EDDF}"/>
                </a:ext>
              </a:extLst>
            </p:cNvPr>
            <p:cNvSpPr/>
            <p:nvPr/>
          </p:nvSpPr>
          <p:spPr>
            <a:xfrm>
              <a:off x="8545875" y="994607"/>
              <a:ext cx="85275" cy="142125"/>
            </a:xfrm>
            <a:custGeom>
              <a:avLst/>
              <a:gdLst>
                <a:gd name="connsiteX0" fmla="*/ 83275 w 85275"/>
                <a:gd name="connsiteY0" fmla="*/ 143463 h 142125"/>
                <a:gd name="connsiteX1" fmla="*/ 38297 w 85275"/>
                <a:gd name="connsiteY1" fmla="*/ 106343 h 142125"/>
                <a:gd name="connsiteX2" fmla="*/ 6 w 85275"/>
                <a:gd name="connsiteY2" fmla="*/ 43306 h 142125"/>
                <a:gd name="connsiteX3" fmla="*/ 3350 w 85275"/>
                <a:gd name="connsiteY3" fmla="*/ 0 h 142125"/>
                <a:gd name="connsiteX4" fmla="*/ 35956 w 85275"/>
                <a:gd name="connsiteY4" fmla="*/ 25583 h 142125"/>
                <a:gd name="connsiteX5" fmla="*/ 82941 w 85275"/>
                <a:gd name="connsiteY5" fmla="*/ 104504 h 142125"/>
                <a:gd name="connsiteX6" fmla="*/ 85616 w 85275"/>
                <a:gd name="connsiteY6" fmla="*/ 142961 h 142125"/>
                <a:gd name="connsiteX7" fmla="*/ 83275 w 85275"/>
                <a:gd name="connsiteY7" fmla="*/ 143463 h 14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75" h="142125">
                  <a:moveTo>
                    <a:pt x="83275" y="143463"/>
                  </a:moveTo>
                  <a:cubicBezTo>
                    <a:pt x="72239" y="126241"/>
                    <a:pt x="56355" y="115372"/>
                    <a:pt x="38297" y="106343"/>
                  </a:cubicBezTo>
                  <a:cubicBezTo>
                    <a:pt x="12547" y="93636"/>
                    <a:pt x="-328" y="72066"/>
                    <a:pt x="6" y="43306"/>
                  </a:cubicBezTo>
                  <a:cubicBezTo>
                    <a:pt x="174" y="28927"/>
                    <a:pt x="1678" y="14547"/>
                    <a:pt x="3350" y="0"/>
                  </a:cubicBezTo>
                  <a:cubicBezTo>
                    <a:pt x="12547" y="11203"/>
                    <a:pt x="24251" y="18225"/>
                    <a:pt x="35956" y="25583"/>
                  </a:cubicBezTo>
                  <a:cubicBezTo>
                    <a:pt x="64715" y="43975"/>
                    <a:pt x="78426" y="71731"/>
                    <a:pt x="82941" y="104504"/>
                  </a:cubicBezTo>
                  <a:cubicBezTo>
                    <a:pt x="84613" y="117212"/>
                    <a:pt x="84780" y="130086"/>
                    <a:pt x="85616" y="142961"/>
                  </a:cubicBezTo>
                  <a:cubicBezTo>
                    <a:pt x="84947" y="143129"/>
                    <a:pt x="84111" y="143296"/>
                    <a:pt x="83275" y="143463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1" name="Freeform: Shape 760">
              <a:extLst>
                <a:ext uri="{FF2B5EF4-FFF2-40B4-BE49-F238E27FC236}">
                  <a16:creationId xmlns:a16="http://schemas.microsoft.com/office/drawing/2014/main" id="{FE9EC8A7-766C-442C-B8ED-8E9705AC7A48}"/>
                </a:ext>
              </a:extLst>
            </p:cNvPr>
            <p:cNvSpPr/>
            <p:nvPr/>
          </p:nvSpPr>
          <p:spPr>
            <a:xfrm>
              <a:off x="8641442" y="989925"/>
              <a:ext cx="83603" cy="145469"/>
            </a:xfrm>
            <a:custGeom>
              <a:avLst/>
              <a:gdLst>
                <a:gd name="connsiteX0" fmla="*/ 248 w 83603"/>
                <a:gd name="connsiteY0" fmla="*/ 145469 h 145469"/>
                <a:gd name="connsiteX1" fmla="*/ 14628 w 83603"/>
                <a:gd name="connsiteY1" fmla="*/ 64040 h 145469"/>
                <a:gd name="connsiteX2" fmla="*/ 49072 w 83603"/>
                <a:gd name="connsiteY2" fmla="*/ 26251 h 145469"/>
                <a:gd name="connsiteX3" fmla="*/ 81510 w 83603"/>
                <a:gd name="connsiteY3" fmla="*/ 0 h 145469"/>
                <a:gd name="connsiteX4" fmla="*/ 82514 w 83603"/>
                <a:gd name="connsiteY4" fmla="*/ 10367 h 145469"/>
                <a:gd name="connsiteX5" fmla="*/ 84520 w 83603"/>
                <a:gd name="connsiteY5" fmla="*/ 43975 h 145469"/>
                <a:gd name="connsiteX6" fmla="*/ 45059 w 83603"/>
                <a:gd name="connsiteY6" fmla="*/ 108015 h 145469"/>
                <a:gd name="connsiteX7" fmla="*/ 10782 w 83603"/>
                <a:gd name="connsiteY7" fmla="*/ 132093 h 145469"/>
                <a:gd name="connsiteX8" fmla="*/ 248 w 83603"/>
                <a:gd name="connsiteY8" fmla="*/ 145469 h 145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03" h="145469">
                  <a:moveTo>
                    <a:pt x="248" y="145469"/>
                  </a:moveTo>
                  <a:cubicBezTo>
                    <a:pt x="-922" y="116208"/>
                    <a:pt x="1753" y="89288"/>
                    <a:pt x="14628" y="64040"/>
                  </a:cubicBezTo>
                  <a:cubicBezTo>
                    <a:pt x="22654" y="48323"/>
                    <a:pt x="34024" y="35448"/>
                    <a:pt x="49072" y="26251"/>
                  </a:cubicBezTo>
                  <a:cubicBezTo>
                    <a:pt x="60610" y="19229"/>
                    <a:pt x="71812" y="11872"/>
                    <a:pt x="81510" y="0"/>
                  </a:cubicBezTo>
                  <a:cubicBezTo>
                    <a:pt x="82012" y="4347"/>
                    <a:pt x="82346" y="7357"/>
                    <a:pt x="82514" y="10367"/>
                  </a:cubicBezTo>
                  <a:cubicBezTo>
                    <a:pt x="83182" y="21570"/>
                    <a:pt x="84353" y="32772"/>
                    <a:pt x="84520" y="43975"/>
                  </a:cubicBezTo>
                  <a:cubicBezTo>
                    <a:pt x="85022" y="73571"/>
                    <a:pt x="71478" y="94973"/>
                    <a:pt x="45059" y="108015"/>
                  </a:cubicBezTo>
                  <a:cubicBezTo>
                    <a:pt x="32352" y="114369"/>
                    <a:pt x="20313" y="121225"/>
                    <a:pt x="10782" y="132093"/>
                  </a:cubicBezTo>
                  <a:cubicBezTo>
                    <a:pt x="7772" y="136106"/>
                    <a:pt x="4596" y="140286"/>
                    <a:pt x="248" y="145469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Freeform: Shape 761">
              <a:extLst>
                <a:ext uri="{FF2B5EF4-FFF2-40B4-BE49-F238E27FC236}">
                  <a16:creationId xmlns:a16="http://schemas.microsoft.com/office/drawing/2014/main" id="{ABCCDE92-F812-4DC1-B158-DB919F08AF31}"/>
                </a:ext>
              </a:extLst>
            </p:cNvPr>
            <p:cNvSpPr/>
            <p:nvPr/>
          </p:nvSpPr>
          <p:spPr>
            <a:xfrm>
              <a:off x="8446173" y="1559597"/>
              <a:ext cx="51834" cy="110356"/>
            </a:xfrm>
            <a:custGeom>
              <a:avLst/>
              <a:gdLst>
                <a:gd name="connsiteX0" fmla="*/ 8580 w 51833"/>
                <a:gd name="connsiteY0" fmla="*/ 111694 h 110356"/>
                <a:gd name="connsiteX1" fmla="*/ 387 w 51833"/>
                <a:gd name="connsiteY1" fmla="*/ 77082 h 110356"/>
                <a:gd name="connsiteX2" fmla="*/ 53 w 51833"/>
                <a:gd name="connsiteY2" fmla="*/ 64709 h 110356"/>
                <a:gd name="connsiteX3" fmla="*/ 16606 w 51833"/>
                <a:gd name="connsiteY3" fmla="*/ 27422 h 110356"/>
                <a:gd name="connsiteX4" fmla="*/ 36838 w 51833"/>
                <a:gd name="connsiteY4" fmla="*/ 0 h 110356"/>
                <a:gd name="connsiteX5" fmla="*/ 39179 w 51833"/>
                <a:gd name="connsiteY5" fmla="*/ 3679 h 110356"/>
                <a:gd name="connsiteX6" fmla="*/ 51051 w 51833"/>
                <a:gd name="connsiteY6" fmla="*/ 36451 h 110356"/>
                <a:gd name="connsiteX7" fmla="*/ 41854 w 51833"/>
                <a:gd name="connsiteY7" fmla="*/ 74072 h 110356"/>
                <a:gd name="connsiteX8" fmla="*/ 26137 w 51833"/>
                <a:gd name="connsiteY8" fmla="*/ 90124 h 110356"/>
                <a:gd name="connsiteX9" fmla="*/ 8580 w 51833"/>
                <a:gd name="connsiteY9" fmla="*/ 111694 h 11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833" h="110356">
                  <a:moveTo>
                    <a:pt x="8580" y="111694"/>
                  </a:moveTo>
                  <a:cubicBezTo>
                    <a:pt x="3899" y="100658"/>
                    <a:pt x="1558" y="89121"/>
                    <a:pt x="387" y="77082"/>
                  </a:cubicBezTo>
                  <a:cubicBezTo>
                    <a:pt x="53" y="72902"/>
                    <a:pt x="220" y="68889"/>
                    <a:pt x="53" y="64709"/>
                  </a:cubicBezTo>
                  <a:cubicBezTo>
                    <a:pt x="-616" y="49493"/>
                    <a:pt x="5069" y="37120"/>
                    <a:pt x="16606" y="27422"/>
                  </a:cubicBezTo>
                  <a:cubicBezTo>
                    <a:pt x="25468" y="20065"/>
                    <a:pt x="32658" y="11704"/>
                    <a:pt x="36838" y="0"/>
                  </a:cubicBezTo>
                  <a:cubicBezTo>
                    <a:pt x="37842" y="1672"/>
                    <a:pt x="38845" y="2508"/>
                    <a:pt x="39179" y="3679"/>
                  </a:cubicBezTo>
                  <a:cubicBezTo>
                    <a:pt x="43192" y="14547"/>
                    <a:pt x="47874" y="25248"/>
                    <a:pt x="51051" y="36451"/>
                  </a:cubicBezTo>
                  <a:cubicBezTo>
                    <a:pt x="55064" y="50496"/>
                    <a:pt x="51887" y="63204"/>
                    <a:pt x="41854" y="74072"/>
                  </a:cubicBezTo>
                  <a:cubicBezTo>
                    <a:pt x="36671" y="79590"/>
                    <a:pt x="30986" y="84606"/>
                    <a:pt x="26137" y="90124"/>
                  </a:cubicBezTo>
                  <a:cubicBezTo>
                    <a:pt x="19783" y="97147"/>
                    <a:pt x="14433" y="104337"/>
                    <a:pt x="8580" y="111694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Freeform: Shape 762">
              <a:extLst>
                <a:ext uri="{FF2B5EF4-FFF2-40B4-BE49-F238E27FC236}">
                  <a16:creationId xmlns:a16="http://schemas.microsoft.com/office/drawing/2014/main" id="{710A0356-D41D-4EA8-86AB-1D5D6DBBC147}"/>
                </a:ext>
              </a:extLst>
            </p:cNvPr>
            <p:cNvSpPr/>
            <p:nvPr/>
          </p:nvSpPr>
          <p:spPr>
            <a:xfrm>
              <a:off x="8388584" y="1370821"/>
              <a:ext cx="51834" cy="112028"/>
            </a:xfrm>
            <a:custGeom>
              <a:avLst/>
              <a:gdLst>
                <a:gd name="connsiteX0" fmla="*/ 36407 w 51833"/>
                <a:gd name="connsiteY0" fmla="*/ 0 h 112028"/>
                <a:gd name="connsiteX1" fmla="*/ 49114 w 51833"/>
                <a:gd name="connsiteY1" fmla="*/ 32772 h 112028"/>
                <a:gd name="connsiteX2" fmla="*/ 39249 w 51833"/>
                <a:gd name="connsiteY2" fmla="*/ 78420 h 112028"/>
                <a:gd name="connsiteX3" fmla="*/ 8818 w 51833"/>
                <a:gd name="connsiteY3" fmla="*/ 113366 h 112028"/>
                <a:gd name="connsiteX4" fmla="*/ 1628 w 51833"/>
                <a:gd name="connsiteY4" fmla="*/ 83770 h 112028"/>
                <a:gd name="connsiteX5" fmla="*/ 457 w 51833"/>
                <a:gd name="connsiteY5" fmla="*/ 73236 h 112028"/>
                <a:gd name="connsiteX6" fmla="*/ 19519 w 51833"/>
                <a:gd name="connsiteY6" fmla="*/ 25248 h 112028"/>
                <a:gd name="connsiteX7" fmla="*/ 33230 w 51833"/>
                <a:gd name="connsiteY7" fmla="*/ 6354 h 112028"/>
                <a:gd name="connsiteX8" fmla="*/ 36407 w 51833"/>
                <a:gd name="connsiteY8" fmla="*/ 0 h 112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833" h="112028">
                  <a:moveTo>
                    <a:pt x="36407" y="0"/>
                  </a:moveTo>
                  <a:cubicBezTo>
                    <a:pt x="40921" y="11537"/>
                    <a:pt x="45269" y="22071"/>
                    <a:pt x="49114" y="32772"/>
                  </a:cubicBezTo>
                  <a:cubicBezTo>
                    <a:pt x="55301" y="49995"/>
                    <a:pt x="51623" y="64876"/>
                    <a:pt x="39249" y="78420"/>
                  </a:cubicBezTo>
                  <a:cubicBezTo>
                    <a:pt x="29050" y="89455"/>
                    <a:pt x="19352" y="101160"/>
                    <a:pt x="8818" y="113366"/>
                  </a:cubicBezTo>
                  <a:cubicBezTo>
                    <a:pt x="6477" y="103835"/>
                    <a:pt x="3969" y="93803"/>
                    <a:pt x="1628" y="83770"/>
                  </a:cubicBezTo>
                  <a:cubicBezTo>
                    <a:pt x="792" y="80259"/>
                    <a:pt x="792" y="76748"/>
                    <a:pt x="457" y="73236"/>
                  </a:cubicBezTo>
                  <a:cubicBezTo>
                    <a:pt x="-1883" y="53840"/>
                    <a:pt x="4805" y="38290"/>
                    <a:pt x="19519" y="25248"/>
                  </a:cubicBezTo>
                  <a:cubicBezTo>
                    <a:pt x="25204" y="20232"/>
                    <a:pt x="28882" y="12875"/>
                    <a:pt x="33230" y="6354"/>
                  </a:cubicBezTo>
                  <a:cubicBezTo>
                    <a:pt x="34400" y="4682"/>
                    <a:pt x="35069" y="2675"/>
                    <a:pt x="36407" y="0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4" name="Freeform: Shape 763">
              <a:extLst>
                <a:ext uri="{FF2B5EF4-FFF2-40B4-BE49-F238E27FC236}">
                  <a16:creationId xmlns:a16="http://schemas.microsoft.com/office/drawing/2014/main" id="{EBBFD19C-339E-4D10-A131-F0746DE2916D}"/>
                </a:ext>
              </a:extLst>
            </p:cNvPr>
            <p:cNvSpPr/>
            <p:nvPr/>
          </p:nvSpPr>
          <p:spPr>
            <a:xfrm>
              <a:off x="8427183" y="1493885"/>
              <a:ext cx="51834" cy="112028"/>
            </a:xfrm>
            <a:custGeom>
              <a:avLst/>
              <a:gdLst>
                <a:gd name="connsiteX0" fmla="*/ 9345 w 51833"/>
                <a:gd name="connsiteY0" fmla="*/ 113366 h 112028"/>
                <a:gd name="connsiteX1" fmla="*/ 483 w 51833"/>
                <a:gd name="connsiteY1" fmla="*/ 56850 h 112028"/>
                <a:gd name="connsiteX2" fmla="*/ 13860 w 51833"/>
                <a:gd name="connsiteY2" fmla="*/ 30933 h 112028"/>
                <a:gd name="connsiteX3" fmla="*/ 35262 w 51833"/>
                <a:gd name="connsiteY3" fmla="*/ 0 h 112028"/>
                <a:gd name="connsiteX4" fmla="*/ 51648 w 51833"/>
                <a:gd name="connsiteY4" fmla="*/ 45815 h 112028"/>
                <a:gd name="connsiteX5" fmla="*/ 43288 w 51833"/>
                <a:gd name="connsiteY5" fmla="*/ 73069 h 112028"/>
                <a:gd name="connsiteX6" fmla="*/ 30079 w 51833"/>
                <a:gd name="connsiteY6" fmla="*/ 87616 h 112028"/>
                <a:gd name="connsiteX7" fmla="*/ 9345 w 51833"/>
                <a:gd name="connsiteY7" fmla="*/ 113366 h 112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33" h="112028">
                  <a:moveTo>
                    <a:pt x="9345" y="113366"/>
                  </a:moveTo>
                  <a:cubicBezTo>
                    <a:pt x="2155" y="95308"/>
                    <a:pt x="-1356" y="76413"/>
                    <a:pt x="483" y="56850"/>
                  </a:cubicBezTo>
                  <a:cubicBezTo>
                    <a:pt x="1486" y="46483"/>
                    <a:pt x="6335" y="37789"/>
                    <a:pt x="13860" y="30933"/>
                  </a:cubicBezTo>
                  <a:cubicBezTo>
                    <a:pt x="22889" y="22573"/>
                    <a:pt x="31416" y="14045"/>
                    <a:pt x="35262" y="0"/>
                  </a:cubicBezTo>
                  <a:cubicBezTo>
                    <a:pt x="42619" y="15885"/>
                    <a:pt x="49809" y="29930"/>
                    <a:pt x="51648" y="45815"/>
                  </a:cubicBezTo>
                  <a:cubicBezTo>
                    <a:pt x="52819" y="56014"/>
                    <a:pt x="49809" y="65210"/>
                    <a:pt x="43288" y="73069"/>
                  </a:cubicBezTo>
                  <a:cubicBezTo>
                    <a:pt x="39108" y="78085"/>
                    <a:pt x="34259" y="82600"/>
                    <a:pt x="30079" y="87616"/>
                  </a:cubicBezTo>
                  <a:cubicBezTo>
                    <a:pt x="23223" y="95976"/>
                    <a:pt x="16535" y="104504"/>
                    <a:pt x="9345" y="113366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5" name="Freeform: Shape 764">
              <a:extLst>
                <a:ext uri="{FF2B5EF4-FFF2-40B4-BE49-F238E27FC236}">
                  <a16:creationId xmlns:a16="http://schemas.microsoft.com/office/drawing/2014/main" id="{C0533C27-3C3A-49BA-A7B0-D3548BD65B54}"/>
                </a:ext>
              </a:extLst>
            </p:cNvPr>
            <p:cNvSpPr/>
            <p:nvPr/>
          </p:nvSpPr>
          <p:spPr>
            <a:xfrm>
              <a:off x="8408316" y="1434192"/>
              <a:ext cx="51834" cy="110356"/>
            </a:xfrm>
            <a:custGeom>
              <a:avLst/>
              <a:gdLst>
                <a:gd name="connsiteX0" fmla="*/ 35569 w 51833"/>
                <a:gd name="connsiteY0" fmla="*/ 0 h 110356"/>
                <a:gd name="connsiteX1" fmla="*/ 51621 w 51833"/>
                <a:gd name="connsiteY1" fmla="*/ 42972 h 110356"/>
                <a:gd name="connsiteX2" fmla="*/ 41087 w 51833"/>
                <a:gd name="connsiteY2" fmla="*/ 73905 h 110356"/>
                <a:gd name="connsiteX3" fmla="*/ 22193 w 51833"/>
                <a:gd name="connsiteY3" fmla="*/ 94639 h 110356"/>
                <a:gd name="connsiteX4" fmla="*/ 9987 w 51833"/>
                <a:gd name="connsiteY4" fmla="*/ 111861 h 110356"/>
                <a:gd name="connsiteX5" fmla="*/ 958 w 51833"/>
                <a:gd name="connsiteY5" fmla="*/ 77751 h 110356"/>
                <a:gd name="connsiteX6" fmla="*/ 122 w 51833"/>
                <a:gd name="connsiteY6" fmla="*/ 66046 h 110356"/>
                <a:gd name="connsiteX7" fmla="*/ 16174 w 51833"/>
                <a:gd name="connsiteY7" fmla="*/ 26920 h 110356"/>
                <a:gd name="connsiteX8" fmla="*/ 35569 w 51833"/>
                <a:gd name="connsiteY8" fmla="*/ 0 h 11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833" h="110356">
                  <a:moveTo>
                    <a:pt x="35569" y="0"/>
                  </a:moveTo>
                  <a:cubicBezTo>
                    <a:pt x="42592" y="13878"/>
                    <a:pt x="49615" y="27422"/>
                    <a:pt x="51621" y="42972"/>
                  </a:cubicBezTo>
                  <a:cubicBezTo>
                    <a:pt x="53126" y="54844"/>
                    <a:pt x="48946" y="65210"/>
                    <a:pt x="41087" y="73905"/>
                  </a:cubicBezTo>
                  <a:cubicBezTo>
                    <a:pt x="34901" y="80928"/>
                    <a:pt x="28212" y="87449"/>
                    <a:pt x="22193" y="94639"/>
                  </a:cubicBezTo>
                  <a:cubicBezTo>
                    <a:pt x="17846" y="99989"/>
                    <a:pt x="14167" y="105842"/>
                    <a:pt x="9987" y="111861"/>
                  </a:cubicBezTo>
                  <a:cubicBezTo>
                    <a:pt x="4971" y="100993"/>
                    <a:pt x="2463" y="89455"/>
                    <a:pt x="958" y="77751"/>
                  </a:cubicBezTo>
                  <a:cubicBezTo>
                    <a:pt x="456" y="73905"/>
                    <a:pt x="289" y="69892"/>
                    <a:pt x="122" y="66046"/>
                  </a:cubicBezTo>
                  <a:cubicBezTo>
                    <a:pt x="-881" y="50329"/>
                    <a:pt x="4302" y="37120"/>
                    <a:pt x="16174" y="26920"/>
                  </a:cubicBezTo>
                  <a:cubicBezTo>
                    <a:pt x="24701" y="19563"/>
                    <a:pt x="31389" y="11036"/>
                    <a:pt x="35569" y="0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6" name="Freeform: Shape 765">
              <a:extLst>
                <a:ext uri="{FF2B5EF4-FFF2-40B4-BE49-F238E27FC236}">
                  <a16:creationId xmlns:a16="http://schemas.microsoft.com/office/drawing/2014/main" id="{63966ED9-EB90-4DFF-AEC9-CA0627D0F0CB}"/>
                </a:ext>
              </a:extLst>
            </p:cNvPr>
            <p:cNvSpPr/>
            <p:nvPr/>
          </p:nvSpPr>
          <p:spPr>
            <a:xfrm>
              <a:off x="8369115" y="1309456"/>
              <a:ext cx="51834" cy="113700"/>
            </a:xfrm>
            <a:custGeom>
              <a:avLst/>
              <a:gdLst>
                <a:gd name="connsiteX0" fmla="*/ 36312 w 51833"/>
                <a:gd name="connsiteY0" fmla="*/ 0 h 113700"/>
                <a:gd name="connsiteX1" fmla="*/ 50191 w 51833"/>
                <a:gd name="connsiteY1" fmla="*/ 37454 h 113700"/>
                <a:gd name="connsiteX2" fmla="*/ 40994 w 51833"/>
                <a:gd name="connsiteY2" fmla="*/ 76580 h 113700"/>
                <a:gd name="connsiteX3" fmla="*/ 19257 w 51833"/>
                <a:gd name="connsiteY3" fmla="*/ 100825 h 113700"/>
                <a:gd name="connsiteX4" fmla="*/ 10228 w 51833"/>
                <a:gd name="connsiteY4" fmla="*/ 114369 h 113700"/>
                <a:gd name="connsiteX5" fmla="*/ 697 w 51833"/>
                <a:gd name="connsiteY5" fmla="*/ 76915 h 113700"/>
                <a:gd name="connsiteX6" fmla="*/ 21598 w 51833"/>
                <a:gd name="connsiteY6" fmla="*/ 23576 h 113700"/>
                <a:gd name="connsiteX7" fmla="*/ 33135 w 51833"/>
                <a:gd name="connsiteY7" fmla="*/ 7190 h 113700"/>
                <a:gd name="connsiteX8" fmla="*/ 36312 w 51833"/>
                <a:gd name="connsiteY8" fmla="*/ 0 h 11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833" h="113700">
                  <a:moveTo>
                    <a:pt x="36312" y="0"/>
                  </a:moveTo>
                  <a:cubicBezTo>
                    <a:pt x="41329" y="13377"/>
                    <a:pt x="46178" y="25248"/>
                    <a:pt x="50191" y="37454"/>
                  </a:cubicBezTo>
                  <a:cubicBezTo>
                    <a:pt x="54872" y="52168"/>
                    <a:pt x="51027" y="65210"/>
                    <a:pt x="40994" y="76580"/>
                  </a:cubicBezTo>
                  <a:cubicBezTo>
                    <a:pt x="33804" y="84606"/>
                    <a:pt x="26280" y="92632"/>
                    <a:pt x="19257" y="100825"/>
                  </a:cubicBezTo>
                  <a:cubicBezTo>
                    <a:pt x="15913" y="104838"/>
                    <a:pt x="13405" y="109520"/>
                    <a:pt x="10228" y="114369"/>
                  </a:cubicBezTo>
                  <a:cubicBezTo>
                    <a:pt x="4543" y="102163"/>
                    <a:pt x="2370" y="89623"/>
                    <a:pt x="697" y="76915"/>
                  </a:cubicBezTo>
                  <a:cubicBezTo>
                    <a:pt x="-2312" y="55178"/>
                    <a:pt x="4376" y="37621"/>
                    <a:pt x="21598" y="23576"/>
                  </a:cubicBezTo>
                  <a:cubicBezTo>
                    <a:pt x="26614" y="19563"/>
                    <a:pt x="29457" y="12875"/>
                    <a:pt x="33135" y="7190"/>
                  </a:cubicBezTo>
                  <a:cubicBezTo>
                    <a:pt x="34306" y="5518"/>
                    <a:pt x="34975" y="3344"/>
                    <a:pt x="36312" y="0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7" name="Freeform: Shape 766">
              <a:extLst>
                <a:ext uri="{FF2B5EF4-FFF2-40B4-BE49-F238E27FC236}">
                  <a16:creationId xmlns:a16="http://schemas.microsoft.com/office/drawing/2014/main" id="{B4556082-8565-42FD-8106-C52C5EE8BABA}"/>
                </a:ext>
              </a:extLst>
            </p:cNvPr>
            <p:cNvSpPr/>
            <p:nvPr/>
          </p:nvSpPr>
          <p:spPr>
            <a:xfrm>
              <a:off x="8352092" y="1251268"/>
              <a:ext cx="46818" cy="115372"/>
            </a:xfrm>
            <a:custGeom>
              <a:avLst/>
              <a:gdLst>
                <a:gd name="connsiteX0" fmla="*/ 9360 w 46817"/>
                <a:gd name="connsiteY0" fmla="*/ 116376 h 115372"/>
                <a:gd name="connsiteX1" fmla="*/ 21399 w 46817"/>
                <a:gd name="connsiteY1" fmla="*/ 18393 h 115372"/>
                <a:gd name="connsiteX2" fmla="*/ 34107 w 46817"/>
                <a:gd name="connsiteY2" fmla="*/ 0 h 115372"/>
                <a:gd name="connsiteX3" fmla="*/ 47651 w 46817"/>
                <a:gd name="connsiteY3" fmla="*/ 52336 h 115372"/>
                <a:gd name="connsiteX4" fmla="*/ 32937 w 46817"/>
                <a:gd name="connsiteY4" fmla="*/ 80092 h 115372"/>
                <a:gd name="connsiteX5" fmla="*/ 9360 w 46817"/>
                <a:gd name="connsiteY5" fmla="*/ 116376 h 11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17" h="115372">
                  <a:moveTo>
                    <a:pt x="9360" y="116376"/>
                  </a:moveTo>
                  <a:cubicBezTo>
                    <a:pt x="-5019" y="81429"/>
                    <a:pt x="-4183" y="44477"/>
                    <a:pt x="21399" y="18393"/>
                  </a:cubicBezTo>
                  <a:cubicBezTo>
                    <a:pt x="26415" y="13377"/>
                    <a:pt x="29592" y="6521"/>
                    <a:pt x="34107" y="0"/>
                  </a:cubicBezTo>
                  <a:cubicBezTo>
                    <a:pt x="40795" y="16888"/>
                    <a:pt x="50326" y="32940"/>
                    <a:pt x="47651" y="52336"/>
                  </a:cubicBezTo>
                  <a:cubicBezTo>
                    <a:pt x="45979" y="63371"/>
                    <a:pt x="40962" y="72735"/>
                    <a:pt x="32937" y="80092"/>
                  </a:cubicBezTo>
                  <a:cubicBezTo>
                    <a:pt x="21901" y="89957"/>
                    <a:pt x="13541" y="101160"/>
                    <a:pt x="9360" y="116376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767">
              <a:extLst>
                <a:ext uri="{FF2B5EF4-FFF2-40B4-BE49-F238E27FC236}">
                  <a16:creationId xmlns:a16="http://schemas.microsoft.com/office/drawing/2014/main" id="{1AE8EB0D-9894-4EFA-AFCD-5D3EF52DB25F}"/>
                </a:ext>
              </a:extLst>
            </p:cNvPr>
            <p:cNvSpPr/>
            <p:nvPr/>
          </p:nvSpPr>
          <p:spPr>
            <a:xfrm rot="13742829">
              <a:off x="8629559" y="1514494"/>
              <a:ext cx="170550" cy="576862"/>
            </a:xfrm>
            <a:custGeom>
              <a:avLst/>
              <a:gdLst>
                <a:gd name="connsiteX0" fmla="*/ 165367 w 170550"/>
                <a:gd name="connsiteY0" fmla="*/ 577363 h 576861"/>
                <a:gd name="connsiteX1" fmla="*/ 161521 w 170550"/>
                <a:gd name="connsiteY1" fmla="*/ 533388 h 576861"/>
                <a:gd name="connsiteX2" fmla="*/ 121392 w 170550"/>
                <a:gd name="connsiteY2" fmla="*/ 341937 h 576861"/>
                <a:gd name="connsiteX3" fmla="*/ 2675 w 170550"/>
                <a:gd name="connsiteY3" fmla="*/ 10868 h 576861"/>
                <a:gd name="connsiteX4" fmla="*/ 0 w 170550"/>
                <a:gd name="connsiteY4" fmla="*/ 0 h 576861"/>
                <a:gd name="connsiteX5" fmla="*/ 28759 w 170550"/>
                <a:gd name="connsiteY5" fmla="*/ 46316 h 576861"/>
                <a:gd name="connsiteX6" fmla="*/ 138280 w 170550"/>
                <a:gd name="connsiteY6" fmla="*/ 279903 h 576861"/>
                <a:gd name="connsiteX7" fmla="*/ 170216 w 170550"/>
                <a:gd name="connsiteY7" fmla="*/ 517838 h 576861"/>
                <a:gd name="connsiteX8" fmla="*/ 166538 w 170550"/>
                <a:gd name="connsiteY8" fmla="*/ 571845 h 576861"/>
                <a:gd name="connsiteX9" fmla="*/ 165367 w 170550"/>
                <a:gd name="connsiteY9" fmla="*/ 577363 h 576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550" h="576861">
                  <a:moveTo>
                    <a:pt x="165367" y="577363"/>
                  </a:moveTo>
                  <a:cubicBezTo>
                    <a:pt x="164029" y="561646"/>
                    <a:pt x="162692" y="547433"/>
                    <a:pt x="161521" y="533388"/>
                  </a:cubicBezTo>
                  <a:cubicBezTo>
                    <a:pt x="155836" y="468010"/>
                    <a:pt x="141122" y="404472"/>
                    <a:pt x="121392" y="341937"/>
                  </a:cubicBezTo>
                  <a:cubicBezTo>
                    <a:pt x="86278" y="229909"/>
                    <a:pt x="45146" y="120221"/>
                    <a:pt x="2675" y="10868"/>
                  </a:cubicBezTo>
                  <a:cubicBezTo>
                    <a:pt x="1338" y="7524"/>
                    <a:pt x="167" y="4013"/>
                    <a:pt x="0" y="0"/>
                  </a:cubicBezTo>
                  <a:cubicBezTo>
                    <a:pt x="9698" y="15383"/>
                    <a:pt x="19563" y="30766"/>
                    <a:pt x="28759" y="46316"/>
                  </a:cubicBezTo>
                  <a:cubicBezTo>
                    <a:pt x="73069" y="120556"/>
                    <a:pt x="110691" y="197805"/>
                    <a:pt x="138280" y="279903"/>
                  </a:cubicBezTo>
                  <a:cubicBezTo>
                    <a:pt x="164364" y="357153"/>
                    <a:pt x="176068" y="436241"/>
                    <a:pt x="170216" y="517838"/>
                  </a:cubicBezTo>
                  <a:cubicBezTo>
                    <a:pt x="168878" y="535896"/>
                    <a:pt x="167875" y="553787"/>
                    <a:pt x="166538" y="571845"/>
                  </a:cubicBezTo>
                  <a:cubicBezTo>
                    <a:pt x="166370" y="573016"/>
                    <a:pt x="165869" y="574521"/>
                    <a:pt x="165367" y="577363"/>
                  </a:cubicBezTo>
                  <a:close/>
                </a:path>
              </a:pathLst>
            </a:custGeom>
            <a:grpFill/>
            <a:ln w="1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9" name="Group 768">
            <a:extLst>
              <a:ext uri="{FF2B5EF4-FFF2-40B4-BE49-F238E27FC236}">
                <a16:creationId xmlns:a16="http://schemas.microsoft.com/office/drawing/2014/main" id="{BF8E5E40-D120-4DEE-B661-A44E195957DF}"/>
              </a:ext>
            </a:extLst>
          </p:cNvPr>
          <p:cNvGrpSpPr/>
          <p:nvPr/>
        </p:nvGrpSpPr>
        <p:grpSpPr>
          <a:xfrm>
            <a:off x="5663862" y="1894200"/>
            <a:ext cx="2948986" cy="1740936"/>
            <a:chOff x="4571999" y="1748658"/>
            <a:chExt cx="1662229" cy="1740936"/>
          </a:xfrm>
        </p:grpSpPr>
        <p:sp>
          <p:nvSpPr>
            <p:cNvPr id="770" name="TextBox 769">
              <a:extLst>
                <a:ext uri="{FF2B5EF4-FFF2-40B4-BE49-F238E27FC236}">
                  <a16:creationId xmlns:a16="http://schemas.microsoft.com/office/drawing/2014/main" id="{A73C9963-7705-4AEA-BCB3-B3EA681F63D6}"/>
                </a:ext>
              </a:extLst>
            </p:cNvPr>
            <p:cNvSpPr txBox="1"/>
            <p:nvPr/>
          </p:nvSpPr>
          <p:spPr>
            <a:xfrm>
              <a:off x="4571999" y="1748658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1" name="TextBox 770">
              <a:extLst>
                <a:ext uri="{FF2B5EF4-FFF2-40B4-BE49-F238E27FC236}">
                  <a16:creationId xmlns:a16="http://schemas.microsoft.com/office/drawing/2014/main" id="{FFD2FA14-EB95-47D9-939D-E8FC998E5577}"/>
                </a:ext>
              </a:extLst>
            </p:cNvPr>
            <p:cNvSpPr txBox="1"/>
            <p:nvPr/>
          </p:nvSpPr>
          <p:spPr>
            <a:xfrm>
              <a:off x="4572000" y="2473931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Easy to change colors, photos and Text.  </a:t>
              </a:r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5AE692CC-56DB-49EC-9DE0-41537EFD77AF}"/>
                </a:ext>
              </a:extLst>
            </p:cNvPr>
            <p:cNvSpPr txBox="1"/>
            <p:nvPr/>
          </p:nvSpPr>
          <p:spPr>
            <a:xfrm>
              <a:off x="4572000" y="2013204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1"/>
                  </a:solidFill>
                  <a:cs typeface="Arial" pitchFamily="34" charset="0"/>
                </a:rPr>
                <a:t>80%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E44F5BFE-4048-493A-B623-654AE710224D}"/>
              </a:ext>
            </a:extLst>
          </p:cNvPr>
          <p:cNvGrpSpPr/>
          <p:nvPr/>
        </p:nvGrpSpPr>
        <p:grpSpPr>
          <a:xfrm>
            <a:off x="8851545" y="1894200"/>
            <a:ext cx="2948986" cy="1740936"/>
            <a:chOff x="6726597" y="1811150"/>
            <a:chExt cx="1662229" cy="1740936"/>
          </a:xfrm>
        </p:grpSpPr>
        <p:sp>
          <p:nvSpPr>
            <p:cNvPr id="774" name="TextBox 773">
              <a:extLst>
                <a:ext uri="{FF2B5EF4-FFF2-40B4-BE49-F238E27FC236}">
                  <a16:creationId xmlns:a16="http://schemas.microsoft.com/office/drawing/2014/main" id="{69684C87-F0FB-42AD-B041-D847B561F0CD}"/>
                </a:ext>
              </a:extLst>
            </p:cNvPr>
            <p:cNvSpPr txBox="1"/>
            <p:nvPr/>
          </p:nvSpPr>
          <p:spPr>
            <a:xfrm>
              <a:off x="6726597" y="1811150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5" name="TextBox 774">
              <a:extLst>
                <a:ext uri="{FF2B5EF4-FFF2-40B4-BE49-F238E27FC236}">
                  <a16:creationId xmlns:a16="http://schemas.microsoft.com/office/drawing/2014/main" id="{4B1EF86F-B32A-47DB-8341-F1DACA8F0198}"/>
                </a:ext>
              </a:extLst>
            </p:cNvPr>
            <p:cNvSpPr txBox="1"/>
            <p:nvPr/>
          </p:nvSpPr>
          <p:spPr>
            <a:xfrm>
              <a:off x="6726598" y="2536423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Easy to change colors, photos and Text.  </a:t>
              </a:r>
            </a:p>
          </p:txBody>
        </p:sp>
        <p:sp>
          <p:nvSpPr>
            <p:cNvPr id="776" name="TextBox 775">
              <a:extLst>
                <a:ext uri="{FF2B5EF4-FFF2-40B4-BE49-F238E27FC236}">
                  <a16:creationId xmlns:a16="http://schemas.microsoft.com/office/drawing/2014/main" id="{BE19A86D-C5F3-4B2F-8431-4907F71D1AE7}"/>
                </a:ext>
              </a:extLst>
            </p:cNvPr>
            <p:cNvSpPr txBox="1"/>
            <p:nvPr/>
          </p:nvSpPr>
          <p:spPr>
            <a:xfrm>
              <a:off x="6726598" y="2075696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2"/>
                  </a:solidFill>
                  <a:cs typeface="Arial" pitchFamily="34" charset="0"/>
                </a:rPr>
                <a:t>40%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777" name="Group 776">
            <a:extLst>
              <a:ext uri="{FF2B5EF4-FFF2-40B4-BE49-F238E27FC236}">
                <a16:creationId xmlns:a16="http://schemas.microsoft.com/office/drawing/2014/main" id="{A091AE0D-0860-4467-896E-EAC6E1F83499}"/>
              </a:ext>
            </a:extLst>
          </p:cNvPr>
          <p:cNvGrpSpPr/>
          <p:nvPr/>
        </p:nvGrpSpPr>
        <p:grpSpPr>
          <a:xfrm>
            <a:off x="5663862" y="4262244"/>
            <a:ext cx="2948986" cy="1740936"/>
            <a:chOff x="4595936" y="3789040"/>
            <a:chExt cx="1662229" cy="1740936"/>
          </a:xfrm>
        </p:grpSpPr>
        <p:sp>
          <p:nvSpPr>
            <p:cNvPr id="778" name="TextBox 777">
              <a:extLst>
                <a:ext uri="{FF2B5EF4-FFF2-40B4-BE49-F238E27FC236}">
                  <a16:creationId xmlns:a16="http://schemas.microsoft.com/office/drawing/2014/main" id="{CB4505A6-58CF-4A97-A655-21966EB08B2D}"/>
                </a:ext>
              </a:extLst>
            </p:cNvPr>
            <p:cNvSpPr txBox="1"/>
            <p:nvPr/>
          </p:nvSpPr>
          <p:spPr>
            <a:xfrm>
              <a:off x="4595936" y="3789040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9" name="TextBox 778">
              <a:extLst>
                <a:ext uri="{FF2B5EF4-FFF2-40B4-BE49-F238E27FC236}">
                  <a16:creationId xmlns:a16="http://schemas.microsoft.com/office/drawing/2014/main" id="{8F19BE2B-2023-45D0-AD31-3497A54A9A7C}"/>
                </a:ext>
              </a:extLst>
            </p:cNvPr>
            <p:cNvSpPr txBox="1"/>
            <p:nvPr/>
          </p:nvSpPr>
          <p:spPr>
            <a:xfrm>
              <a:off x="4595937" y="4514313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Easy to change colors, photos and Text.  </a:t>
              </a:r>
            </a:p>
          </p:txBody>
        </p:sp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283C3228-C703-4CE1-B80F-6AE70328586D}"/>
                </a:ext>
              </a:extLst>
            </p:cNvPr>
            <p:cNvSpPr txBox="1"/>
            <p:nvPr/>
          </p:nvSpPr>
          <p:spPr>
            <a:xfrm>
              <a:off x="4595937" y="4053586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4"/>
                  </a:solidFill>
                  <a:cs typeface="Arial" pitchFamily="34" charset="0"/>
                </a:rPr>
                <a:t>55%</a:t>
              </a:r>
              <a:endParaRPr lang="ko-KR" altLang="en-US" sz="28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38EBA6FF-614B-4F9D-8BA0-9AA97FAA92E3}"/>
              </a:ext>
            </a:extLst>
          </p:cNvPr>
          <p:cNvGrpSpPr/>
          <p:nvPr/>
        </p:nvGrpSpPr>
        <p:grpSpPr>
          <a:xfrm>
            <a:off x="8851545" y="4262244"/>
            <a:ext cx="2948986" cy="1740936"/>
            <a:chOff x="6719040" y="3789363"/>
            <a:chExt cx="1662229" cy="1740936"/>
          </a:xfrm>
        </p:grpSpPr>
        <p:sp>
          <p:nvSpPr>
            <p:cNvPr id="782" name="TextBox 781">
              <a:extLst>
                <a:ext uri="{FF2B5EF4-FFF2-40B4-BE49-F238E27FC236}">
                  <a16:creationId xmlns:a16="http://schemas.microsoft.com/office/drawing/2014/main" id="{AA40F92B-8B2F-41C6-B971-96E09FC5B87A}"/>
                </a:ext>
              </a:extLst>
            </p:cNvPr>
            <p:cNvSpPr txBox="1"/>
            <p:nvPr/>
          </p:nvSpPr>
          <p:spPr>
            <a:xfrm>
              <a:off x="6719040" y="3789363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40B57A46-5B8A-4618-B01C-5BB59B007030}"/>
                </a:ext>
              </a:extLst>
            </p:cNvPr>
            <p:cNvSpPr txBox="1"/>
            <p:nvPr/>
          </p:nvSpPr>
          <p:spPr>
            <a:xfrm>
              <a:off x="6719041" y="4514636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Easy to change colors, photos and Text.  </a:t>
              </a:r>
            </a:p>
          </p:txBody>
        </p:sp>
        <p:sp>
          <p:nvSpPr>
            <p:cNvPr id="784" name="TextBox 783">
              <a:extLst>
                <a:ext uri="{FF2B5EF4-FFF2-40B4-BE49-F238E27FC236}">
                  <a16:creationId xmlns:a16="http://schemas.microsoft.com/office/drawing/2014/main" id="{6D0FB85A-F9BA-4526-BA02-CFAA41701B53}"/>
                </a:ext>
              </a:extLst>
            </p:cNvPr>
            <p:cNvSpPr txBox="1"/>
            <p:nvPr/>
          </p:nvSpPr>
          <p:spPr>
            <a:xfrm>
              <a:off x="6719041" y="4053909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3"/>
                  </a:solidFill>
                  <a:cs typeface="Arial" pitchFamily="34" charset="0"/>
                </a:rPr>
                <a:t>65%</a:t>
              </a:r>
              <a:endParaRPr lang="ko-KR" altLang="en-US" sz="28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785" name="Chart 35">
            <a:extLst>
              <a:ext uri="{FF2B5EF4-FFF2-40B4-BE49-F238E27FC236}">
                <a16:creationId xmlns:a16="http://schemas.microsoft.com/office/drawing/2014/main" id="{10DE232E-8A83-4088-BF0D-244D87785280}"/>
              </a:ext>
            </a:extLst>
          </p:cNvPr>
          <p:cNvGraphicFramePr/>
          <p:nvPr/>
        </p:nvGraphicFramePr>
        <p:xfrm>
          <a:off x="7092247" y="3662385"/>
          <a:ext cx="1411006" cy="138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86" name="Chart 6">
            <a:extLst>
              <a:ext uri="{FF2B5EF4-FFF2-40B4-BE49-F238E27FC236}">
                <a16:creationId xmlns:a16="http://schemas.microsoft.com/office/drawing/2014/main" id="{BCA30110-6CBC-43A8-B939-4D695112E7E2}"/>
              </a:ext>
            </a:extLst>
          </p:cNvPr>
          <p:cNvGraphicFramePr/>
          <p:nvPr/>
        </p:nvGraphicFramePr>
        <p:xfrm>
          <a:off x="10326038" y="3662385"/>
          <a:ext cx="1411006" cy="138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87" name="Chart 34">
            <a:extLst>
              <a:ext uri="{FF2B5EF4-FFF2-40B4-BE49-F238E27FC236}">
                <a16:creationId xmlns:a16="http://schemas.microsoft.com/office/drawing/2014/main" id="{B036E376-A02D-460D-A3A2-20AC001C8134}"/>
              </a:ext>
            </a:extLst>
          </p:cNvPr>
          <p:cNvGraphicFramePr/>
          <p:nvPr/>
        </p:nvGraphicFramePr>
        <p:xfrm>
          <a:off x="10326038" y="1328302"/>
          <a:ext cx="1411006" cy="138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88" name="Chart 36">
            <a:extLst>
              <a:ext uri="{FF2B5EF4-FFF2-40B4-BE49-F238E27FC236}">
                <a16:creationId xmlns:a16="http://schemas.microsoft.com/office/drawing/2014/main" id="{802303AF-61AA-4869-A32D-7CB514739837}"/>
              </a:ext>
            </a:extLst>
          </p:cNvPr>
          <p:cNvGraphicFramePr/>
          <p:nvPr/>
        </p:nvGraphicFramePr>
        <p:xfrm>
          <a:off x="7092247" y="1328302"/>
          <a:ext cx="1411006" cy="138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156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2021-04-15T05:04:48Z</dcterms:modified>
</cp:coreProperties>
</file>