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FC4C1227-EEA7-4200-9762-4F310827CE8D}"/>
              </a:ext>
            </a:extLst>
          </p:cNvPr>
          <p:cNvGrpSpPr/>
          <p:nvPr/>
        </p:nvGrpSpPr>
        <p:grpSpPr>
          <a:xfrm flipH="1">
            <a:off x="7643402" y="1791905"/>
            <a:ext cx="4220047" cy="4488643"/>
            <a:chOff x="319907" y="1920576"/>
            <a:chExt cx="4416202" cy="4697283"/>
          </a:xfrm>
        </p:grpSpPr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5C8399DF-7557-438D-A26F-F1707A343AE1}"/>
                </a:ext>
              </a:extLst>
            </p:cNvPr>
            <p:cNvSpPr/>
            <p:nvPr/>
          </p:nvSpPr>
          <p:spPr>
            <a:xfrm>
              <a:off x="319907" y="1920576"/>
              <a:ext cx="4416202" cy="4697283"/>
            </a:xfrm>
            <a:custGeom>
              <a:avLst/>
              <a:gdLst>
                <a:gd name="connsiteX0" fmla="*/ 4381750 w 4416202"/>
                <a:gd name="connsiteY0" fmla="*/ 2054029 h 4697283"/>
                <a:gd name="connsiteX1" fmla="*/ 4236522 w 4416202"/>
                <a:gd name="connsiteY1" fmla="*/ 1893430 h 4697283"/>
                <a:gd name="connsiteX2" fmla="*/ 4117266 w 4416202"/>
                <a:gd name="connsiteY2" fmla="*/ 1637956 h 4697283"/>
                <a:gd name="connsiteX3" fmla="*/ 4120446 w 4416202"/>
                <a:gd name="connsiteY3" fmla="*/ 1608274 h 4697283"/>
                <a:gd name="connsiteX4" fmla="*/ 4148007 w 4416202"/>
                <a:gd name="connsiteY4" fmla="*/ 1566932 h 4697283"/>
                <a:gd name="connsiteX5" fmla="*/ 4237053 w 4416202"/>
                <a:gd name="connsiteY5" fmla="*/ 1344850 h 4697283"/>
                <a:gd name="connsiteX6" fmla="*/ 4228042 w 4416202"/>
                <a:gd name="connsiteY6" fmla="*/ 1233014 h 4697283"/>
                <a:gd name="connsiteX7" fmla="*/ 4213731 w 4416202"/>
                <a:gd name="connsiteY7" fmla="*/ 1213403 h 4697283"/>
                <a:gd name="connsiteX8" fmla="*/ 4239703 w 4416202"/>
                <a:gd name="connsiteY8" fmla="*/ 1174711 h 4697283"/>
                <a:gd name="connsiteX9" fmla="*/ 4211611 w 4416202"/>
                <a:gd name="connsiteY9" fmla="*/ 972239 h 4697283"/>
                <a:gd name="connsiteX10" fmla="*/ 4009140 w 4416202"/>
                <a:gd name="connsiteY10" fmla="*/ 402458 h 4697283"/>
                <a:gd name="connsiteX11" fmla="*/ 4023451 w 4416202"/>
                <a:gd name="connsiteY11" fmla="*/ 272601 h 4697283"/>
                <a:gd name="connsiteX12" fmla="*/ 3999069 w 4416202"/>
                <a:gd name="connsiteY12" fmla="*/ 233909 h 4697283"/>
                <a:gd name="connsiteX13" fmla="*/ 3940236 w 4416202"/>
                <a:gd name="connsiteY13" fmla="*/ 212708 h 4697283"/>
                <a:gd name="connsiteX14" fmla="*/ 3588297 w 4416202"/>
                <a:gd name="connsiteY14" fmla="*/ 86561 h 4697283"/>
                <a:gd name="connsiteX15" fmla="*/ 3432998 w 4416202"/>
                <a:gd name="connsiteY15" fmla="*/ 38328 h 4697283"/>
                <a:gd name="connsiteX16" fmla="*/ 2989364 w 4416202"/>
                <a:gd name="connsiteY16" fmla="*/ 166 h 4697283"/>
                <a:gd name="connsiteX17" fmla="*/ 2666046 w 4416202"/>
                <a:gd name="connsiteY17" fmla="*/ 6526 h 4697283"/>
                <a:gd name="connsiteX18" fmla="*/ 2419583 w 4416202"/>
                <a:gd name="connsiteY18" fmla="*/ 52109 h 4697283"/>
                <a:gd name="connsiteX19" fmla="*/ 1916055 w 4416202"/>
                <a:gd name="connsiteY19" fmla="*/ 292212 h 4697283"/>
                <a:gd name="connsiteX20" fmla="*/ 1755456 w 4416202"/>
                <a:gd name="connsiteY20" fmla="*/ 425249 h 4697283"/>
                <a:gd name="connsiteX21" fmla="*/ 1655281 w 4416202"/>
                <a:gd name="connsiteY21" fmla="*/ 585848 h 4697283"/>
                <a:gd name="connsiteX22" fmla="*/ 1612878 w 4416202"/>
                <a:gd name="connsiteY22" fmla="*/ 704575 h 4697283"/>
                <a:gd name="connsiteX23" fmla="*/ 1505813 w 4416202"/>
                <a:gd name="connsiteY23" fmla="*/ 1031603 h 4697283"/>
                <a:gd name="connsiteX24" fmla="*/ 1485142 w 4416202"/>
                <a:gd name="connsiteY24" fmla="*/ 1152449 h 4697283"/>
                <a:gd name="connsiteX25" fmla="*/ 1448569 w 4416202"/>
                <a:gd name="connsiteY25" fmla="*/ 1293967 h 4697283"/>
                <a:gd name="connsiteX26" fmla="*/ 1432139 w 4416202"/>
                <a:gd name="connsiteY26" fmla="*/ 1547851 h 4697283"/>
                <a:gd name="connsiteX27" fmla="*/ 1401927 w 4416202"/>
                <a:gd name="connsiteY27" fmla="*/ 2004206 h 4697283"/>
                <a:gd name="connsiteX28" fmla="*/ 1386556 w 4416202"/>
                <a:gd name="connsiteY28" fmla="*/ 2103322 h 4697283"/>
                <a:gd name="connsiteX29" fmla="*/ 1344154 w 4416202"/>
                <a:gd name="connsiteY29" fmla="*/ 2237949 h 4697283"/>
                <a:gd name="connsiteX30" fmla="*/ 1256169 w 4416202"/>
                <a:gd name="connsiteY30" fmla="*/ 2517804 h 4697283"/>
                <a:gd name="connsiteX31" fmla="*/ 1230728 w 4416202"/>
                <a:gd name="connsiteY31" fmla="*/ 2554906 h 4697283"/>
                <a:gd name="connsiteX32" fmla="*/ 1123132 w 4416202"/>
                <a:gd name="connsiteY32" fmla="*/ 2664622 h 4697283"/>
                <a:gd name="connsiteX33" fmla="*/ 1089740 w 4416202"/>
                <a:gd name="connsiteY33" fmla="*/ 2886174 h 4697283"/>
                <a:gd name="connsiteX34" fmla="*/ 1105641 w 4416202"/>
                <a:gd name="connsiteY34" fmla="*/ 2931227 h 4697283"/>
                <a:gd name="connsiteX35" fmla="*/ 1096100 w 4416202"/>
                <a:gd name="connsiteY35" fmla="*/ 3003841 h 4697283"/>
                <a:gd name="connsiteX36" fmla="*/ 769072 w 4416202"/>
                <a:gd name="connsiteY36" fmla="*/ 3525920 h 4697283"/>
                <a:gd name="connsiteX37" fmla="*/ 591512 w 4416202"/>
                <a:gd name="connsiteY37" fmla="*/ 3746412 h 4697283"/>
                <a:gd name="connsiteX38" fmla="*/ 351409 w 4416202"/>
                <a:gd name="connsiteY38" fmla="*/ 4018317 h 4697283"/>
                <a:gd name="connsiteX39" fmla="*/ 99115 w 4416202"/>
                <a:gd name="connsiteY39" fmla="*/ 4330504 h 4697283"/>
                <a:gd name="connsiteX40" fmla="*/ 0 w 4416202"/>
                <a:gd name="connsiteY40" fmla="*/ 4557356 h 4697283"/>
                <a:gd name="connsiteX41" fmla="*/ 0 w 4416202"/>
                <a:gd name="connsiteY41" fmla="*/ 4564777 h 4697283"/>
                <a:gd name="connsiteX42" fmla="*/ 24381 w 4416202"/>
                <a:gd name="connsiteY42" fmla="*/ 4564247 h 4697283"/>
                <a:gd name="connsiteX43" fmla="*/ 240103 w 4416202"/>
                <a:gd name="connsiteY43" fmla="*/ 4320433 h 4697283"/>
                <a:gd name="connsiteX44" fmla="*/ 456355 w 4416202"/>
                <a:gd name="connsiteY44" fmla="*/ 4161425 h 4697283"/>
                <a:gd name="connsiteX45" fmla="*/ 913770 w 4416202"/>
                <a:gd name="connsiteY45" fmla="*/ 4064959 h 4697283"/>
                <a:gd name="connsiteX46" fmla="*/ 1614469 w 4416202"/>
                <a:gd name="connsiteY46" fmla="*/ 4307713 h 4697283"/>
                <a:gd name="connsiteX47" fmla="*/ 1716234 w 4416202"/>
                <a:gd name="connsiteY47" fmla="*/ 4414779 h 4697283"/>
                <a:gd name="connsiteX48" fmla="*/ 1941496 w 4416202"/>
                <a:gd name="connsiteY48" fmla="*/ 4675023 h 4697283"/>
                <a:gd name="connsiteX49" fmla="*/ 1982309 w 4416202"/>
                <a:gd name="connsiteY49" fmla="*/ 4690924 h 4697283"/>
                <a:gd name="connsiteX50" fmla="*/ 2360219 w 4416202"/>
                <a:gd name="connsiteY50" fmla="*/ 4619370 h 4697283"/>
                <a:gd name="connsiteX51" fmla="*/ 2364990 w 4416202"/>
                <a:gd name="connsiteY51" fmla="*/ 4623080 h 4697283"/>
                <a:gd name="connsiteX52" fmla="*/ 2454035 w 4416202"/>
                <a:gd name="connsiteY52" fmla="*/ 4663892 h 4697283"/>
                <a:gd name="connsiteX53" fmla="*/ 2608803 w 4416202"/>
                <a:gd name="connsiteY53" fmla="*/ 4697284 h 4697283"/>
                <a:gd name="connsiteX54" fmla="*/ 2676117 w 4416202"/>
                <a:gd name="connsiteY54" fmla="*/ 4694104 h 4697283"/>
                <a:gd name="connsiteX55" fmla="*/ 2825585 w 4416202"/>
                <a:gd name="connsiteY55" fmla="*/ 4651702 h 4697283"/>
                <a:gd name="connsiteX56" fmla="*/ 3133532 w 4416202"/>
                <a:gd name="connsiteY56" fmla="*/ 4507004 h 4697283"/>
                <a:gd name="connsiteX57" fmla="*/ 3133532 w 4416202"/>
                <a:gd name="connsiteY57" fmla="*/ 4507004 h 4697283"/>
                <a:gd name="connsiteX58" fmla="*/ 3237948 w 4416202"/>
                <a:gd name="connsiteY58" fmla="*/ 4468842 h 4697283"/>
                <a:gd name="connsiteX59" fmla="*/ 3395366 w 4416202"/>
                <a:gd name="connsiteY59" fmla="*/ 4436510 h 4697283"/>
                <a:gd name="connsiteX60" fmla="*/ 3415507 w 4416202"/>
                <a:gd name="connsiteY60" fmla="*/ 4422199 h 4697283"/>
                <a:gd name="connsiteX61" fmla="*/ 3307911 w 4416202"/>
                <a:gd name="connsiteY61" fmla="*/ 4235629 h 4697283"/>
                <a:gd name="connsiteX62" fmla="*/ 3299431 w 4416202"/>
                <a:gd name="connsiteY62" fmla="*/ 4208597 h 4697283"/>
                <a:gd name="connsiteX63" fmla="*/ 3297841 w 4416202"/>
                <a:gd name="connsiteY63" fmla="*/ 4161954 h 4697283"/>
                <a:gd name="connsiteX64" fmla="*/ 3297841 w 4416202"/>
                <a:gd name="connsiteY64" fmla="*/ 4161954 h 4697283"/>
                <a:gd name="connsiteX65" fmla="*/ 3297841 w 4416202"/>
                <a:gd name="connsiteY65" fmla="*/ 4161954 h 4697283"/>
                <a:gd name="connsiteX66" fmla="*/ 3226817 w 4416202"/>
                <a:gd name="connsiteY66" fmla="*/ 4089871 h 4697283"/>
                <a:gd name="connsiteX67" fmla="*/ 3234237 w 4416202"/>
                <a:gd name="connsiteY67" fmla="*/ 4082980 h 4697283"/>
                <a:gd name="connsiteX68" fmla="*/ 3259679 w 4416202"/>
                <a:gd name="connsiteY68" fmla="*/ 4010896 h 4697283"/>
                <a:gd name="connsiteX69" fmla="*/ 3219927 w 4416202"/>
                <a:gd name="connsiteY69" fmla="*/ 3920261 h 4697283"/>
                <a:gd name="connsiteX70" fmla="*/ 3233707 w 4416202"/>
                <a:gd name="connsiteY70" fmla="*/ 3886870 h 4697283"/>
                <a:gd name="connsiteX71" fmla="*/ 3280880 w 4416202"/>
                <a:gd name="connsiteY71" fmla="*/ 3866198 h 4697283"/>
                <a:gd name="connsiteX72" fmla="*/ 3334943 w 4416202"/>
                <a:gd name="connsiteY72" fmla="*/ 3786694 h 4697283"/>
                <a:gd name="connsiteX73" fmla="*/ 3321692 w 4416202"/>
                <a:gd name="connsiteY73" fmla="*/ 3679628 h 4697283"/>
                <a:gd name="connsiteX74" fmla="*/ 3332823 w 4416202"/>
                <a:gd name="connsiteY74" fmla="*/ 3654717 h 4697283"/>
                <a:gd name="connsiteX75" fmla="*/ 3355614 w 4416202"/>
                <a:gd name="connsiteY75" fmla="*/ 3636696 h 4697283"/>
                <a:gd name="connsiteX76" fmla="*/ 3356144 w 4416202"/>
                <a:gd name="connsiteY76" fmla="*/ 3472917 h 4697283"/>
                <a:gd name="connsiteX77" fmla="*/ 3320102 w 4416202"/>
                <a:gd name="connsiteY77" fmla="*/ 3329809 h 4697283"/>
                <a:gd name="connsiteX78" fmla="*/ 3349254 w 4416202"/>
                <a:gd name="connsiteY78" fmla="*/ 3189881 h 4697283"/>
                <a:gd name="connsiteX79" fmla="*/ 3370455 w 4416202"/>
                <a:gd name="connsiteY79" fmla="*/ 3173450 h 4697283"/>
                <a:gd name="connsiteX80" fmla="*/ 3546955 w 4416202"/>
                <a:gd name="connsiteY80" fmla="*/ 3191471 h 4697283"/>
                <a:gd name="connsiteX81" fmla="*/ 3831580 w 4416202"/>
                <a:gd name="connsiteY81" fmla="*/ 3177160 h 4697283"/>
                <a:gd name="connsiteX82" fmla="*/ 3933346 w 4416202"/>
                <a:gd name="connsiteY82" fmla="*/ 3153309 h 4697283"/>
                <a:gd name="connsiteX83" fmla="*/ 3906314 w 4416202"/>
                <a:gd name="connsiteY83" fmla="*/ 3137938 h 4697283"/>
                <a:gd name="connsiteX84" fmla="*/ 3903134 w 4416202"/>
                <a:gd name="connsiteY84" fmla="*/ 3135288 h 4697283"/>
                <a:gd name="connsiteX85" fmla="*/ 4045712 w 4416202"/>
                <a:gd name="connsiteY85" fmla="*/ 3034053 h 4697283"/>
                <a:gd name="connsiteX86" fmla="*/ 4071153 w 4416202"/>
                <a:gd name="connsiteY86" fmla="*/ 2858083 h 4697283"/>
                <a:gd name="connsiteX87" fmla="*/ 4105075 w 4416202"/>
                <a:gd name="connsiteY87" fmla="*/ 2698544 h 4697283"/>
                <a:gd name="connsiteX88" fmla="*/ 4150128 w 4416202"/>
                <a:gd name="connsiteY88" fmla="*/ 2648192 h 4697283"/>
                <a:gd name="connsiteX89" fmla="*/ 4155958 w 4416202"/>
                <a:gd name="connsiteY89" fmla="*/ 2607379 h 4697283"/>
                <a:gd name="connsiteX90" fmla="*/ 4137937 w 4416202"/>
                <a:gd name="connsiteY90" fmla="*/ 2575577 h 4697283"/>
                <a:gd name="connsiteX91" fmla="*/ 4146948 w 4416202"/>
                <a:gd name="connsiteY91" fmla="*/ 2536355 h 4697283"/>
                <a:gd name="connsiteX92" fmla="*/ 4196770 w 4416202"/>
                <a:gd name="connsiteY92" fmla="*/ 2505614 h 4697283"/>
                <a:gd name="connsiteX93" fmla="*/ 4205251 w 4416202"/>
                <a:gd name="connsiteY93" fmla="*/ 2465331 h 4697283"/>
                <a:gd name="connsiteX94" fmla="*/ 4169209 w 4416202"/>
                <a:gd name="connsiteY94" fmla="*/ 2387417 h 4697283"/>
                <a:gd name="connsiteX95" fmla="*/ 4220092 w 4416202"/>
                <a:gd name="connsiteY95" fmla="*/ 2294132 h 4697283"/>
                <a:gd name="connsiteX96" fmla="*/ 4380690 w 4416202"/>
                <a:gd name="connsiteY96" fmla="*/ 2231059 h 4697283"/>
                <a:gd name="connsiteX97" fmla="*/ 4402952 w 4416202"/>
                <a:gd name="connsiteY97" fmla="*/ 2208797 h 4697283"/>
                <a:gd name="connsiteX98" fmla="*/ 4416202 w 4416202"/>
                <a:gd name="connsiteY98" fmla="*/ 2119752 h 4697283"/>
                <a:gd name="connsiteX99" fmla="*/ 4381750 w 4416202"/>
                <a:gd name="connsiteY99" fmla="*/ 2054029 h 4697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4416202" h="4697283">
                  <a:moveTo>
                    <a:pt x="4381750" y="2054029"/>
                  </a:moveTo>
                  <a:cubicBezTo>
                    <a:pt x="4322387" y="2010566"/>
                    <a:pt x="4274155" y="1957033"/>
                    <a:pt x="4236522" y="1893430"/>
                  </a:cubicBezTo>
                  <a:cubicBezTo>
                    <a:pt x="4188820" y="1811805"/>
                    <a:pt x="4160198" y="1721701"/>
                    <a:pt x="4117266" y="1637956"/>
                  </a:cubicBezTo>
                  <a:cubicBezTo>
                    <a:pt x="4111965" y="1627885"/>
                    <a:pt x="4114616" y="1617815"/>
                    <a:pt x="4120446" y="1608274"/>
                  </a:cubicBezTo>
                  <a:cubicBezTo>
                    <a:pt x="4129456" y="1594494"/>
                    <a:pt x="4138467" y="1580713"/>
                    <a:pt x="4148007" y="1566932"/>
                  </a:cubicBezTo>
                  <a:cubicBezTo>
                    <a:pt x="4193060" y="1499088"/>
                    <a:pt x="4230162" y="1428595"/>
                    <a:pt x="4237053" y="1344850"/>
                  </a:cubicBezTo>
                  <a:cubicBezTo>
                    <a:pt x="4240233" y="1306688"/>
                    <a:pt x="4240763" y="1269586"/>
                    <a:pt x="4228042" y="1233014"/>
                  </a:cubicBezTo>
                  <a:cubicBezTo>
                    <a:pt x="4225392" y="1224533"/>
                    <a:pt x="4221152" y="1217643"/>
                    <a:pt x="4213731" y="1213403"/>
                  </a:cubicBezTo>
                  <a:cubicBezTo>
                    <a:pt x="4242353" y="1200682"/>
                    <a:pt x="4242353" y="1199092"/>
                    <a:pt x="4239703" y="1174711"/>
                  </a:cubicBezTo>
                  <a:cubicBezTo>
                    <a:pt x="4233342" y="1106867"/>
                    <a:pt x="4224862" y="1039023"/>
                    <a:pt x="4211611" y="972239"/>
                  </a:cubicBezTo>
                  <a:cubicBezTo>
                    <a:pt x="4172389" y="772418"/>
                    <a:pt x="4108255" y="581078"/>
                    <a:pt x="4009140" y="402458"/>
                  </a:cubicBezTo>
                  <a:cubicBezTo>
                    <a:pt x="4010200" y="397688"/>
                    <a:pt x="4020270" y="310763"/>
                    <a:pt x="4023451" y="272601"/>
                  </a:cubicBezTo>
                  <a:cubicBezTo>
                    <a:pt x="4026101" y="246100"/>
                    <a:pt x="4025041" y="242919"/>
                    <a:pt x="3999069" y="233909"/>
                  </a:cubicBezTo>
                  <a:cubicBezTo>
                    <a:pt x="3979458" y="227018"/>
                    <a:pt x="3959847" y="220128"/>
                    <a:pt x="3940236" y="212708"/>
                  </a:cubicBezTo>
                  <a:cubicBezTo>
                    <a:pt x="3823100" y="169775"/>
                    <a:pt x="3705963" y="127903"/>
                    <a:pt x="3588297" y="86561"/>
                  </a:cubicBezTo>
                  <a:cubicBezTo>
                    <a:pt x="3537414" y="68540"/>
                    <a:pt x="3487591" y="46809"/>
                    <a:pt x="3432998" y="38328"/>
                  </a:cubicBezTo>
                  <a:cubicBezTo>
                    <a:pt x="3286180" y="14477"/>
                    <a:pt x="3138302" y="1756"/>
                    <a:pt x="2989364" y="166"/>
                  </a:cubicBezTo>
                  <a:cubicBezTo>
                    <a:pt x="2913570" y="-894"/>
                    <a:pt x="2697848" y="3346"/>
                    <a:pt x="2666046" y="6526"/>
                  </a:cubicBezTo>
                  <a:cubicBezTo>
                    <a:pt x="2582302" y="14477"/>
                    <a:pt x="2500677" y="30378"/>
                    <a:pt x="2419583" y="52109"/>
                  </a:cubicBezTo>
                  <a:cubicBezTo>
                    <a:pt x="2236723" y="100342"/>
                    <a:pt x="2069233" y="180906"/>
                    <a:pt x="1916055" y="292212"/>
                  </a:cubicBezTo>
                  <a:cubicBezTo>
                    <a:pt x="1859872" y="333554"/>
                    <a:pt x="1806869" y="378607"/>
                    <a:pt x="1755456" y="425249"/>
                  </a:cubicBezTo>
                  <a:cubicBezTo>
                    <a:pt x="1681782" y="492033"/>
                    <a:pt x="1682842" y="492033"/>
                    <a:pt x="1655281" y="585848"/>
                  </a:cubicBezTo>
                  <a:cubicBezTo>
                    <a:pt x="1643090" y="626130"/>
                    <a:pt x="1635140" y="667473"/>
                    <a:pt x="1612878" y="704575"/>
                  </a:cubicBezTo>
                  <a:cubicBezTo>
                    <a:pt x="1552985" y="805280"/>
                    <a:pt x="1520653" y="915526"/>
                    <a:pt x="1505813" y="1031603"/>
                  </a:cubicBezTo>
                  <a:cubicBezTo>
                    <a:pt x="1500512" y="1071885"/>
                    <a:pt x="1497862" y="1112697"/>
                    <a:pt x="1485142" y="1152449"/>
                  </a:cubicBezTo>
                  <a:cubicBezTo>
                    <a:pt x="1470831" y="1199092"/>
                    <a:pt x="1452280" y="1244674"/>
                    <a:pt x="1448569" y="1293967"/>
                  </a:cubicBezTo>
                  <a:cubicBezTo>
                    <a:pt x="1447509" y="1311458"/>
                    <a:pt x="1436379" y="1481067"/>
                    <a:pt x="1432139" y="1547851"/>
                  </a:cubicBezTo>
                  <a:cubicBezTo>
                    <a:pt x="1429488" y="1591313"/>
                    <a:pt x="1404047" y="1958094"/>
                    <a:pt x="1401927" y="2004206"/>
                  </a:cubicBezTo>
                  <a:cubicBezTo>
                    <a:pt x="1400337" y="2037598"/>
                    <a:pt x="1398217" y="2070990"/>
                    <a:pt x="1386556" y="2103322"/>
                  </a:cubicBezTo>
                  <a:cubicBezTo>
                    <a:pt x="1370655" y="2147844"/>
                    <a:pt x="1357935" y="2192896"/>
                    <a:pt x="1344154" y="2237949"/>
                  </a:cubicBezTo>
                  <a:cubicBezTo>
                    <a:pt x="1315002" y="2331234"/>
                    <a:pt x="1285851" y="2424519"/>
                    <a:pt x="1256169" y="2517804"/>
                  </a:cubicBezTo>
                  <a:cubicBezTo>
                    <a:pt x="1251399" y="2532645"/>
                    <a:pt x="1241858" y="2543776"/>
                    <a:pt x="1230728" y="2554906"/>
                  </a:cubicBezTo>
                  <a:cubicBezTo>
                    <a:pt x="1193095" y="2589888"/>
                    <a:pt x="1154933" y="2623810"/>
                    <a:pt x="1123132" y="2664622"/>
                  </a:cubicBezTo>
                  <a:cubicBezTo>
                    <a:pt x="1069599" y="2732466"/>
                    <a:pt x="1051048" y="2805080"/>
                    <a:pt x="1089740" y="2886174"/>
                  </a:cubicBezTo>
                  <a:cubicBezTo>
                    <a:pt x="1096630" y="2900485"/>
                    <a:pt x="1100340" y="2915856"/>
                    <a:pt x="1105641" y="2931227"/>
                  </a:cubicBezTo>
                  <a:cubicBezTo>
                    <a:pt x="1114651" y="2957198"/>
                    <a:pt x="1110941" y="2979990"/>
                    <a:pt x="1096100" y="3003841"/>
                  </a:cubicBezTo>
                  <a:cubicBezTo>
                    <a:pt x="986384" y="3177690"/>
                    <a:pt x="878258" y="3352070"/>
                    <a:pt x="769072" y="3525920"/>
                  </a:cubicBezTo>
                  <a:cubicBezTo>
                    <a:pt x="749461" y="3557191"/>
                    <a:pt x="630205" y="3704010"/>
                    <a:pt x="591512" y="3746412"/>
                  </a:cubicBezTo>
                  <a:cubicBezTo>
                    <a:pt x="510418" y="3836517"/>
                    <a:pt x="430384" y="3927152"/>
                    <a:pt x="351409" y="4018317"/>
                  </a:cubicBezTo>
                  <a:cubicBezTo>
                    <a:pt x="263954" y="4119552"/>
                    <a:pt x="176500" y="4220788"/>
                    <a:pt x="99115" y="4330504"/>
                  </a:cubicBezTo>
                  <a:cubicBezTo>
                    <a:pt x="50883" y="4399408"/>
                    <a:pt x="4770" y="4469371"/>
                    <a:pt x="0" y="4557356"/>
                  </a:cubicBezTo>
                  <a:cubicBezTo>
                    <a:pt x="0" y="4560007"/>
                    <a:pt x="0" y="4562127"/>
                    <a:pt x="0" y="4564777"/>
                  </a:cubicBezTo>
                  <a:cubicBezTo>
                    <a:pt x="8480" y="4575377"/>
                    <a:pt x="16431" y="4573787"/>
                    <a:pt x="24381" y="4564247"/>
                  </a:cubicBezTo>
                  <a:cubicBezTo>
                    <a:pt x="29152" y="4558416"/>
                    <a:pt x="164839" y="4388807"/>
                    <a:pt x="240103" y="4320433"/>
                  </a:cubicBezTo>
                  <a:cubicBezTo>
                    <a:pt x="306887" y="4259480"/>
                    <a:pt x="377381" y="4204887"/>
                    <a:pt x="456355" y="4161425"/>
                  </a:cubicBezTo>
                  <a:cubicBezTo>
                    <a:pt x="598933" y="4082450"/>
                    <a:pt x="752641" y="4041638"/>
                    <a:pt x="913770" y="4064959"/>
                  </a:cubicBezTo>
                  <a:cubicBezTo>
                    <a:pt x="1206346" y="4107362"/>
                    <a:pt x="1431609" y="4165665"/>
                    <a:pt x="1614469" y="4307713"/>
                  </a:cubicBezTo>
                  <a:cubicBezTo>
                    <a:pt x="1623479" y="4314603"/>
                    <a:pt x="1691323" y="4385627"/>
                    <a:pt x="1716234" y="4414779"/>
                  </a:cubicBezTo>
                  <a:cubicBezTo>
                    <a:pt x="1790968" y="4502233"/>
                    <a:pt x="1867292" y="4587568"/>
                    <a:pt x="1941496" y="4675023"/>
                  </a:cubicBezTo>
                  <a:cubicBezTo>
                    <a:pt x="1952627" y="4688273"/>
                    <a:pt x="1964818" y="4692514"/>
                    <a:pt x="1982309" y="4690924"/>
                  </a:cubicBezTo>
                  <a:cubicBezTo>
                    <a:pt x="2032131" y="4685623"/>
                    <a:pt x="2358629" y="4620430"/>
                    <a:pt x="2360219" y="4619370"/>
                  </a:cubicBezTo>
                  <a:cubicBezTo>
                    <a:pt x="2361810" y="4620430"/>
                    <a:pt x="2363400" y="4621490"/>
                    <a:pt x="2364990" y="4623080"/>
                  </a:cubicBezTo>
                  <a:cubicBezTo>
                    <a:pt x="2388841" y="4649581"/>
                    <a:pt x="2418523" y="4662832"/>
                    <a:pt x="2454035" y="4663892"/>
                  </a:cubicBezTo>
                  <a:cubicBezTo>
                    <a:pt x="2507568" y="4664952"/>
                    <a:pt x="2558450" y="4680323"/>
                    <a:pt x="2608803" y="4697284"/>
                  </a:cubicBezTo>
                  <a:cubicBezTo>
                    <a:pt x="2628414" y="4697284"/>
                    <a:pt x="2672937" y="4694634"/>
                    <a:pt x="2676117" y="4694104"/>
                  </a:cubicBezTo>
                  <a:cubicBezTo>
                    <a:pt x="2728060" y="4687214"/>
                    <a:pt x="2777352" y="4671313"/>
                    <a:pt x="2825585" y="4651702"/>
                  </a:cubicBezTo>
                  <a:cubicBezTo>
                    <a:pt x="2931061" y="4608769"/>
                    <a:pt x="3029646" y="4552586"/>
                    <a:pt x="3133532" y="4507004"/>
                  </a:cubicBezTo>
                  <a:lnTo>
                    <a:pt x="3133532" y="4507004"/>
                  </a:lnTo>
                  <a:cubicBezTo>
                    <a:pt x="3167454" y="4491633"/>
                    <a:pt x="3202966" y="4479972"/>
                    <a:pt x="3237948" y="4468842"/>
                  </a:cubicBezTo>
                  <a:cubicBezTo>
                    <a:pt x="3289360" y="4452410"/>
                    <a:pt x="3341833" y="4441280"/>
                    <a:pt x="3395366" y="4436510"/>
                  </a:cubicBezTo>
                  <a:cubicBezTo>
                    <a:pt x="3403317" y="4435980"/>
                    <a:pt x="3416567" y="4438100"/>
                    <a:pt x="3415507" y="4422199"/>
                  </a:cubicBezTo>
                  <a:cubicBezTo>
                    <a:pt x="3411267" y="4407888"/>
                    <a:pt x="3326993" y="4271141"/>
                    <a:pt x="3307911" y="4235629"/>
                  </a:cubicBezTo>
                  <a:cubicBezTo>
                    <a:pt x="3303141" y="4227148"/>
                    <a:pt x="3296781" y="4219198"/>
                    <a:pt x="3299431" y="4208597"/>
                  </a:cubicBezTo>
                  <a:cubicBezTo>
                    <a:pt x="3303141" y="4192696"/>
                    <a:pt x="3301021" y="4177325"/>
                    <a:pt x="3297841" y="4161954"/>
                  </a:cubicBezTo>
                  <a:cubicBezTo>
                    <a:pt x="3297841" y="4161954"/>
                    <a:pt x="3297841" y="4161954"/>
                    <a:pt x="3297841" y="4161954"/>
                  </a:cubicBezTo>
                  <a:cubicBezTo>
                    <a:pt x="3297841" y="4161954"/>
                    <a:pt x="3297841" y="4161954"/>
                    <a:pt x="3297841" y="4161954"/>
                  </a:cubicBezTo>
                  <a:cubicBezTo>
                    <a:pt x="3293071" y="4120612"/>
                    <a:pt x="3261799" y="4104711"/>
                    <a:pt x="3226817" y="4089871"/>
                  </a:cubicBezTo>
                  <a:cubicBezTo>
                    <a:pt x="3230527" y="4086160"/>
                    <a:pt x="3232117" y="4084570"/>
                    <a:pt x="3234237" y="4082980"/>
                  </a:cubicBezTo>
                  <a:cubicBezTo>
                    <a:pt x="3264449" y="4060719"/>
                    <a:pt x="3269749" y="4046938"/>
                    <a:pt x="3259679" y="4010896"/>
                  </a:cubicBezTo>
                  <a:cubicBezTo>
                    <a:pt x="3256499" y="3998706"/>
                    <a:pt x="3226287" y="3939872"/>
                    <a:pt x="3219927" y="3920261"/>
                  </a:cubicBezTo>
                  <a:cubicBezTo>
                    <a:pt x="3215156" y="3904890"/>
                    <a:pt x="3218866" y="3893760"/>
                    <a:pt x="3233707" y="3886870"/>
                  </a:cubicBezTo>
                  <a:cubicBezTo>
                    <a:pt x="3249078" y="3879979"/>
                    <a:pt x="3264979" y="3873089"/>
                    <a:pt x="3280880" y="3866198"/>
                  </a:cubicBezTo>
                  <a:cubicBezTo>
                    <a:pt x="3315332" y="3850827"/>
                    <a:pt x="3333883" y="3825916"/>
                    <a:pt x="3334943" y="3786694"/>
                  </a:cubicBezTo>
                  <a:cubicBezTo>
                    <a:pt x="3335473" y="3750122"/>
                    <a:pt x="3331233" y="3714610"/>
                    <a:pt x="3321692" y="3679628"/>
                  </a:cubicBezTo>
                  <a:cubicBezTo>
                    <a:pt x="3318512" y="3667437"/>
                    <a:pt x="3317452" y="3658957"/>
                    <a:pt x="3332823" y="3654717"/>
                  </a:cubicBezTo>
                  <a:cubicBezTo>
                    <a:pt x="3342363" y="3652066"/>
                    <a:pt x="3348724" y="3644116"/>
                    <a:pt x="3355614" y="3636696"/>
                  </a:cubicBezTo>
                  <a:cubicBezTo>
                    <a:pt x="3394306" y="3592703"/>
                    <a:pt x="3396426" y="3516909"/>
                    <a:pt x="3356144" y="3472917"/>
                  </a:cubicBezTo>
                  <a:cubicBezTo>
                    <a:pt x="3317452" y="3430514"/>
                    <a:pt x="3310561" y="3382812"/>
                    <a:pt x="3320102" y="3329809"/>
                  </a:cubicBezTo>
                  <a:cubicBezTo>
                    <a:pt x="3328583" y="3283166"/>
                    <a:pt x="3340243" y="3236524"/>
                    <a:pt x="3349254" y="3189881"/>
                  </a:cubicBezTo>
                  <a:cubicBezTo>
                    <a:pt x="3351904" y="3175570"/>
                    <a:pt x="3356144" y="3170800"/>
                    <a:pt x="3370455" y="3173450"/>
                  </a:cubicBezTo>
                  <a:cubicBezTo>
                    <a:pt x="3428758" y="3184051"/>
                    <a:pt x="3488121" y="3189351"/>
                    <a:pt x="3546955" y="3191471"/>
                  </a:cubicBezTo>
                  <a:cubicBezTo>
                    <a:pt x="3642360" y="3195182"/>
                    <a:pt x="3737765" y="3194121"/>
                    <a:pt x="3831580" y="3177160"/>
                  </a:cubicBezTo>
                  <a:cubicBezTo>
                    <a:pt x="3865502" y="3170800"/>
                    <a:pt x="3899424" y="3164970"/>
                    <a:pt x="3933346" y="3153309"/>
                  </a:cubicBezTo>
                  <a:cubicBezTo>
                    <a:pt x="3924865" y="3144299"/>
                    <a:pt x="3915325" y="3141119"/>
                    <a:pt x="3906314" y="3137938"/>
                  </a:cubicBezTo>
                  <a:cubicBezTo>
                    <a:pt x="3904194" y="3137408"/>
                    <a:pt x="3902604" y="3135288"/>
                    <a:pt x="3903134" y="3135288"/>
                  </a:cubicBezTo>
                  <a:cubicBezTo>
                    <a:pt x="3967268" y="3125218"/>
                    <a:pt x="4013380" y="3089176"/>
                    <a:pt x="4045712" y="3034053"/>
                  </a:cubicBezTo>
                  <a:cubicBezTo>
                    <a:pt x="4078044" y="2978929"/>
                    <a:pt x="4080164" y="2917976"/>
                    <a:pt x="4071153" y="2858083"/>
                  </a:cubicBezTo>
                  <a:cubicBezTo>
                    <a:pt x="4062143" y="2799250"/>
                    <a:pt x="4067973" y="2746247"/>
                    <a:pt x="4105075" y="2698544"/>
                  </a:cubicBezTo>
                  <a:cubicBezTo>
                    <a:pt x="4118856" y="2680523"/>
                    <a:pt x="4134227" y="2664092"/>
                    <a:pt x="4150128" y="2648192"/>
                  </a:cubicBezTo>
                  <a:cubicBezTo>
                    <a:pt x="4167618" y="2630170"/>
                    <a:pt x="4167618" y="2628580"/>
                    <a:pt x="4155958" y="2607379"/>
                  </a:cubicBezTo>
                  <a:cubicBezTo>
                    <a:pt x="4150128" y="2596779"/>
                    <a:pt x="4143767" y="2586178"/>
                    <a:pt x="4137937" y="2575577"/>
                  </a:cubicBezTo>
                  <a:cubicBezTo>
                    <a:pt x="4126276" y="2554906"/>
                    <a:pt x="4127866" y="2549606"/>
                    <a:pt x="4146948" y="2536355"/>
                  </a:cubicBezTo>
                  <a:cubicBezTo>
                    <a:pt x="4163378" y="2525225"/>
                    <a:pt x="4180869" y="2516744"/>
                    <a:pt x="4196770" y="2505614"/>
                  </a:cubicBezTo>
                  <a:cubicBezTo>
                    <a:pt x="4217441" y="2491303"/>
                    <a:pt x="4217971" y="2487063"/>
                    <a:pt x="4205251" y="2465331"/>
                  </a:cubicBezTo>
                  <a:cubicBezTo>
                    <a:pt x="4190410" y="2440950"/>
                    <a:pt x="4175569" y="2416039"/>
                    <a:pt x="4169209" y="2387417"/>
                  </a:cubicBezTo>
                  <a:cubicBezTo>
                    <a:pt x="4160198" y="2348195"/>
                    <a:pt x="4182459" y="2308443"/>
                    <a:pt x="4220092" y="2294132"/>
                  </a:cubicBezTo>
                  <a:cubicBezTo>
                    <a:pt x="4273624" y="2273461"/>
                    <a:pt x="4327158" y="2252790"/>
                    <a:pt x="4380690" y="2231059"/>
                  </a:cubicBezTo>
                  <a:cubicBezTo>
                    <a:pt x="4391821" y="2226818"/>
                    <a:pt x="4398181" y="2219398"/>
                    <a:pt x="4402952" y="2208797"/>
                  </a:cubicBezTo>
                  <a:cubicBezTo>
                    <a:pt x="4416202" y="2180176"/>
                    <a:pt x="4415142" y="2149964"/>
                    <a:pt x="4416202" y="2119752"/>
                  </a:cubicBezTo>
                  <a:cubicBezTo>
                    <a:pt x="4415672" y="2092191"/>
                    <a:pt x="4406132" y="2071520"/>
                    <a:pt x="4381750" y="2054029"/>
                  </a:cubicBezTo>
                  <a:close/>
                </a:path>
              </a:pathLst>
            </a:custGeom>
            <a:solidFill>
              <a:schemeClr val="accent2"/>
            </a:solidFill>
            <a:ln w="52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38" name="Graphic 180">
              <a:extLst>
                <a:ext uri="{FF2B5EF4-FFF2-40B4-BE49-F238E27FC236}">
                  <a16:creationId xmlns:a16="http://schemas.microsoft.com/office/drawing/2014/main" id="{1D6C9CB9-2F2E-41B6-B4BB-6D4DA2B34DDF}"/>
                </a:ext>
              </a:extLst>
            </p:cNvPr>
            <p:cNvGrpSpPr/>
            <p:nvPr/>
          </p:nvGrpSpPr>
          <p:grpSpPr>
            <a:xfrm>
              <a:off x="2670274" y="2314242"/>
              <a:ext cx="1887128" cy="4300360"/>
              <a:chOff x="9493104" y="2093637"/>
              <a:chExt cx="1887128" cy="4300360"/>
            </a:xfrm>
            <a:solidFill>
              <a:schemeClr val="bg1"/>
            </a:solidFill>
          </p:grpSpPr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E54C4433-1EAA-47C5-AED2-47A80359BC04}"/>
                  </a:ext>
                </a:extLst>
              </p:cNvPr>
              <p:cNvSpPr/>
              <p:nvPr/>
            </p:nvSpPr>
            <p:spPr>
              <a:xfrm>
                <a:off x="9493104" y="4314458"/>
                <a:ext cx="1578956" cy="2079538"/>
              </a:xfrm>
              <a:custGeom>
                <a:avLst/>
                <a:gdLst>
                  <a:gd name="connsiteX0" fmla="*/ 1496272 w 1578956"/>
                  <a:gd name="connsiteY0" fmla="*/ 491337 h 2079538"/>
                  <a:gd name="connsiteX1" fmla="*/ 1311292 w 1578956"/>
                  <a:gd name="connsiteY1" fmla="*/ 421903 h 2079538"/>
                  <a:gd name="connsiteX2" fmla="*/ 1161824 w 1578956"/>
                  <a:gd name="connsiteY2" fmla="*/ 282505 h 2079538"/>
                  <a:gd name="connsiteX3" fmla="*/ 1135322 w 1578956"/>
                  <a:gd name="connsiteY3" fmla="*/ 163779 h 2079538"/>
                  <a:gd name="connsiteX4" fmla="*/ 1115181 w 1578956"/>
                  <a:gd name="connsiteY4" fmla="*/ 0 h 2079538"/>
                  <a:gd name="connsiteX5" fmla="*/ 860237 w 1578956"/>
                  <a:gd name="connsiteY5" fmla="*/ 1261999 h 2079538"/>
                  <a:gd name="connsiteX6" fmla="*/ 789213 w 1578956"/>
                  <a:gd name="connsiteY6" fmla="*/ 1388676 h 2079538"/>
                  <a:gd name="connsiteX7" fmla="*/ 737800 w 1578956"/>
                  <a:gd name="connsiteY7" fmla="*/ 1419418 h 2079538"/>
                  <a:gd name="connsiteX8" fmla="*/ 620134 w 1578956"/>
                  <a:gd name="connsiteY8" fmla="*/ 1400867 h 2079538"/>
                  <a:gd name="connsiteX9" fmla="*/ 503527 w 1578956"/>
                  <a:gd name="connsiteY9" fmla="*/ 1416238 h 2079538"/>
                  <a:gd name="connsiteX10" fmla="*/ 448935 w 1578956"/>
                  <a:gd name="connsiteY10" fmla="*/ 1540795 h 2079538"/>
                  <a:gd name="connsiteX11" fmla="*/ 470666 w 1578956"/>
                  <a:gd name="connsiteY11" fmla="*/ 1764467 h 2079538"/>
                  <a:gd name="connsiteX12" fmla="*/ 459005 w 1578956"/>
                  <a:gd name="connsiteY12" fmla="*/ 1841321 h 2079538"/>
                  <a:gd name="connsiteX13" fmla="*/ 398582 w 1578956"/>
                  <a:gd name="connsiteY13" fmla="*/ 1875773 h 2079538"/>
                  <a:gd name="connsiteX14" fmla="*/ 269255 w 1578956"/>
                  <a:gd name="connsiteY14" fmla="*/ 1879483 h 2079538"/>
                  <a:gd name="connsiteX15" fmla="*/ 187630 w 1578956"/>
                  <a:gd name="connsiteY15" fmla="*/ 1894324 h 2079538"/>
                  <a:gd name="connsiteX16" fmla="*/ 0 w 1578956"/>
                  <a:gd name="connsiteY16" fmla="*/ 1995030 h 2079538"/>
                  <a:gd name="connsiteX17" fmla="*/ 99115 w 1578956"/>
                  <a:gd name="connsiteY17" fmla="*/ 2042732 h 2079538"/>
                  <a:gd name="connsiteX18" fmla="*/ 253884 w 1578956"/>
                  <a:gd name="connsiteY18" fmla="*/ 2076124 h 2079538"/>
                  <a:gd name="connsiteX19" fmla="*/ 470666 w 1578956"/>
                  <a:gd name="connsiteY19" fmla="*/ 2030541 h 2079538"/>
                  <a:gd name="connsiteX20" fmla="*/ 778613 w 1578956"/>
                  <a:gd name="connsiteY20" fmla="*/ 1885843 h 2079538"/>
                  <a:gd name="connsiteX21" fmla="*/ 778613 w 1578956"/>
                  <a:gd name="connsiteY21" fmla="*/ 1885843 h 2079538"/>
                  <a:gd name="connsiteX22" fmla="*/ 883028 w 1578956"/>
                  <a:gd name="connsiteY22" fmla="*/ 1847681 h 2079538"/>
                  <a:gd name="connsiteX23" fmla="*/ 1040447 w 1578956"/>
                  <a:gd name="connsiteY23" fmla="*/ 1815350 h 2079538"/>
                  <a:gd name="connsiteX24" fmla="*/ 1060588 w 1578956"/>
                  <a:gd name="connsiteY24" fmla="*/ 1801039 h 2079538"/>
                  <a:gd name="connsiteX25" fmla="*/ 952992 w 1578956"/>
                  <a:gd name="connsiteY25" fmla="*/ 1614469 h 2079538"/>
                  <a:gd name="connsiteX26" fmla="*/ 944512 w 1578956"/>
                  <a:gd name="connsiteY26" fmla="*/ 1587437 h 2079538"/>
                  <a:gd name="connsiteX27" fmla="*/ 942922 w 1578956"/>
                  <a:gd name="connsiteY27" fmla="*/ 1540795 h 2079538"/>
                  <a:gd name="connsiteX28" fmla="*/ 942922 w 1578956"/>
                  <a:gd name="connsiteY28" fmla="*/ 1540795 h 2079538"/>
                  <a:gd name="connsiteX29" fmla="*/ 942922 w 1578956"/>
                  <a:gd name="connsiteY29" fmla="*/ 1540795 h 2079538"/>
                  <a:gd name="connsiteX30" fmla="*/ 871898 w 1578956"/>
                  <a:gd name="connsiteY30" fmla="*/ 1468711 h 2079538"/>
                  <a:gd name="connsiteX31" fmla="*/ 903699 w 1578956"/>
                  <a:gd name="connsiteY31" fmla="*/ 1398747 h 2079538"/>
                  <a:gd name="connsiteX32" fmla="*/ 888859 w 1578956"/>
                  <a:gd name="connsiteY32" fmla="*/ 1357404 h 2079538"/>
                  <a:gd name="connsiteX33" fmla="*/ 865538 w 1578956"/>
                  <a:gd name="connsiteY33" fmla="*/ 1299631 h 2079538"/>
                  <a:gd name="connsiteX34" fmla="*/ 879318 w 1578956"/>
                  <a:gd name="connsiteY34" fmla="*/ 1266240 h 2079538"/>
                  <a:gd name="connsiteX35" fmla="*/ 926491 w 1578956"/>
                  <a:gd name="connsiteY35" fmla="*/ 1245568 h 2079538"/>
                  <a:gd name="connsiteX36" fmla="*/ 980554 w 1578956"/>
                  <a:gd name="connsiteY36" fmla="*/ 1166064 h 2079538"/>
                  <a:gd name="connsiteX37" fmla="*/ 967303 w 1578956"/>
                  <a:gd name="connsiteY37" fmla="*/ 1058998 h 2079538"/>
                  <a:gd name="connsiteX38" fmla="*/ 978434 w 1578956"/>
                  <a:gd name="connsiteY38" fmla="*/ 1034087 h 2079538"/>
                  <a:gd name="connsiteX39" fmla="*/ 1001225 w 1578956"/>
                  <a:gd name="connsiteY39" fmla="*/ 1016066 h 2079538"/>
                  <a:gd name="connsiteX40" fmla="*/ 1001755 w 1578956"/>
                  <a:gd name="connsiteY40" fmla="*/ 852287 h 2079538"/>
                  <a:gd name="connsiteX41" fmla="*/ 965713 w 1578956"/>
                  <a:gd name="connsiteY41" fmla="*/ 709179 h 2079538"/>
                  <a:gd name="connsiteX42" fmla="*/ 994864 w 1578956"/>
                  <a:gd name="connsiteY42" fmla="*/ 569251 h 2079538"/>
                  <a:gd name="connsiteX43" fmla="*/ 1016066 w 1578956"/>
                  <a:gd name="connsiteY43" fmla="*/ 552820 h 2079538"/>
                  <a:gd name="connsiteX44" fmla="*/ 1192565 w 1578956"/>
                  <a:gd name="connsiteY44" fmla="*/ 570841 h 2079538"/>
                  <a:gd name="connsiteX45" fmla="*/ 1477191 w 1578956"/>
                  <a:gd name="connsiteY45" fmla="*/ 556531 h 2079538"/>
                  <a:gd name="connsiteX46" fmla="*/ 1578957 w 1578956"/>
                  <a:gd name="connsiteY46" fmla="*/ 532679 h 2079538"/>
                  <a:gd name="connsiteX47" fmla="*/ 1496272 w 1578956"/>
                  <a:gd name="connsiteY47" fmla="*/ 491337 h 2079538"/>
                  <a:gd name="connsiteX48" fmla="*/ 912180 w 1578956"/>
                  <a:gd name="connsiteY48" fmla="*/ 994865 h 2079538"/>
                  <a:gd name="connsiteX49" fmla="*/ 912180 w 1578956"/>
                  <a:gd name="connsiteY49" fmla="*/ 985324 h 2079538"/>
                  <a:gd name="connsiteX50" fmla="*/ 912180 w 1578956"/>
                  <a:gd name="connsiteY50" fmla="*/ 994865 h 20795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1578956" h="2079538">
                    <a:moveTo>
                      <a:pt x="1496272" y="491337"/>
                    </a:moveTo>
                    <a:cubicBezTo>
                      <a:pt x="1434789" y="468016"/>
                      <a:pt x="1371185" y="449465"/>
                      <a:pt x="1311292" y="421903"/>
                    </a:cubicBezTo>
                    <a:cubicBezTo>
                      <a:pt x="1246098" y="391692"/>
                      <a:pt x="1192565" y="349289"/>
                      <a:pt x="1161824" y="282505"/>
                    </a:cubicBezTo>
                    <a:cubicBezTo>
                      <a:pt x="1144333" y="244874"/>
                      <a:pt x="1136912" y="205121"/>
                      <a:pt x="1135322" y="163779"/>
                    </a:cubicBezTo>
                    <a:cubicBezTo>
                      <a:pt x="1134792" y="133567"/>
                      <a:pt x="1115711" y="30212"/>
                      <a:pt x="1115181" y="0"/>
                    </a:cubicBezTo>
                    <a:cubicBezTo>
                      <a:pt x="871368" y="471726"/>
                      <a:pt x="866067" y="1241858"/>
                      <a:pt x="860237" y="1261999"/>
                    </a:cubicBezTo>
                    <a:cubicBezTo>
                      <a:pt x="841156" y="1336203"/>
                      <a:pt x="789213" y="1388676"/>
                      <a:pt x="789213" y="1388676"/>
                    </a:cubicBezTo>
                    <a:cubicBezTo>
                      <a:pt x="774373" y="1401397"/>
                      <a:pt x="761652" y="1413588"/>
                      <a:pt x="737800" y="1419418"/>
                    </a:cubicBezTo>
                    <a:cubicBezTo>
                      <a:pt x="691158" y="1431608"/>
                      <a:pt x="641335" y="1414118"/>
                      <a:pt x="620134" y="1400867"/>
                    </a:cubicBezTo>
                    <a:cubicBezTo>
                      <a:pt x="577732" y="1373836"/>
                      <a:pt x="515718" y="1405107"/>
                      <a:pt x="503527" y="1416238"/>
                    </a:cubicBezTo>
                    <a:cubicBezTo>
                      <a:pt x="462185" y="1447509"/>
                      <a:pt x="447874" y="1495212"/>
                      <a:pt x="448935" y="1540795"/>
                    </a:cubicBezTo>
                    <a:cubicBezTo>
                      <a:pt x="448935" y="1544505"/>
                      <a:pt x="469076" y="1751216"/>
                      <a:pt x="470666" y="1764467"/>
                    </a:cubicBezTo>
                    <a:cubicBezTo>
                      <a:pt x="471726" y="1790968"/>
                      <a:pt x="473846" y="1817470"/>
                      <a:pt x="459005" y="1841321"/>
                    </a:cubicBezTo>
                    <a:cubicBezTo>
                      <a:pt x="443104" y="1860402"/>
                      <a:pt x="422433" y="1871003"/>
                      <a:pt x="398582" y="1875773"/>
                    </a:cubicBezTo>
                    <a:cubicBezTo>
                      <a:pt x="355650" y="1884783"/>
                      <a:pt x="312717" y="1883193"/>
                      <a:pt x="269255" y="1879483"/>
                    </a:cubicBezTo>
                    <a:cubicBezTo>
                      <a:pt x="250174" y="1877893"/>
                      <a:pt x="196111" y="1891144"/>
                      <a:pt x="187630" y="1894324"/>
                    </a:cubicBezTo>
                    <a:cubicBezTo>
                      <a:pt x="128267" y="1920826"/>
                      <a:pt x="2120" y="1987609"/>
                      <a:pt x="0" y="1995030"/>
                    </a:cubicBezTo>
                    <a:cubicBezTo>
                      <a:pt x="25441" y="2026831"/>
                      <a:pt x="63603" y="2042202"/>
                      <a:pt x="99115" y="2042732"/>
                    </a:cubicBezTo>
                    <a:cubicBezTo>
                      <a:pt x="152648" y="2043792"/>
                      <a:pt x="203531" y="2059163"/>
                      <a:pt x="253884" y="2076124"/>
                    </a:cubicBezTo>
                    <a:cubicBezTo>
                      <a:pt x="298936" y="2086725"/>
                      <a:pt x="363600" y="2072944"/>
                      <a:pt x="470666" y="2030541"/>
                    </a:cubicBezTo>
                    <a:cubicBezTo>
                      <a:pt x="576142" y="1988139"/>
                      <a:pt x="674727" y="1931426"/>
                      <a:pt x="778613" y="1885843"/>
                    </a:cubicBezTo>
                    <a:lnTo>
                      <a:pt x="778613" y="1885843"/>
                    </a:lnTo>
                    <a:cubicBezTo>
                      <a:pt x="812535" y="1870473"/>
                      <a:pt x="848046" y="1858812"/>
                      <a:pt x="883028" y="1847681"/>
                    </a:cubicBezTo>
                    <a:cubicBezTo>
                      <a:pt x="934441" y="1831251"/>
                      <a:pt x="986914" y="1820120"/>
                      <a:pt x="1040447" y="1815350"/>
                    </a:cubicBezTo>
                    <a:cubicBezTo>
                      <a:pt x="1048398" y="1814820"/>
                      <a:pt x="1061648" y="1816940"/>
                      <a:pt x="1060588" y="1801039"/>
                    </a:cubicBezTo>
                    <a:cubicBezTo>
                      <a:pt x="1056348" y="1786728"/>
                      <a:pt x="972073" y="1649981"/>
                      <a:pt x="952992" y="1614469"/>
                    </a:cubicBezTo>
                    <a:cubicBezTo>
                      <a:pt x="948222" y="1605988"/>
                      <a:pt x="941862" y="1598038"/>
                      <a:pt x="944512" y="1587437"/>
                    </a:cubicBezTo>
                    <a:cubicBezTo>
                      <a:pt x="948222" y="1571536"/>
                      <a:pt x="946102" y="1556165"/>
                      <a:pt x="942922" y="1540795"/>
                    </a:cubicBezTo>
                    <a:cubicBezTo>
                      <a:pt x="942922" y="1540795"/>
                      <a:pt x="942922" y="1540795"/>
                      <a:pt x="942922" y="1540795"/>
                    </a:cubicBezTo>
                    <a:cubicBezTo>
                      <a:pt x="942922" y="1540795"/>
                      <a:pt x="942922" y="1540795"/>
                      <a:pt x="942922" y="1540795"/>
                    </a:cubicBezTo>
                    <a:cubicBezTo>
                      <a:pt x="938151" y="1499452"/>
                      <a:pt x="892569" y="1472951"/>
                      <a:pt x="871898" y="1468711"/>
                    </a:cubicBezTo>
                    <a:cubicBezTo>
                      <a:pt x="875608" y="1465001"/>
                      <a:pt x="913240" y="1434789"/>
                      <a:pt x="903699" y="1398747"/>
                    </a:cubicBezTo>
                    <a:cubicBezTo>
                      <a:pt x="900519" y="1386556"/>
                      <a:pt x="893629" y="1369595"/>
                      <a:pt x="888859" y="1357404"/>
                    </a:cubicBezTo>
                    <a:cubicBezTo>
                      <a:pt x="880908" y="1338853"/>
                      <a:pt x="871898" y="1318712"/>
                      <a:pt x="865538" y="1299631"/>
                    </a:cubicBezTo>
                    <a:cubicBezTo>
                      <a:pt x="860767" y="1284260"/>
                      <a:pt x="864477" y="1273130"/>
                      <a:pt x="879318" y="1266240"/>
                    </a:cubicBezTo>
                    <a:cubicBezTo>
                      <a:pt x="894689" y="1259349"/>
                      <a:pt x="910590" y="1252459"/>
                      <a:pt x="926491" y="1245568"/>
                    </a:cubicBezTo>
                    <a:cubicBezTo>
                      <a:pt x="960943" y="1230197"/>
                      <a:pt x="979494" y="1205286"/>
                      <a:pt x="980554" y="1166064"/>
                    </a:cubicBezTo>
                    <a:cubicBezTo>
                      <a:pt x="981084" y="1129492"/>
                      <a:pt x="976844" y="1093980"/>
                      <a:pt x="967303" y="1058998"/>
                    </a:cubicBezTo>
                    <a:cubicBezTo>
                      <a:pt x="964123" y="1046807"/>
                      <a:pt x="963063" y="1038327"/>
                      <a:pt x="978434" y="1034087"/>
                    </a:cubicBezTo>
                    <a:cubicBezTo>
                      <a:pt x="987974" y="1031437"/>
                      <a:pt x="994335" y="1023486"/>
                      <a:pt x="1001225" y="1016066"/>
                    </a:cubicBezTo>
                    <a:cubicBezTo>
                      <a:pt x="1039917" y="972074"/>
                      <a:pt x="1042037" y="896279"/>
                      <a:pt x="1001755" y="852287"/>
                    </a:cubicBezTo>
                    <a:cubicBezTo>
                      <a:pt x="963063" y="809884"/>
                      <a:pt x="956172" y="762182"/>
                      <a:pt x="965713" y="709179"/>
                    </a:cubicBezTo>
                    <a:cubicBezTo>
                      <a:pt x="974194" y="662536"/>
                      <a:pt x="985854" y="615894"/>
                      <a:pt x="994864" y="569251"/>
                    </a:cubicBezTo>
                    <a:cubicBezTo>
                      <a:pt x="997515" y="554941"/>
                      <a:pt x="1001755" y="550170"/>
                      <a:pt x="1016066" y="552820"/>
                    </a:cubicBezTo>
                    <a:cubicBezTo>
                      <a:pt x="1074369" y="563421"/>
                      <a:pt x="1133732" y="568721"/>
                      <a:pt x="1192565" y="570841"/>
                    </a:cubicBezTo>
                    <a:cubicBezTo>
                      <a:pt x="1287970" y="574552"/>
                      <a:pt x="1383376" y="573492"/>
                      <a:pt x="1477191" y="556531"/>
                    </a:cubicBezTo>
                    <a:cubicBezTo>
                      <a:pt x="1511113" y="550170"/>
                      <a:pt x="1545035" y="544340"/>
                      <a:pt x="1578957" y="532679"/>
                    </a:cubicBezTo>
                    <a:cubicBezTo>
                      <a:pt x="1569946" y="524199"/>
                      <a:pt x="1513763" y="498227"/>
                      <a:pt x="1496272" y="491337"/>
                    </a:cubicBezTo>
                    <a:close/>
                    <a:moveTo>
                      <a:pt x="912180" y="994865"/>
                    </a:moveTo>
                    <a:cubicBezTo>
                      <a:pt x="911650" y="991684"/>
                      <a:pt x="911650" y="989034"/>
                      <a:pt x="912180" y="985324"/>
                    </a:cubicBezTo>
                    <a:cubicBezTo>
                      <a:pt x="912710" y="988504"/>
                      <a:pt x="912710" y="991684"/>
                      <a:pt x="912180" y="994865"/>
                    </a:cubicBezTo>
                    <a:close/>
                  </a:path>
                </a:pathLst>
              </a:custGeom>
              <a:grpFill/>
              <a:ln w="529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id="{9C15999A-871A-496E-B78E-A3A27F6816B4}"/>
                  </a:ext>
                </a:extLst>
              </p:cNvPr>
              <p:cNvSpPr/>
              <p:nvPr/>
            </p:nvSpPr>
            <p:spPr>
              <a:xfrm>
                <a:off x="10969203" y="2093637"/>
                <a:ext cx="411029" cy="959482"/>
              </a:xfrm>
              <a:custGeom>
                <a:avLst/>
                <a:gdLst>
                  <a:gd name="connsiteX0" fmla="*/ 410274 w 411029"/>
                  <a:gd name="connsiteY0" fmla="*/ 774903 h 959482"/>
                  <a:gd name="connsiteX1" fmla="*/ 382183 w 411029"/>
                  <a:gd name="connsiteY1" fmla="*/ 572431 h 959482"/>
                  <a:gd name="connsiteX2" fmla="*/ 174411 w 411029"/>
                  <a:gd name="connsiteY2" fmla="*/ 0 h 959482"/>
                  <a:gd name="connsiteX3" fmla="*/ 32 w 411029"/>
                  <a:gd name="connsiteY3" fmla="*/ 959353 h 959482"/>
                  <a:gd name="connsiteX4" fmla="*/ 377413 w 411029"/>
                  <a:gd name="connsiteY4" fmla="*/ 816775 h 959482"/>
                  <a:gd name="connsiteX5" fmla="*/ 410274 w 411029"/>
                  <a:gd name="connsiteY5" fmla="*/ 774903 h 959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1029" h="959482">
                    <a:moveTo>
                      <a:pt x="410274" y="774903"/>
                    </a:moveTo>
                    <a:cubicBezTo>
                      <a:pt x="403914" y="707059"/>
                      <a:pt x="395434" y="639215"/>
                      <a:pt x="382183" y="572431"/>
                    </a:cubicBezTo>
                    <a:cubicBezTo>
                      <a:pt x="354091" y="428264"/>
                      <a:pt x="288368" y="190810"/>
                      <a:pt x="174411" y="0"/>
                    </a:cubicBezTo>
                    <a:cubicBezTo>
                      <a:pt x="102328" y="269785"/>
                      <a:pt x="-2088" y="956703"/>
                      <a:pt x="32" y="959353"/>
                    </a:cubicBezTo>
                    <a:cubicBezTo>
                      <a:pt x="3742" y="964123"/>
                      <a:pt x="328650" y="835856"/>
                      <a:pt x="377413" y="816775"/>
                    </a:cubicBezTo>
                    <a:cubicBezTo>
                      <a:pt x="412395" y="801404"/>
                      <a:pt x="412395" y="801404"/>
                      <a:pt x="410274" y="774903"/>
                    </a:cubicBezTo>
                    <a:close/>
                  </a:path>
                </a:pathLst>
              </a:custGeom>
              <a:grpFill/>
              <a:ln w="529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141" name="TextBox 140">
            <a:extLst>
              <a:ext uri="{FF2B5EF4-FFF2-40B4-BE49-F238E27FC236}">
                <a16:creationId xmlns:a16="http://schemas.microsoft.com/office/drawing/2014/main" id="{4D055A58-86E8-41AF-9AA4-3539183C6445}"/>
              </a:ext>
            </a:extLst>
          </p:cNvPr>
          <p:cNvSpPr txBox="1"/>
          <p:nvPr/>
        </p:nvSpPr>
        <p:spPr>
          <a:xfrm>
            <a:off x="690467" y="1840347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32%</a:t>
            </a:r>
            <a:endParaRPr lang="ko-KR" altLang="en-US" sz="4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9CC54B25-8EED-494B-A93C-712D53B72D43}"/>
              </a:ext>
            </a:extLst>
          </p:cNvPr>
          <p:cNvGrpSpPr/>
          <p:nvPr/>
        </p:nvGrpSpPr>
        <p:grpSpPr>
          <a:xfrm>
            <a:off x="2242799" y="1791905"/>
            <a:ext cx="1377983" cy="927880"/>
            <a:chOff x="323529" y="1876742"/>
            <a:chExt cx="2664296" cy="927880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0DBAFD83-88E9-49E1-AD9F-0FDAB67E4430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2962E1C8-0E17-476D-841C-9975BE9F5160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5" name="TextBox 144">
            <a:extLst>
              <a:ext uri="{FF2B5EF4-FFF2-40B4-BE49-F238E27FC236}">
                <a16:creationId xmlns:a16="http://schemas.microsoft.com/office/drawing/2014/main" id="{21369801-5BA2-4FBB-A148-6ABDDD1EE993}"/>
              </a:ext>
            </a:extLst>
          </p:cNvPr>
          <p:cNvSpPr txBox="1"/>
          <p:nvPr/>
        </p:nvSpPr>
        <p:spPr>
          <a:xfrm>
            <a:off x="812470" y="2770637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4"/>
                </a:solidFill>
                <a:cs typeface="Arial" pitchFamily="34" charset="0"/>
              </a:rPr>
              <a:t>Get a PowerPoint Presentation 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C29CF05-B910-4198-9266-7EFCF37FA459}"/>
              </a:ext>
            </a:extLst>
          </p:cNvPr>
          <p:cNvSpPr txBox="1"/>
          <p:nvPr/>
        </p:nvSpPr>
        <p:spPr>
          <a:xfrm>
            <a:off x="4068857" y="1840347"/>
            <a:ext cx="15760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3"/>
                </a:solidFill>
                <a:cs typeface="Arial" pitchFamily="34" charset="0"/>
              </a:rPr>
              <a:t>15%</a:t>
            </a:r>
            <a:endParaRPr lang="ko-KR" altLang="en-US" sz="4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971E87B2-B73F-4E65-BC4A-9B28928AE9BC}"/>
              </a:ext>
            </a:extLst>
          </p:cNvPr>
          <p:cNvGrpSpPr/>
          <p:nvPr/>
        </p:nvGrpSpPr>
        <p:grpSpPr>
          <a:xfrm>
            <a:off x="5621189" y="1791905"/>
            <a:ext cx="1377983" cy="927880"/>
            <a:chOff x="323529" y="1876742"/>
            <a:chExt cx="2664296" cy="927880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507DED7F-AB31-4AE9-B973-8F407B2CBC67}"/>
                </a:ext>
              </a:extLst>
            </p:cNvPr>
            <p:cNvSpPr txBox="1"/>
            <p:nvPr/>
          </p:nvSpPr>
          <p:spPr>
            <a:xfrm>
              <a:off x="323529" y="1876742"/>
              <a:ext cx="266429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6980A2B4-DC1C-4AA5-9174-B96979DF6146}"/>
                </a:ext>
              </a:extLst>
            </p:cNvPr>
            <p:cNvSpPr txBox="1"/>
            <p:nvPr/>
          </p:nvSpPr>
          <p:spPr>
            <a:xfrm>
              <a:off x="323531" y="2158291"/>
              <a:ext cx="26642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D4FEFB63-8C6B-41CE-9AE4-F2015B1A0322}"/>
              </a:ext>
            </a:extLst>
          </p:cNvPr>
          <p:cNvSpPr txBox="1"/>
          <p:nvPr/>
        </p:nvSpPr>
        <p:spPr>
          <a:xfrm>
            <a:off x="4178770" y="2770637"/>
            <a:ext cx="280831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3"/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3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3"/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accent3"/>
                </a:solidFill>
                <a:cs typeface="Arial" pitchFamily="34" charset="0"/>
              </a:rPr>
              <a:t>Get a PowerPoint Presentation 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A478104-0A93-4320-8962-D4435396A2EC}"/>
              </a:ext>
            </a:extLst>
          </p:cNvPr>
          <p:cNvSpPr txBox="1"/>
          <p:nvPr/>
        </p:nvSpPr>
        <p:spPr>
          <a:xfrm>
            <a:off x="690467" y="3961416"/>
            <a:ext cx="61597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  <a:r>
              <a:rPr lang="en-US" altLang="ko-KR" sz="1400" b="1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400" b="1" dirty="0">
              <a:cs typeface="Arial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B4E78B89-0FB6-4F64-A056-A3634D686838}"/>
              </a:ext>
            </a:extLst>
          </p:cNvPr>
          <p:cNvSpPr txBox="1"/>
          <p:nvPr/>
        </p:nvSpPr>
        <p:spPr>
          <a:xfrm>
            <a:off x="9219811" y="5196796"/>
            <a:ext cx="2827487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100" dirty="0">
                <a:cs typeface="Arial" pitchFamily="34" charset="0"/>
              </a:rPr>
              <a:t>L</a:t>
            </a:r>
            <a:r>
              <a:rPr lang="en-US" altLang="ko-KR" sz="1100" dirty="0">
                <a:cs typeface="Arial" pitchFamily="34" charset="0"/>
              </a:rPr>
              <a:t>OREM IPSUM DOLOR SIT AMET,</a:t>
            </a:r>
          </a:p>
          <a:p>
            <a:r>
              <a:rPr lang="en-US" altLang="ko-KR" sz="1100" dirty="0">
                <a:cs typeface="Arial" pitchFamily="34" charset="0"/>
              </a:rPr>
              <a:t>CU USU AGAM INTEGRE IMPEDIT.</a:t>
            </a:r>
            <a:endParaRPr lang="ko-KR" altLang="en-US" sz="1100" dirty="0">
              <a:cs typeface="Arial" pitchFamily="34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4727C62C-E9FF-4D28-A7A0-FC2FB8E3451B}"/>
              </a:ext>
            </a:extLst>
          </p:cNvPr>
          <p:cNvSpPr txBox="1"/>
          <p:nvPr/>
        </p:nvSpPr>
        <p:spPr>
          <a:xfrm>
            <a:off x="9209181" y="4435974"/>
            <a:ext cx="2827488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cs typeface="Arial" pitchFamily="34" charset="0"/>
              </a:rPr>
              <a:t>L</a:t>
            </a:r>
            <a:r>
              <a:rPr lang="en-US" altLang="ko-KR" sz="2400" dirty="0"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cs typeface="Arial" pitchFamily="34" charset="0"/>
              </a:rPr>
              <a:t>DOLOR SIT AMET, </a:t>
            </a:r>
            <a:endParaRPr lang="ko-KR" altLang="en-US" sz="2400" dirty="0">
              <a:cs typeface="Arial" pitchFamily="34" charset="0"/>
            </a:endParaRPr>
          </a:p>
        </p:txBody>
      </p:sp>
      <p:sp>
        <p:nvSpPr>
          <p:cNvPr id="154" name="Rounded Rectangle 2">
            <a:extLst>
              <a:ext uri="{FF2B5EF4-FFF2-40B4-BE49-F238E27FC236}">
                <a16:creationId xmlns:a16="http://schemas.microsoft.com/office/drawing/2014/main" id="{3BC286BC-5A9E-4BD5-BE4C-32859F76AF11}"/>
              </a:ext>
            </a:extLst>
          </p:cNvPr>
          <p:cNvSpPr>
            <a:spLocks noChangeAspect="1"/>
          </p:cNvSpPr>
          <p:nvPr/>
        </p:nvSpPr>
        <p:spPr>
          <a:xfrm>
            <a:off x="2936975" y="5320383"/>
            <a:ext cx="566911" cy="720000"/>
          </a:xfrm>
          <a:custGeom>
            <a:avLst/>
            <a:gdLst/>
            <a:ahLst/>
            <a:cxnLst/>
            <a:rect l="l" t="t" r="r" b="b"/>
            <a:pathLst>
              <a:path w="3061657" h="3888432">
                <a:moveTo>
                  <a:pt x="414828" y="3226712"/>
                </a:moveTo>
                <a:lnTo>
                  <a:pt x="2646828" y="3226712"/>
                </a:lnTo>
                <a:lnTo>
                  <a:pt x="2646828" y="3406712"/>
                </a:lnTo>
                <a:lnTo>
                  <a:pt x="414828" y="3406712"/>
                </a:lnTo>
                <a:close/>
                <a:moveTo>
                  <a:pt x="2247150" y="1785874"/>
                </a:moveTo>
                <a:lnTo>
                  <a:pt x="2535180" y="1785874"/>
                </a:lnTo>
                <a:cubicBezTo>
                  <a:pt x="2574949" y="1785874"/>
                  <a:pt x="2607189" y="1818114"/>
                  <a:pt x="2607189" y="1857883"/>
                </a:cubicBezTo>
                <a:lnTo>
                  <a:pt x="2607189" y="2145913"/>
                </a:lnTo>
                <a:cubicBezTo>
                  <a:pt x="2607189" y="2185682"/>
                  <a:pt x="2574949" y="2217922"/>
                  <a:pt x="2535180" y="2217922"/>
                </a:cubicBezTo>
                <a:lnTo>
                  <a:pt x="2247150" y="2217922"/>
                </a:lnTo>
                <a:cubicBezTo>
                  <a:pt x="2207381" y="2217922"/>
                  <a:pt x="2175141" y="2185682"/>
                  <a:pt x="2175141" y="2145913"/>
                </a:cubicBezTo>
                <a:lnTo>
                  <a:pt x="2175141" y="1857883"/>
                </a:lnTo>
                <a:cubicBezTo>
                  <a:pt x="2175141" y="1818114"/>
                  <a:pt x="2207381" y="1785874"/>
                  <a:pt x="2247150" y="1785874"/>
                </a:cubicBezTo>
                <a:close/>
                <a:moveTo>
                  <a:pt x="1693748" y="1785874"/>
                </a:moveTo>
                <a:lnTo>
                  <a:pt x="1981778" y="1785874"/>
                </a:lnTo>
                <a:cubicBezTo>
                  <a:pt x="2021547" y="1785874"/>
                  <a:pt x="2053787" y="1818114"/>
                  <a:pt x="2053787" y="1857883"/>
                </a:cubicBezTo>
                <a:lnTo>
                  <a:pt x="2053787" y="2145913"/>
                </a:lnTo>
                <a:cubicBezTo>
                  <a:pt x="2053787" y="2185682"/>
                  <a:pt x="2021547" y="2217922"/>
                  <a:pt x="1981778" y="2217922"/>
                </a:cubicBezTo>
                <a:lnTo>
                  <a:pt x="1693748" y="2217922"/>
                </a:lnTo>
                <a:cubicBezTo>
                  <a:pt x="1653979" y="2217922"/>
                  <a:pt x="1621739" y="2185682"/>
                  <a:pt x="1621739" y="2145913"/>
                </a:cubicBezTo>
                <a:lnTo>
                  <a:pt x="1621739" y="1857883"/>
                </a:lnTo>
                <a:cubicBezTo>
                  <a:pt x="1621739" y="1818114"/>
                  <a:pt x="1653979" y="1785874"/>
                  <a:pt x="1693748" y="1785874"/>
                </a:cubicBezTo>
                <a:close/>
                <a:moveTo>
                  <a:pt x="1140346" y="1785874"/>
                </a:moveTo>
                <a:lnTo>
                  <a:pt x="1428376" y="1785874"/>
                </a:lnTo>
                <a:cubicBezTo>
                  <a:pt x="1468145" y="1785874"/>
                  <a:pt x="1500385" y="1818114"/>
                  <a:pt x="1500385" y="1857883"/>
                </a:cubicBezTo>
                <a:lnTo>
                  <a:pt x="1500385" y="2145913"/>
                </a:lnTo>
                <a:cubicBezTo>
                  <a:pt x="1500385" y="2185682"/>
                  <a:pt x="1468145" y="2217922"/>
                  <a:pt x="1428376" y="2217922"/>
                </a:cubicBezTo>
                <a:lnTo>
                  <a:pt x="1140346" y="2217922"/>
                </a:lnTo>
                <a:cubicBezTo>
                  <a:pt x="1100577" y="2217922"/>
                  <a:pt x="1068337" y="2185682"/>
                  <a:pt x="1068337" y="2145913"/>
                </a:cubicBezTo>
                <a:lnTo>
                  <a:pt x="1068337" y="1857883"/>
                </a:lnTo>
                <a:cubicBezTo>
                  <a:pt x="1068337" y="1818114"/>
                  <a:pt x="1100577" y="1785874"/>
                  <a:pt x="1140346" y="1785874"/>
                </a:cubicBezTo>
                <a:close/>
                <a:moveTo>
                  <a:pt x="586944" y="1785874"/>
                </a:moveTo>
                <a:lnTo>
                  <a:pt x="874974" y="1785874"/>
                </a:lnTo>
                <a:cubicBezTo>
                  <a:pt x="914743" y="1785874"/>
                  <a:pt x="946983" y="1818114"/>
                  <a:pt x="946983" y="1857883"/>
                </a:cubicBezTo>
                <a:lnTo>
                  <a:pt x="946983" y="2145913"/>
                </a:lnTo>
                <a:cubicBezTo>
                  <a:pt x="946983" y="2185682"/>
                  <a:pt x="914743" y="2217922"/>
                  <a:pt x="874974" y="2217922"/>
                </a:cubicBezTo>
                <a:lnTo>
                  <a:pt x="586944" y="2217922"/>
                </a:lnTo>
                <a:cubicBezTo>
                  <a:pt x="547175" y="2217922"/>
                  <a:pt x="514935" y="2185682"/>
                  <a:pt x="514935" y="2145913"/>
                </a:cubicBezTo>
                <a:lnTo>
                  <a:pt x="514935" y="1857883"/>
                </a:lnTo>
                <a:cubicBezTo>
                  <a:pt x="514935" y="1818114"/>
                  <a:pt x="547175" y="1785874"/>
                  <a:pt x="586944" y="1785874"/>
                </a:cubicBezTo>
                <a:close/>
                <a:moveTo>
                  <a:pt x="2243400" y="1201426"/>
                </a:moveTo>
                <a:lnTo>
                  <a:pt x="2531430" y="1201426"/>
                </a:lnTo>
                <a:cubicBezTo>
                  <a:pt x="2571199" y="1201426"/>
                  <a:pt x="2603439" y="1233666"/>
                  <a:pt x="2603439" y="1273435"/>
                </a:cubicBezTo>
                <a:lnTo>
                  <a:pt x="2603439" y="1561465"/>
                </a:lnTo>
                <a:cubicBezTo>
                  <a:pt x="2603439" y="1601234"/>
                  <a:pt x="2571199" y="1633474"/>
                  <a:pt x="2531430" y="1633474"/>
                </a:cubicBezTo>
                <a:lnTo>
                  <a:pt x="2243400" y="1633474"/>
                </a:lnTo>
                <a:cubicBezTo>
                  <a:pt x="2203631" y="1633474"/>
                  <a:pt x="2171391" y="1601234"/>
                  <a:pt x="2171391" y="1561465"/>
                </a:cubicBezTo>
                <a:lnTo>
                  <a:pt x="2171391" y="1273435"/>
                </a:lnTo>
                <a:cubicBezTo>
                  <a:pt x="2171391" y="1233666"/>
                  <a:pt x="2203631" y="1201426"/>
                  <a:pt x="2243400" y="1201426"/>
                </a:cubicBezTo>
                <a:close/>
                <a:moveTo>
                  <a:pt x="1689998" y="1201426"/>
                </a:moveTo>
                <a:lnTo>
                  <a:pt x="1978028" y="1201426"/>
                </a:lnTo>
                <a:cubicBezTo>
                  <a:pt x="2017797" y="1201426"/>
                  <a:pt x="2050037" y="1233666"/>
                  <a:pt x="2050037" y="1273435"/>
                </a:cubicBezTo>
                <a:lnTo>
                  <a:pt x="2050037" y="1561465"/>
                </a:lnTo>
                <a:cubicBezTo>
                  <a:pt x="2050037" y="1601234"/>
                  <a:pt x="2017797" y="1633474"/>
                  <a:pt x="1978028" y="1633474"/>
                </a:cubicBezTo>
                <a:lnTo>
                  <a:pt x="1689998" y="1633474"/>
                </a:lnTo>
                <a:cubicBezTo>
                  <a:pt x="1650229" y="1633474"/>
                  <a:pt x="1617989" y="1601234"/>
                  <a:pt x="1617989" y="1561465"/>
                </a:cubicBezTo>
                <a:lnTo>
                  <a:pt x="1617989" y="1273435"/>
                </a:lnTo>
                <a:cubicBezTo>
                  <a:pt x="1617989" y="1233666"/>
                  <a:pt x="1650229" y="1201426"/>
                  <a:pt x="1689998" y="1201426"/>
                </a:cubicBezTo>
                <a:close/>
                <a:moveTo>
                  <a:pt x="1136596" y="1201426"/>
                </a:moveTo>
                <a:lnTo>
                  <a:pt x="1424626" y="1201426"/>
                </a:lnTo>
                <a:cubicBezTo>
                  <a:pt x="1464395" y="1201426"/>
                  <a:pt x="1496635" y="1233666"/>
                  <a:pt x="1496635" y="1273435"/>
                </a:cubicBezTo>
                <a:lnTo>
                  <a:pt x="1496635" y="1561465"/>
                </a:lnTo>
                <a:cubicBezTo>
                  <a:pt x="1496635" y="1601234"/>
                  <a:pt x="1464395" y="1633474"/>
                  <a:pt x="1424626" y="1633474"/>
                </a:cubicBezTo>
                <a:lnTo>
                  <a:pt x="1136596" y="1633474"/>
                </a:lnTo>
                <a:cubicBezTo>
                  <a:pt x="1096827" y="1633474"/>
                  <a:pt x="1064587" y="1601234"/>
                  <a:pt x="1064587" y="1561465"/>
                </a:cubicBezTo>
                <a:lnTo>
                  <a:pt x="1064587" y="1273435"/>
                </a:lnTo>
                <a:cubicBezTo>
                  <a:pt x="1064587" y="1233666"/>
                  <a:pt x="1096827" y="1201426"/>
                  <a:pt x="1136596" y="1201426"/>
                </a:cubicBezTo>
                <a:close/>
                <a:moveTo>
                  <a:pt x="583194" y="1201426"/>
                </a:moveTo>
                <a:lnTo>
                  <a:pt x="871224" y="1201426"/>
                </a:lnTo>
                <a:cubicBezTo>
                  <a:pt x="910993" y="1201426"/>
                  <a:pt x="943233" y="1233666"/>
                  <a:pt x="943233" y="1273435"/>
                </a:cubicBezTo>
                <a:lnTo>
                  <a:pt x="943233" y="1561465"/>
                </a:lnTo>
                <a:cubicBezTo>
                  <a:pt x="943233" y="1601234"/>
                  <a:pt x="910993" y="1633474"/>
                  <a:pt x="871224" y="1633474"/>
                </a:cubicBezTo>
                <a:lnTo>
                  <a:pt x="583194" y="1633474"/>
                </a:lnTo>
                <a:cubicBezTo>
                  <a:pt x="543425" y="1633474"/>
                  <a:pt x="511185" y="1601234"/>
                  <a:pt x="511185" y="1561465"/>
                </a:cubicBezTo>
                <a:lnTo>
                  <a:pt x="511185" y="1273435"/>
                </a:lnTo>
                <a:cubicBezTo>
                  <a:pt x="511185" y="1233666"/>
                  <a:pt x="543425" y="1201426"/>
                  <a:pt x="583194" y="1201426"/>
                </a:cubicBezTo>
                <a:close/>
                <a:moveTo>
                  <a:pt x="2226002" y="616978"/>
                </a:moveTo>
                <a:lnTo>
                  <a:pt x="2514032" y="616978"/>
                </a:lnTo>
                <a:cubicBezTo>
                  <a:pt x="2553801" y="616978"/>
                  <a:pt x="2586041" y="649218"/>
                  <a:pt x="2586041" y="688987"/>
                </a:cubicBezTo>
                <a:lnTo>
                  <a:pt x="2586041" y="977017"/>
                </a:lnTo>
                <a:cubicBezTo>
                  <a:pt x="2586041" y="1016786"/>
                  <a:pt x="2553801" y="1049026"/>
                  <a:pt x="2514032" y="1049026"/>
                </a:cubicBezTo>
                <a:lnTo>
                  <a:pt x="2226002" y="1049026"/>
                </a:lnTo>
                <a:cubicBezTo>
                  <a:pt x="2186233" y="1049026"/>
                  <a:pt x="2153993" y="1016786"/>
                  <a:pt x="2153993" y="977017"/>
                </a:cubicBezTo>
                <a:lnTo>
                  <a:pt x="2153993" y="688987"/>
                </a:lnTo>
                <a:cubicBezTo>
                  <a:pt x="2153993" y="649218"/>
                  <a:pt x="2186233" y="616978"/>
                  <a:pt x="2226002" y="616978"/>
                </a:cubicBezTo>
                <a:close/>
                <a:moveTo>
                  <a:pt x="1672600" y="616978"/>
                </a:moveTo>
                <a:lnTo>
                  <a:pt x="1960630" y="616978"/>
                </a:lnTo>
                <a:cubicBezTo>
                  <a:pt x="2000399" y="616978"/>
                  <a:pt x="2032639" y="649218"/>
                  <a:pt x="2032639" y="688987"/>
                </a:cubicBezTo>
                <a:lnTo>
                  <a:pt x="2032639" y="977017"/>
                </a:lnTo>
                <a:cubicBezTo>
                  <a:pt x="2032639" y="1016786"/>
                  <a:pt x="2000399" y="1049026"/>
                  <a:pt x="1960630" y="1049026"/>
                </a:cubicBezTo>
                <a:lnTo>
                  <a:pt x="1672600" y="1049026"/>
                </a:lnTo>
                <a:cubicBezTo>
                  <a:pt x="1632831" y="1049026"/>
                  <a:pt x="1600591" y="1016786"/>
                  <a:pt x="1600591" y="977017"/>
                </a:cubicBezTo>
                <a:lnTo>
                  <a:pt x="1600591" y="688987"/>
                </a:lnTo>
                <a:cubicBezTo>
                  <a:pt x="1600591" y="649218"/>
                  <a:pt x="1632831" y="616978"/>
                  <a:pt x="1672600" y="616978"/>
                </a:cubicBezTo>
                <a:close/>
                <a:moveTo>
                  <a:pt x="1119198" y="616978"/>
                </a:moveTo>
                <a:lnTo>
                  <a:pt x="1407228" y="616978"/>
                </a:lnTo>
                <a:cubicBezTo>
                  <a:pt x="1446997" y="616978"/>
                  <a:pt x="1479237" y="649218"/>
                  <a:pt x="1479237" y="688987"/>
                </a:cubicBezTo>
                <a:lnTo>
                  <a:pt x="1479237" y="977017"/>
                </a:lnTo>
                <a:cubicBezTo>
                  <a:pt x="1479237" y="1016786"/>
                  <a:pt x="1446997" y="1049026"/>
                  <a:pt x="1407228" y="1049026"/>
                </a:cubicBezTo>
                <a:lnTo>
                  <a:pt x="1119198" y="1049026"/>
                </a:lnTo>
                <a:cubicBezTo>
                  <a:pt x="1079429" y="1049026"/>
                  <a:pt x="1047189" y="1016786"/>
                  <a:pt x="1047189" y="977017"/>
                </a:cubicBezTo>
                <a:lnTo>
                  <a:pt x="1047189" y="688987"/>
                </a:lnTo>
                <a:cubicBezTo>
                  <a:pt x="1047189" y="649218"/>
                  <a:pt x="1079429" y="616978"/>
                  <a:pt x="1119198" y="616978"/>
                </a:cubicBezTo>
                <a:close/>
                <a:moveTo>
                  <a:pt x="565796" y="616978"/>
                </a:moveTo>
                <a:lnTo>
                  <a:pt x="853826" y="616978"/>
                </a:lnTo>
                <a:cubicBezTo>
                  <a:pt x="893595" y="616978"/>
                  <a:pt x="925835" y="649218"/>
                  <a:pt x="925835" y="688987"/>
                </a:cubicBezTo>
                <a:lnTo>
                  <a:pt x="925835" y="977017"/>
                </a:lnTo>
                <a:cubicBezTo>
                  <a:pt x="925835" y="1016786"/>
                  <a:pt x="893595" y="1049026"/>
                  <a:pt x="853826" y="1049026"/>
                </a:cubicBezTo>
                <a:lnTo>
                  <a:pt x="565796" y="1049026"/>
                </a:lnTo>
                <a:cubicBezTo>
                  <a:pt x="526027" y="1049026"/>
                  <a:pt x="493787" y="1016786"/>
                  <a:pt x="493787" y="977017"/>
                </a:cubicBezTo>
                <a:lnTo>
                  <a:pt x="493787" y="688987"/>
                </a:lnTo>
                <a:cubicBezTo>
                  <a:pt x="493787" y="649218"/>
                  <a:pt x="526027" y="616978"/>
                  <a:pt x="565796" y="616978"/>
                </a:cubicBezTo>
                <a:close/>
                <a:moveTo>
                  <a:pt x="306692" y="360040"/>
                </a:moveTo>
                <a:lnTo>
                  <a:pt x="306692" y="3528392"/>
                </a:lnTo>
                <a:lnTo>
                  <a:pt x="2754964" y="3528392"/>
                </a:lnTo>
                <a:lnTo>
                  <a:pt x="2754964" y="360040"/>
                </a:lnTo>
                <a:close/>
                <a:moveTo>
                  <a:pt x="223685" y="0"/>
                </a:moveTo>
                <a:lnTo>
                  <a:pt x="2837972" y="0"/>
                </a:lnTo>
                <a:cubicBezTo>
                  <a:pt x="2961510" y="0"/>
                  <a:pt x="3061657" y="100147"/>
                  <a:pt x="3061657" y="223685"/>
                </a:cubicBezTo>
                <a:lnTo>
                  <a:pt x="3061657" y="3664747"/>
                </a:lnTo>
                <a:cubicBezTo>
                  <a:pt x="3061657" y="3788285"/>
                  <a:pt x="2961510" y="3888432"/>
                  <a:pt x="2837972" y="3888432"/>
                </a:cubicBezTo>
                <a:lnTo>
                  <a:pt x="223685" y="3888432"/>
                </a:lnTo>
                <a:cubicBezTo>
                  <a:pt x="100147" y="3888432"/>
                  <a:pt x="0" y="3788285"/>
                  <a:pt x="0" y="3664747"/>
                </a:cubicBezTo>
                <a:lnTo>
                  <a:pt x="0" y="223685"/>
                </a:lnTo>
                <a:cubicBezTo>
                  <a:pt x="0" y="100147"/>
                  <a:pt x="100147" y="0"/>
                  <a:pt x="22368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55" name="Rounded Rectangle 2">
            <a:extLst>
              <a:ext uri="{FF2B5EF4-FFF2-40B4-BE49-F238E27FC236}">
                <a16:creationId xmlns:a16="http://schemas.microsoft.com/office/drawing/2014/main" id="{35E823CA-E37A-465A-A564-0A07532859C9}"/>
              </a:ext>
            </a:extLst>
          </p:cNvPr>
          <p:cNvSpPr>
            <a:spLocks noChangeAspect="1"/>
          </p:cNvSpPr>
          <p:nvPr/>
        </p:nvSpPr>
        <p:spPr>
          <a:xfrm>
            <a:off x="806390" y="5320383"/>
            <a:ext cx="400799" cy="720000"/>
          </a:xfrm>
          <a:custGeom>
            <a:avLst/>
            <a:gdLst/>
            <a:ahLst/>
            <a:cxnLst/>
            <a:rect l="l" t="t" r="r" b="b"/>
            <a:pathLst>
              <a:path w="2160240" h="3880673">
                <a:moveTo>
                  <a:pt x="816120" y="3545649"/>
                </a:moveTo>
                <a:cubicBezTo>
                  <a:pt x="802865" y="3545649"/>
                  <a:pt x="792120" y="3556394"/>
                  <a:pt x="792120" y="3569649"/>
                </a:cubicBezTo>
                <a:lnTo>
                  <a:pt x="792120" y="3665649"/>
                </a:lnTo>
                <a:cubicBezTo>
                  <a:pt x="792120" y="3678904"/>
                  <a:pt x="802865" y="3689649"/>
                  <a:pt x="816120" y="3689649"/>
                </a:cubicBezTo>
                <a:lnTo>
                  <a:pt x="1344120" y="3689649"/>
                </a:lnTo>
                <a:cubicBezTo>
                  <a:pt x="1357375" y="3689649"/>
                  <a:pt x="1368120" y="3678904"/>
                  <a:pt x="1368120" y="3665649"/>
                </a:cubicBezTo>
                <a:lnTo>
                  <a:pt x="1368120" y="3569649"/>
                </a:lnTo>
                <a:cubicBezTo>
                  <a:pt x="1368120" y="3556394"/>
                  <a:pt x="1357375" y="3545649"/>
                  <a:pt x="1344120" y="3545649"/>
                </a:cubicBezTo>
                <a:close/>
                <a:moveTo>
                  <a:pt x="1458489" y="1982610"/>
                </a:moveTo>
                <a:lnTo>
                  <a:pt x="1698487" y="1982610"/>
                </a:lnTo>
                <a:cubicBezTo>
                  <a:pt x="1731625" y="1982610"/>
                  <a:pt x="1758488" y="2009473"/>
                  <a:pt x="1758488" y="2042611"/>
                </a:cubicBezTo>
                <a:lnTo>
                  <a:pt x="1758488" y="2282649"/>
                </a:lnTo>
                <a:cubicBezTo>
                  <a:pt x="1758488" y="2315787"/>
                  <a:pt x="1731625" y="2342650"/>
                  <a:pt x="1698487" y="2342650"/>
                </a:cubicBezTo>
                <a:lnTo>
                  <a:pt x="1458489" y="2342650"/>
                </a:lnTo>
                <a:cubicBezTo>
                  <a:pt x="1425351" y="2342650"/>
                  <a:pt x="1398488" y="2315787"/>
                  <a:pt x="1398488" y="2282649"/>
                </a:cubicBezTo>
                <a:lnTo>
                  <a:pt x="1398488" y="2042611"/>
                </a:lnTo>
                <a:cubicBezTo>
                  <a:pt x="1398488" y="2009473"/>
                  <a:pt x="1425351" y="1982610"/>
                  <a:pt x="1458489" y="1982610"/>
                </a:cubicBezTo>
                <a:close/>
                <a:moveTo>
                  <a:pt x="946089" y="1982610"/>
                </a:moveTo>
                <a:lnTo>
                  <a:pt x="1186087" y="1982610"/>
                </a:lnTo>
                <a:cubicBezTo>
                  <a:pt x="1219225" y="1982610"/>
                  <a:pt x="1246088" y="2009473"/>
                  <a:pt x="1246088" y="2042611"/>
                </a:cubicBezTo>
                <a:lnTo>
                  <a:pt x="1246088" y="2282649"/>
                </a:lnTo>
                <a:cubicBezTo>
                  <a:pt x="1246088" y="2315787"/>
                  <a:pt x="1219225" y="2342650"/>
                  <a:pt x="1186087" y="2342650"/>
                </a:cubicBezTo>
                <a:lnTo>
                  <a:pt x="946089" y="2342650"/>
                </a:lnTo>
                <a:cubicBezTo>
                  <a:pt x="912951" y="2342650"/>
                  <a:pt x="886088" y="2315787"/>
                  <a:pt x="886088" y="2282649"/>
                </a:cubicBezTo>
                <a:lnTo>
                  <a:pt x="886088" y="2042611"/>
                </a:lnTo>
                <a:cubicBezTo>
                  <a:pt x="886088" y="2009473"/>
                  <a:pt x="912951" y="1982610"/>
                  <a:pt x="946089" y="1982610"/>
                </a:cubicBezTo>
                <a:close/>
                <a:moveTo>
                  <a:pt x="434129" y="1982610"/>
                </a:moveTo>
                <a:lnTo>
                  <a:pt x="674127" y="1982610"/>
                </a:lnTo>
                <a:cubicBezTo>
                  <a:pt x="707265" y="1982610"/>
                  <a:pt x="734128" y="2009473"/>
                  <a:pt x="734128" y="2042611"/>
                </a:cubicBezTo>
                <a:lnTo>
                  <a:pt x="734128" y="2282649"/>
                </a:lnTo>
                <a:cubicBezTo>
                  <a:pt x="734128" y="2315787"/>
                  <a:pt x="707265" y="2342650"/>
                  <a:pt x="674127" y="2342650"/>
                </a:cubicBezTo>
                <a:lnTo>
                  <a:pt x="434129" y="2342650"/>
                </a:lnTo>
                <a:cubicBezTo>
                  <a:pt x="400991" y="2342650"/>
                  <a:pt x="374128" y="2315787"/>
                  <a:pt x="374128" y="2282649"/>
                </a:cubicBezTo>
                <a:lnTo>
                  <a:pt x="374128" y="2042611"/>
                </a:lnTo>
                <a:cubicBezTo>
                  <a:pt x="374128" y="2009473"/>
                  <a:pt x="400991" y="1982610"/>
                  <a:pt x="434129" y="1982610"/>
                </a:cubicBezTo>
                <a:close/>
                <a:moveTo>
                  <a:pt x="1458489" y="1434014"/>
                </a:moveTo>
                <a:lnTo>
                  <a:pt x="1698487" y="1434014"/>
                </a:lnTo>
                <a:cubicBezTo>
                  <a:pt x="1731625" y="1434014"/>
                  <a:pt x="1758488" y="1460877"/>
                  <a:pt x="1758488" y="1494015"/>
                </a:cubicBezTo>
                <a:lnTo>
                  <a:pt x="1758488" y="1734053"/>
                </a:lnTo>
                <a:cubicBezTo>
                  <a:pt x="1758488" y="1767191"/>
                  <a:pt x="1731625" y="1794054"/>
                  <a:pt x="1698487" y="1794054"/>
                </a:cubicBezTo>
                <a:lnTo>
                  <a:pt x="1458489" y="1794054"/>
                </a:lnTo>
                <a:cubicBezTo>
                  <a:pt x="1425351" y="1794054"/>
                  <a:pt x="1398488" y="1767191"/>
                  <a:pt x="1398488" y="1734053"/>
                </a:cubicBezTo>
                <a:lnTo>
                  <a:pt x="1398488" y="1494015"/>
                </a:lnTo>
                <a:cubicBezTo>
                  <a:pt x="1398488" y="1460877"/>
                  <a:pt x="1425351" y="1434014"/>
                  <a:pt x="1458489" y="1434014"/>
                </a:cubicBezTo>
                <a:close/>
                <a:moveTo>
                  <a:pt x="946089" y="1434014"/>
                </a:moveTo>
                <a:lnTo>
                  <a:pt x="1186087" y="1434014"/>
                </a:lnTo>
                <a:cubicBezTo>
                  <a:pt x="1219225" y="1434014"/>
                  <a:pt x="1246088" y="1460877"/>
                  <a:pt x="1246088" y="1494015"/>
                </a:cubicBezTo>
                <a:lnTo>
                  <a:pt x="1246088" y="1734053"/>
                </a:lnTo>
                <a:cubicBezTo>
                  <a:pt x="1246088" y="1767191"/>
                  <a:pt x="1219225" y="1794054"/>
                  <a:pt x="1186087" y="1794054"/>
                </a:cubicBezTo>
                <a:lnTo>
                  <a:pt x="946089" y="1794054"/>
                </a:lnTo>
                <a:cubicBezTo>
                  <a:pt x="912951" y="1794054"/>
                  <a:pt x="886088" y="1767191"/>
                  <a:pt x="886088" y="1734053"/>
                </a:cubicBezTo>
                <a:lnTo>
                  <a:pt x="886088" y="1494015"/>
                </a:lnTo>
                <a:cubicBezTo>
                  <a:pt x="886088" y="1460877"/>
                  <a:pt x="912951" y="1434014"/>
                  <a:pt x="946089" y="1434014"/>
                </a:cubicBezTo>
                <a:close/>
                <a:moveTo>
                  <a:pt x="434129" y="1434014"/>
                </a:moveTo>
                <a:lnTo>
                  <a:pt x="674127" y="1434014"/>
                </a:lnTo>
                <a:cubicBezTo>
                  <a:pt x="707265" y="1434014"/>
                  <a:pt x="734128" y="1460877"/>
                  <a:pt x="734128" y="1494015"/>
                </a:cubicBezTo>
                <a:lnTo>
                  <a:pt x="734128" y="1734053"/>
                </a:lnTo>
                <a:cubicBezTo>
                  <a:pt x="734128" y="1767191"/>
                  <a:pt x="707265" y="1794054"/>
                  <a:pt x="674127" y="1794054"/>
                </a:cubicBezTo>
                <a:lnTo>
                  <a:pt x="434129" y="1794054"/>
                </a:lnTo>
                <a:cubicBezTo>
                  <a:pt x="400991" y="1794054"/>
                  <a:pt x="374128" y="1767191"/>
                  <a:pt x="374128" y="1734053"/>
                </a:cubicBezTo>
                <a:lnTo>
                  <a:pt x="374128" y="1494015"/>
                </a:lnTo>
                <a:cubicBezTo>
                  <a:pt x="374128" y="1460877"/>
                  <a:pt x="400991" y="1434014"/>
                  <a:pt x="434129" y="1434014"/>
                </a:cubicBezTo>
                <a:close/>
                <a:moveTo>
                  <a:pt x="1458489" y="885417"/>
                </a:moveTo>
                <a:lnTo>
                  <a:pt x="1698487" y="885417"/>
                </a:lnTo>
                <a:cubicBezTo>
                  <a:pt x="1731625" y="885417"/>
                  <a:pt x="1758488" y="912280"/>
                  <a:pt x="1758488" y="945418"/>
                </a:cubicBezTo>
                <a:lnTo>
                  <a:pt x="1758488" y="1185456"/>
                </a:lnTo>
                <a:cubicBezTo>
                  <a:pt x="1758488" y="1218594"/>
                  <a:pt x="1731625" y="1245457"/>
                  <a:pt x="1698487" y="1245457"/>
                </a:cubicBezTo>
                <a:lnTo>
                  <a:pt x="1458489" y="1245457"/>
                </a:lnTo>
                <a:cubicBezTo>
                  <a:pt x="1425351" y="1245457"/>
                  <a:pt x="1398488" y="1218594"/>
                  <a:pt x="1398488" y="1185456"/>
                </a:cubicBezTo>
                <a:lnTo>
                  <a:pt x="1398488" y="945418"/>
                </a:lnTo>
                <a:cubicBezTo>
                  <a:pt x="1398488" y="912280"/>
                  <a:pt x="1425351" y="885417"/>
                  <a:pt x="1458489" y="885417"/>
                </a:cubicBezTo>
                <a:close/>
                <a:moveTo>
                  <a:pt x="946089" y="885417"/>
                </a:moveTo>
                <a:lnTo>
                  <a:pt x="1186087" y="885417"/>
                </a:lnTo>
                <a:cubicBezTo>
                  <a:pt x="1219225" y="885417"/>
                  <a:pt x="1246088" y="912280"/>
                  <a:pt x="1246088" y="945418"/>
                </a:cubicBezTo>
                <a:lnTo>
                  <a:pt x="1246088" y="1185456"/>
                </a:lnTo>
                <a:cubicBezTo>
                  <a:pt x="1246088" y="1218594"/>
                  <a:pt x="1219225" y="1245457"/>
                  <a:pt x="1186087" y="1245457"/>
                </a:cubicBezTo>
                <a:lnTo>
                  <a:pt x="946089" y="1245457"/>
                </a:lnTo>
                <a:cubicBezTo>
                  <a:pt x="912951" y="1245457"/>
                  <a:pt x="886088" y="1218594"/>
                  <a:pt x="886088" y="1185456"/>
                </a:cubicBezTo>
                <a:lnTo>
                  <a:pt x="886088" y="945418"/>
                </a:lnTo>
                <a:cubicBezTo>
                  <a:pt x="886088" y="912280"/>
                  <a:pt x="912951" y="885417"/>
                  <a:pt x="946089" y="885417"/>
                </a:cubicBezTo>
                <a:close/>
                <a:moveTo>
                  <a:pt x="434129" y="885417"/>
                </a:moveTo>
                <a:lnTo>
                  <a:pt x="674127" y="885417"/>
                </a:lnTo>
                <a:cubicBezTo>
                  <a:pt x="707265" y="885417"/>
                  <a:pt x="734128" y="912280"/>
                  <a:pt x="734128" y="945418"/>
                </a:cubicBezTo>
                <a:lnTo>
                  <a:pt x="734128" y="1185456"/>
                </a:lnTo>
                <a:cubicBezTo>
                  <a:pt x="734128" y="1218594"/>
                  <a:pt x="707265" y="1245457"/>
                  <a:pt x="674127" y="1245457"/>
                </a:cubicBezTo>
                <a:lnTo>
                  <a:pt x="434129" y="1245457"/>
                </a:lnTo>
                <a:cubicBezTo>
                  <a:pt x="400991" y="1245457"/>
                  <a:pt x="374128" y="1218594"/>
                  <a:pt x="374128" y="1185456"/>
                </a:cubicBezTo>
                <a:lnTo>
                  <a:pt x="374128" y="945418"/>
                </a:lnTo>
                <a:cubicBezTo>
                  <a:pt x="374128" y="912280"/>
                  <a:pt x="400991" y="885417"/>
                  <a:pt x="434129" y="885417"/>
                </a:cubicBezTo>
                <a:close/>
                <a:moveTo>
                  <a:pt x="216024" y="608188"/>
                </a:moveTo>
                <a:lnTo>
                  <a:pt x="216024" y="3272484"/>
                </a:lnTo>
                <a:lnTo>
                  <a:pt x="1944216" y="3272484"/>
                </a:lnTo>
                <a:lnTo>
                  <a:pt x="1944216" y="608188"/>
                </a:lnTo>
                <a:close/>
                <a:moveTo>
                  <a:pt x="912102" y="305289"/>
                </a:moveTo>
                <a:cubicBezTo>
                  <a:pt x="905473" y="305289"/>
                  <a:pt x="900100" y="310662"/>
                  <a:pt x="900100" y="317291"/>
                </a:cubicBezTo>
                <a:lnTo>
                  <a:pt x="900100" y="365295"/>
                </a:lnTo>
                <a:cubicBezTo>
                  <a:pt x="900100" y="371924"/>
                  <a:pt x="905473" y="377297"/>
                  <a:pt x="912102" y="377297"/>
                </a:cubicBezTo>
                <a:lnTo>
                  <a:pt x="1248138" y="377297"/>
                </a:lnTo>
                <a:cubicBezTo>
                  <a:pt x="1254767" y="377297"/>
                  <a:pt x="1260140" y="371924"/>
                  <a:pt x="1260140" y="365295"/>
                </a:cubicBezTo>
                <a:lnTo>
                  <a:pt x="1260140" y="317291"/>
                </a:lnTo>
                <a:cubicBezTo>
                  <a:pt x="1260140" y="310662"/>
                  <a:pt x="1254767" y="305289"/>
                  <a:pt x="1248138" y="305289"/>
                </a:cubicBezTo>
                <a:close/>
                <a:moveTo>
                  <a:pt x="278153" y="0"/>
                </a:moveTo>
                <a:lnTo>
                  <a:pt x="1882087" y="0"/>
                </a:lnTo>
                <a:cubicBezTo>
                  <a:pt x="2035707" y="0"/>
                  <a:pt x="2160240" y="124533"/>
                  <a:pt x="2160240" y="278153"/>
                </a:cubicBezTo>
                <a:lnTo>
                  <a:pt x="2160240" y="3602520"/>
                </a:lnTo>
                <a:cubicBezTo>
                  <a:pt x="2160240" y="3756140"/>
                  <a:pt x="2035707" y="3880673"/>
                  <a:pt x="1882087" y="3880673"/>
                </a:cubicBezTo>
                <a:lnTo>
                  <a:pt x="278153" y="3880673"/>
                </a:lnTo>
                <a:cubicBezTo>
                  <a:pt x="124533" y="3880673"/>
                  <a:pt x="0" y="3756140"/>
                  <a:pt x="0" y="3602520"/>
                </a:cubicBezTo>
                <a:lnTo>
                  <a:pt x="0" y="278153"/>
                </a:lnTo>
                <a:cubicBezTo>
                  <a:pt x="0" y="124533"/>
                  <a:pt x="124533" y="0"/>
                  <a:pt x="27815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F428D2E9-D16C-4E44-93BB-E705C9232278}"/>
              </a:ext>
            </a:extLst>
          </p:cNvPr>
          <p:cNvSpPr txBox="1"/>
          <p:nvPr/>
        </p:nvSpPr>
        <p:spPr>
          <a:xfrm>
            <a:off x="1325681" y="5080219"/>
            <a:ext cx="1450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B4BC969C-6A9D-4384-B3E0-998BD09614D4}"/>
              </a:ext>
            </a:extLst>
          </p:cNvPr>
          <p:cNvSpPr txBox="1"/>
          <p:nvPr/>
        </p:nvSpPr>
        <p:spPr>
          <a:xfrm>
            <a:off x="3702666" y="5080219"/>
            <a:ext cx="1450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7E0D67EE-5D8B-488D-ACAC-EB8085F04619}"/>
              </a:ext>
            </a:extLst>
          </p:cNvPr>
          <p:cNvSpPr txBox="1"/>
          <p:nvPr/>
        </p:nvSpPr>
        <p:spPr>
          <a:xfrm>
            <a:off x="6079651" y="5080219"/>
            <a:ext cx="1450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59" name="Rounded Rectangle 3">
            <a:extLst>
              <a:ext uri="{FF2B5EF4-FFF2-40B4-BE49-F238E27FC236}">
                <a16:creationId xmlns:a16="http://schemas.microsoft.com/office/drawing/2014/main" id="{4AFAE2DE-A087-431C-8659-8E776E239C36}"/>
              </a:ext>
            </a:extLst>
          </p:cNvPr>
          <p:cNvSpPr/>
          <p:nvPr/>
        </p:nvSpPr>
        <p:spPr>
          <a:xfrm>
            <a:off x="5233672" y="5357550"/>
            <a:ext cx="793210" cy="645666"/>
          </a:xfrm>
          <a:custGeom>
            <a:avLst/>
            <a:gdLst/>
            <a:ahLst/>
            <a:cxnLst/>
            <a:rect l="l" t="t" r="r" b="b"/>
            <a:pathLst>
              <a:path w="2481182" h="2019660">
                <a:moveTo>
                  <a:pt x="1240591" y="1481245"/>
                </a:moveTo>
                <a:cubicBezTo>
                  <a:pt x="1201062" y="1481245"/>
                  <a:pt x="1169018" y="1511885"/>
                  <a:pt x="1169018" y="1549682"/>
                </a:cubicBezTo>
                <a:cubicBezTo>
                  <a:pt x="1169018" y="1587479"/>
                  <a:pt x="1201062" y="1618119"/>
                  <a:pt x="1240591" y="1618119"/>
                </a:cubicBezTo>
                <a:cubicBezTo>
                  <a:pt x="1280120" y="1618119"/>
                  <a:pt x="1312164" y="1587479"/>
                  <a:pt x="1312164" y="1549682"/>
                </a:cubicBezTo>
                <a:cubicBezTo>
                  <a:pt x="1312164" y="1511885"/>
                  <a:pt x="1280120" y="1481245"/>
                  <a:pt x="1240591" y="1481245"/>
                </a:cubicBezTo>
                <a:close/>
                <a:moveTo>
                  <a:pt x="95430" y="81527"/>
                </a:moveTo>
                <a:lnTo>
                  <a:pt x="95430" y="91249"/>
                </a:lnTo>
                <a:lnTo>
                  <a:pt x="95430" y="1336786"/>
                </a:lnTo>
                <a:lnTo>
                  <a:pt x="95430" y="1414360"/>
                </a:lnTo>
                <a:lnTo>
                  <a:pt x="2385752" y="1414360"/>
                </a:lnTo>
                <a:lnTo>
                  <a:pt x="2385752" y="1336786"/>
                </a:lnTo>
                <a:lnTo>
                  <a:pt x="2385752" y="91249"/>
                </a:lnTo>
                <a:lnTo>
                  <a:pt x="2385752" y="81527"/>
                </a:lnTo>
                <a:close/>
                <a:moveTo>
                  <a:pt x="82232" y="0"/>
                </a:moveTo>
                <a:lnTo>
                  <a:pt x="2398950" y="0"/>
                </a:lnTo>
                <a:cubicBezTo>
                  <a:pt x="2444366" y="0"/>
                  <a:pt x="2481182" y="33399"/>
                  <a:pt x="2481182" y="74597"/>
                </a:cubicBezTo>
                <a:lnTo>
                  <a:pt x="2481182" y="1613510"/>
                </a:lnTo>
                <a:cubicBezTo>
                  <a:pt x="2481182" y="1654709"/>
                  <a:pt x="2444366" y="1688107"/>
                  <a:pt x="2398950" y="1688107"/>
                </a:cubicBezTo>
                <a:lnTo>
                  <a:pt x="1569038" y="1688107"/>
                </a:lnTo>
                <a:lnTo>
                  <a:pt x="1643796" y="1974036"/>
                </a:lnTo>
                <a:lnTo>
                  <a:pt x="1876791" y="1974036"/>
                </a:lnTo>
                <a:cubicBezTo>
                  <a:pt x="1881184" y="1974036"/>
                  <a:pt x="1884744" y="1977440"/>
                  <a:pt x="1884744" y="1981640"/>
                </a:cubicBezTo>
                <a:lnTo>
                  <a:pt x="1884744" y="2012056"/>
                </a:lnTo>
                <a:cubicBezTo>
                  <a:pt x="1884744" y="2016256"/>
                  <a:pt x="1881184" y="2019660"/>
                  <a:pt x="1876791" y="2019660"/>
                </a:cubicBezTo>
                <a:lnTo>
                  <a:pt x="604391" y="2019660"/>
                </a:lnTo>
                <a:cubicBezTo>
                  <a:pt x="599998" y="2019660"/>
                  <a:pt x="596438" y="2016256"/>
                  <a:pt x="596438" y="2012056"/>
                </a:cubicBezTo>
                <a:lnTo>
                  <a:pt x="596438" y="1981640"/>
                </a:lnTo>
                <a:cubicBezTo>
                  <a:pt x="596438" y="1977440"/>
                  <a:pt x="599998" y="1974036"/>
                  <a:pt x="604391" y="1974036"/>
                </a:cubicBezTo>
                <a:lnTo>
                  <a:pt x="837388" y="1974036"/>
                </a:lnTo>
                <a:lnTo>
                  <a:pt x="912145" y="1688107"/>
                </a:lnTo>
                <a:lnTo>
                  <a:pt x="82232" y="1688107"/>
                </a:lnTo>
                <a:cubicBezTo>
                  <a:pt x="36817" y="1688107"/>
                  <a:pt x="0" y="1654709"/>
                  <a:pt x="0" y="1613510"/>
                </a:cubicBezTo>
                <a:lnTo>
                  <a:pt x="0" y="74597"/>
                </a:lnTo>
                <a:cubicBezTo>
                  <a:pt x="0" y="33399"/>
                  <a:pt x="36817" y="0"/>
                  <a:pt x="82232" y="0"/>
                </a:cubicBezTo>
                <a:close/>
              </a:path>
            </a:pathLst>
          </a:custGeom>
          <a:solidFill>
            <a:schemeClr val="accent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/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695D1FB5-3297-4288-A2B8-F45B7D8AB568}"/>
              </a:ext>
            </a:extLst>
          </p:cNvPr>
          <p:cNvGrpSpPr/>
          <p:nvPr/>
        </p:nvGrpSpPr>
        <p:grpSpPr>
          <a:xfrm>
            <a:off x="5352773" y="5432957"/>
            <a:ext cx="555009" cy="323462"/>
            <a:chOff x="5351423" y="5375787"/>
            <a:chExt cx="555009" cy="323462"/>
          </a:xfrm>
        </p:grpSpPr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891014B0-39E4-496A-ABAD-EB1D7CD72F5F}"/>
                </a:ext>
              </a:extLst>
            </p:cNvPr>
            <p:cNvSpPr/>
            <p:nvPr/>
          </p:nvSpPr>
          <p:spPr>
            <a:xfrm>
              <a:off x="5354515" y="5375787"/>
              <a:ext cx="551917" cy="6383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67600B81-2B79-40C7-BB90-82718F1F90C1}"/>
                </a:ext>
              </a:extLst>
            </p:cNvPr>
            <p:cNvSpPr/>
            <p:nvPr/>
          </p:nvSpPr>
          <p:spPr>
            <a:xfrm>
              <a:off x="5351783" y="5470356"/>
              <a:ext cx="139623" cy="972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888978D5-8B8D-46FE-ABDD-CB659AF55488}"/>
                </a:ext>
              </a:extLst>
            </p:cNvPr>
            <p:cNvSpPr/>
            <p:nvPr/>
          </p:nvSpPr>
          <p:spPr>
            <a:xfrm>
              <a:off x="5675254" y="5470356"/>
              <a:ext cx="219438" cy="22889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75475FDA-470A-4DFC-98B6-860A28EF3676}"/>
                </a:ext>
              </a:extLst>
            </p:cNvPr>
            <p:cNvSpPr/>
            <p:nvPr/>
          </p:nvSpPr>
          <p:spPr>
            <a:xfrm>
              <a:off x="5524642" y="5470356"/>
              <a:ext cx="117377" cy="13400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1D539550-0E72-48EC-A6BF-E4D788BDC46E}"/>
                </a:ext>
              </a:extLst>
            </p:cNvPr>
            <p:cNvSpPr/>
            <p:nvPr/>
          </p:nvSpPr>
          <p:spPr>
            <a:xfrm>
              <a:off x="5351423" y="5582710"/>
              <a:ext cx="139623" cy="1165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723F7617-124C-40D6-8BED-254B78A1B8F3}"/>
                </a:ext>
              </a:extLst>
            </p:cNvPr>
            <p:cNvSpPr/>
            <p:nvPr/>
          </p:nvSpPr>
          <p:spPr>
            <a:xfrm>
              <a:off x="5522505" y="5617217"/>
              <a:ext cx="117377" cy="8203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185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13</cp:revision>
  <dcterms:created xsi:type="dcterms:W3CDTF">2018-02-18T19:39:47Z</dcterms:created>
  <dcterms:modified xsi:type="dcterms:W3CDTF">2021-04-19T01:48:56Z</dcterms:modified>
</cp:coreProperties>
</file>