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4" name="Freeform: Shape 273">
            <a:extLst>
              <a:ext uri="{FF2B5EF4-FFF2-40B4-BE49-F238E27FC236}">
                <a16:creationId xmlns:a16="http://schemas.microsoft.com/office/drawing/2014/main" id="{6103CAB6-68F8-4DBA-AEB7-097539C0F861}"/>
              </a:ext>
            </a:extLst>
          </p:cNvPr>
          <p:cNvSpPr/>
          <p:nvPr/>
        </p:nvSpPr>
        <p:spPr>
          <a:xfrm>
            <a:off x="6405512" y="6661639"/>
            <a:ext cx="15449" cy="1545"/>
          </a:xfrm>
          <a:custGeom>
            <a:avLst/>
            <a:gdLst>
              <a:gd name="connsiteX0" fmla="*/ 12592 w 12591"/>
              <a:gd name="connsiteY0" fmla="*/ 1259 h 1259"/>
              <a:gd name="connsiteX1" fmla="*/ 0 w 12591"/>
              <a:gd name="connsiteY1" fmla="*/ 899 h 1259"/>
              <a:gd name="connsiteX2" fmla="*/ 4317 w 12591"/>
              <a:gd name="connsiteY2" fmla="*/ 1259 h 1259"/>
              <a:gd name="connsiteX3" fmla="*/ 12592 w 12591"/>
              <a:gd name="connsiteY3" fmla="*/ 1259 h 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91" h="1259">
                <a:moveTo>
                  <a:pt x="12592" y="1259"/>
                </a:moveTo>
                <a:cubicBezTo>
                  <a:pt x="8275" y="-540"/>
                  <a:pt x="3957" y="-180"/>
                  <a:pt x="0" y="899"/>
                </a:cubicBezTo>
                <a:cubicBezTo>
                  <a:pt x="1439" y="1259"/>
                  <a:pt x="2878" y="1259"/>
                  <a:pt x="4317" y="1259"/>
                </a:cubicBezTo>
                <a:cubicBezTo>
                  <a:pt x="7915" y="1259"/>
                  <a:pt x="11512" y="899"/>
                  <a:pt x="12592" y="1259"/>
                </a:cubicBezTo>
                <a:close/>
              </a:path>
            </a:pathLst>
          </a:custGeom>
          <a:solidFill>
            <a:srgbClr val="000000"/>
          </a:solidFill>
          <a:ln w="359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9467E27-63F4-4DE4-9B49-9D808CF8A0F2}"/>
              </a:ext>
            </a:extLst>
          </p:cNvPr>
          <p:cNvGrpSpPr/>
          <p:nvPr/>
        </p:nvGrpSpPr>
        <p:grpSpPr>
          <a:xfrm>
            <a:off x="4607118" y="1783142"/>
            <a:ext cx="3265432" cy="4577162"/>
            <a:chOff x="4390922" y="1480100"/>
            <a:chExt cx="3697823" cy="5183246"/>
          </a:xfrm>
        </p:grpSpPr>
        <p:sp>
          <p:nvSpPr>
            <p:cNvPr id="275" name="Freeform: Shape 274">
              <a:extLst>
                <a:ext uri="{FF2B5EF4-FFF2-40B4-BE49-F238E27FC236}">
                  <a16:creationId xmlns:a16="http://schemas.microsoft.com/office/drawing/2014/main" id="{6C64153F-5421-45B8-90EF-65D1CC7550C2}"/>
                </a:ext>
              </a:extLst>
            </p:cNvPr>
            <p:cNvSpPr/>
            <p:nvPr/>
          </p:nvSpPr>
          <p:spPr>
            <a:xfrm>
              <a:off x="5070126" y="2850228"/>
              <a:ext cx="2255331" cy="3813118"/>
            </a:xfrm>
            <a:custGeom>
              <a:avLst/>
              <a:gdLst>
                <a:gd name="connsiteX0" fmla="*/ 1541198 w 6511774"/>
                <a:gd name="connsiteY0" fmla="*/ 6421842 h 11009546"/>
                <a:gd name="connsiteX1" fmla="*/ 1519411 w 6511774"/>
                <a:gd name="connsiteY1" fmla="*/ 6430943 h 11009546"/>
                <a:gd name="connsiteX2" fmla="*/ 1347349 w 6511774"/>
                <a:gd name="connsiteY2" fmla="*/ 6470455 h 11009546"/>
                <a:gd name="connsiteX3" fmla="*/ 1236465 w 6511774"/>
                <a:gd name="connsiteY3" fmla="*/ 6457709 h 11009546"/>
                <a:gd name="connsiteX4" fmla="*/ 1186758 w 6511774"/>
                <a:gd name="connsiteY4" fmla="*/ 6485749 h 11009546"/>
                <a:gd name="connsiteX5" fmla="*/ 1226270 w 6511774"/>
                <a:gd name="connsiteY5" fmla="*/ 6506141 h 11009546"/>
                <a:gd name="connsiteX6" fmla="*/ 1468431 w 6511774"/>
                <a:gd name="connsiteY6" fmla="*/ 6532906 h 11009546"/>
                <a:gd name="connsiteX7" fmla="*/ 1560198 w 6511774"/>
                <a:gd name="connsiteY7" fmla="*/ 6456433 h 11009546"/>
                <a:gd name="connsiteX8" fmla="*/ 1541198 w 6511774"/>
                <a:gd name="connsiteY8" fmla="*/ 6421842 h 11009546"/>
                <a:gd name="connsiteX9" fmla="*/ 2012659 w 6511774"/>
                <a:gd name="connsiteY9" fmla="*/ 5509453 h 11009546"/>
                <a:gd name="connsiteX10" fmla="*/ 1987165 w 6511774"/>
                <a:gd name="connsiteY10" fmla="*/ 5546414 h 11009546"/>
                <a:gd name="connsiteX11" fmla="*/ 1906870 w 6511774"/>
                <a:gd name="connsiteY11" fmla="*/ 5726125 h 11009546"/>
                <a:gd name="connsiteX12" fmla="*/ 1606080 w 6511774"/>
                <a:gd name="connsiteY12" fmla="*/ 6211724 h 11009546"/>
                <a:gd name="connsiteX13" fmla="*/ 1609906 w 6511774"/>
                <a:gd name="connsiteY13" fmla="*/ 6272900 h 11009546"/>
                <a:gd name="connsiteX14" fmla="*/ 1655787 w 6511774"/>
                <a:gd name="connsiteY14" fmla="*/ 6453886 h 11009546"/>
                <a:gd name="connsiteX15" fmla="*/ 1755203 w 6511774"/>
                <a:gd name="connsiteY15" fmla="*/ 6526533 h 11009546"/>
                <a:gd name="connsiteX16" fmla="*/ 1841868 w 6511774"/>
                <a:gd name="connsiteY16" fmla="*/ 6532906 h 11009546"/>
                <a:gd name="connsiteX17" fmla="*/ 1936186 w 6511774"/>
                <a:gd name="connsiteY17" fmla="*/ 6567316 h 11009546"/>
                <a:gd name="connsiteX18" fmla="*/ 1979520 w 6511774"/>
                <a:gd name="connsiteY18" fmla="*/ 6540555 h 11009546"/>
                <a:gd name="connsiteX19" fmla="*/ 1990991 w 6511774"/>
                <a:gd name="connsiteY19" fmla="*/ 6235939 h 11009546"/>
                <a:gd name="connsiteX20" fmla="*/ 2016481 w 6511774"/>
                <a:gd name="connsiteY20" fmla="*/ 5585926 h 11009546"/>
                <a:gd name="connsiteX21" fmla="*/ 2012659 w 6511774"/>
                <a:gd name="connsiteY21" fmla="*/ 5509453 h 11009546"/>
                <a:gd name="connsiteX22" fmla="*/ 3441412 w 6511774"/>
                <a:gd name="connsiteY22" fmla="*/ 4391682 h 11009546"/>
                <a:gd name="connsiteX23" fmla="*/ 3449061 w 6511774"/>
                <a:gd name="connsiteY23" fmla="*/ 4937185 h 11009546"/>
                <a:gd name="connsiteX24" fmla="*/ 3482199 w 6511774"/>
                <a:gd name="connsiteY24" fmla="*/ 4980519 h 11009546"/>
                <a:gd name="connsiteX25" fmla="*/ 3506414 w 6511774"/>
                <a:gd name="connsiteY25" fmla="*/ 4934634 h 11009546"/>
                <a:gd name="connsiteX26" fmla="*/ 3441412 w 6511774"/>
                <a:gd name="connsiteY26" fmla="*/ 4391682 h 11009546"/>
                <a:gd name="connsiteX27" fmla="*/ 3559943 w 6511774"/>
                <a:gd name="connsiteY27" fmla="*/ 2284873 h 11009546"/>
                <a:gd name="connsiteX28" fmla="*/ 3241309 w 6511774"/>
                <a:gd name="connsiteY28" fmla="*/ 2628998 h 11009546"/>
                <a:gd name="connsiteX29" fmla="*/ 3341996 w 6511774"/>
                <a:gd name="connsiteY29" fmla="*/ 2566547 h 11009546"/>
                <a:gd name="connsiteX30" fmla="*/ 3446510 w 6511774"/>
                <a:gd name="connsiteY30" fmla="*/ 2562724 h 11009546"/>
                <a:gd name="connsiteX31" fmla="*/ 3474550 w 6511774"/>
                <a:gd name="connsiteY31" fmla="*/ 2611153 h 11009546"/>
                <a:gd name="connsiteX32" fmla="*/ 3419744 w 6511774"/>
                <a:gd name="connsiteY32" fmla="*/ 2632820 h 11009546"/>
                <a:gd name="connsiteX33" fmla="*/ 3261701 w 6511774"/>
                <a:gd name="connsiteY33" fmla="*/ 2860964 h 11009546"/>
                <a:gd name="connsiteX34" fmla="*/ 3265524 w 6511774"/>
                <a:gd name="connsiteY34" fmla="*/ 2896650 h 11009546"/>
                <a:gd name="connsiteX35" fmla="*/ 3422292 w 6511774"/>
                <a:gd name="connsiteY35" fmla="*/ 3558137 h 11009546"/>
                <a:gd name="connsiteX36" fmla="*/ 3451607 w 6511774"/>
                <a:gd name="connsiteY36" fmla="*/ 3394995 h 11009546"/>
                <a:gd name="connsiteX37" fmla="*/ 3559943 w 6511774"/>
                <a:gd name="connsiteY37" fmla="*/ 2284873 h 11009546"/>
                <a:gd name="connsiteX38" fmla="*/ 2894136 w 6511774"/>
                <a:gd name="connsiteY38" fmla="*/ 2231576 h 11009546"/>
                <a:gd name="connsiteX39" fmla="*/ 2817663 w 6511774"/>
                <a:gd name="connsiteY39" fmla="*/ 2333539 h 11009546"/>
                <a:gd name="connsiteX40" fmla="*/ 2815116 w 6511774"/>
                <a:gd name="connsiteY40" fmla="*/ 2359029 h 11009546"/>
                <a:gd name="connsiteX41" fmla="*/ 2789626 w 6511774"/>
                <a:gd name="connsiteY41" fmla="*/ 2510699 h 11009546"/>
                <a:gd name="connsiteX42" fmla="*/ 2774329 w 6511774"/>
                <a:gd name="connsiteY42" fmla="*/ 2668743 h 11009546"/>
                <a:gd name="connsiteX43" fmla="*/ 2773057 w 6511774"/>
                <a:gd name="connsiteY43" fmla="*/ 2677663 h 11009546"/>
                <a:gd name="connsiteX44" fmla="*/ 2771782 w 6511774"/>
                <a:gd name="connsiteY44" fmla="*/ 2719722 h 11009546"/>
                <a:gd name="connsiteX45" fmla="*/ 2780702 w 6511774"/>
                <a:gd name="connsiteY45" fmla="*/ 2822960 h 11009546"/>
                <a:gd name="connsiteX46" fmla="*/ 2787076 w 6511774"/>
                <a:gd name="connsiteY46" fmla="*/ 2890513 h 11009546"/>
                <a:gd name="connsiteX47" fmla="*/ 2788351 w 6511774"/>
                <a:gd name="connsiteY47" fmla="*/ 2900709 h 11009546"/>
                <a:gd name="connsiteX48" fmla="*/ 2795996 w 6511774"/>
                <a:gd name="connsiteY48" fmla="*/ 2984827 h 11009546"/>
                <a:gd name="connsiteX49" fmla="*/ 2801094 w 6511774"/>
                <a:gd name="connsiteY49" fmla="*/ 3093163 h 11009546"/>
                <a:gd name="connsiteX50" fmla="*/ 2801094 w 6511774"/>
                <a:gd name="connsiteY50" fmla="*/ 3094438 h 11009546"/>
                <a:gd name="connsiteX51" fmla="*/ 2802369 w 6511774"/>
                <a:gd name="connsiteY51" fmla="*/ 3104634 h 11009546"/>
                <a:gd name="connsiteX52" fmla="*/ 2840606 w 6511774"/>
                <a:gd name="connsiteY52" fmla="*/ 3442385 h 11009546"/>
                <a:gd name="connsiteX53" fmla="*/ 2869922 w 6511774"/>
                <a:gd name="connsiteY53" fmla="*/ 3792883 h 11009546"/>
                <a:gd name="connsiteX54" fmla="*/ 2878842 w 6511774"/>
                <a:gd name="connsiteY54" fmla="*/ 4010830 h 11009546"/>
                <a:gd name="connsiteX55" fmla="*/ 2826587 w 6511774"/>
                <a:gd name="connsiteY55" fmla="*/ 4933592 h 11009546"/>
                <a:gd name="connsiteX56" fmla="*/ 2840606 w 6511774"/>
                <a:gd name="connsiteY56" fmla="*/ 5034283 h 11009546"/>
                <a:gd name="connsiteX57" fmla="*/ 2904332 w 6511774"/>
                <a:gd name="connsiteY57" fmla="*/ 5022812 h 11009546"/>
                <a:gd name="connsiteX58" fmla="*/ 2923452 w 6511774"/>
                <a:gd name="connsiteY58" fmla="*/ 4849474 h 11009546"/>
                <a:gd name="connsiteX59" fmla="*/ 2927275 w 6511774"/>
                <a:gd name="connsiteY59" fmla="*/ 4570351 h 11009546"/>
                <a:gd name="connsiteX60" fmla="*/ 2928550 w 6511774"/>
                <a:gd name="connsiteY60" fmla="*/ 4449269 h 11009546"/>
                <a:gd name="connsiteX61" fmla="*/ 2957862 w 6511774"/>
                <a:gd name="connsiteY61" fmla="*/ 3795434 h 11009546"/>
                <a:gd name="connsiteX62" fmla="*/ 3089141 w 6511774"/>
                <a:gd name="connsiteY62" fmla="*/ 3023063 h 11009546"/>
                <a:gd name="connsiteX63" fmla="*/ 3045807 w 6511774"/>
                <a:gd name="connsiteY63" fmla="*/ 2769430 h 11009546"/>
                <a:gd name="connsiteX64" fmla="*/ 3091692 w 6511774"/>
                <a:gd name="connsiteY64" fmla="*/ 2684037 h 11009546"/>
                <a:gd name="connsiteX65" fmla="*/ 2996099 w 6511774"/>
                <a:gd name="connsiteY65" fmla="*/ 2720998 h 11009546"/>
                <a:gd name="connsiteX66" fmla="*/ 2993552 w 6511774"/>
                <a:gd name="connsiteY66" fmla="*/ 2723548 h 11009546"/>
                <a:gd name="connsiteX67" fmla="*/ 2984628 w 6511774"/>
                <a:gd name="connsiteY67" fmla="*/ 2715900 h 11009546"/>
                <a:gd name="connsiteX68" fmla="*/ 3104435 w 6511774"/>
                <a:gd name="connsiteY68" fmla="*/ 2639427 h 11009546"/>
                <a:gd name="connsiteX69" fmla="*/ 2905607 w 6511774"/>
                <a:gd name="connsiteY69" fmla="*/ 2431679 h 11009546"/>
                <a:gd name="connsiteX70" fmla="*/ 2877567 w 6511774"/>
                <a:gd name="connsiteY70" fmla="*/ 2398540 h 11009546"/>
                <a:gd name="connsiteX71" fmla="*/ 2883940 w 6511774"/>
                <a:gd name="connsiteY71" fmla="*/ 2334814 h 11009546"/>
                <a:gd name="connsiteX72" fmla="*/ 2894136 w 6511774"/>
                <a:gd name="connsiteY72" fmla="*/ 2231576 h 11009546"/>
                <a:gd name="connsiteX73" fmla="*/ 3748578 w 6511774"/>
                <a:gd name="connsiteY73" fmla="*/ 1761038 h 11009546"/>
                <a:gd name="connsiteX74" fmla="*/ 3693773 w 6511774"/>
                <a:gd name="connsiteY74" fmla="*/ 1808198 h 11009546"/>
                <a:gd name="connsiteX75" fmla="*/ 3692497 w 6511774"/>
                <a:gd name="connsiteY75" fmla="*/ 1859178 h 11009546"/>
                <a:gd name="connsiteX76" fmla="*/ 3600731 w 6511774"/>
                <a:gd name="connsiteY76" fmla="*/ 2052907 h 11009546"/>
                <a:gd name="connsiteX77" fmla="*/ 3616024 w 6511774"/>
                <a:gd name="connsiteY77" fmla="*/ 2214774 h 11009546"/>
                <a:gd name="connsiteX78" fmla="*/ 3909169 w 6511774"/>
                <a:gd name="connsiteY78" fmla="*/ 2312914 h 11009546"/>
                <a:gd name="connsiteX79" fmla="*/ 3953779 w 6511774"/>
                <a:gd name="connsiteY79" fmla="*/ 2273402 h 11009546"/>
                <a:gd name="connsiteX80" fmla="*/ 3943580 w 6511774"/>
                <a:gd name="connsiteY80" fmla="*/ 2077125 h 11009546"/>
                <a:gd name="connsiteX81" fmla="*/ 3939757 w 6511774"/>
                <a:gd name="connsiteY81" fmla="*/ 2077125 h 11009546"/>
                <a:gd name="connsiteX82" fmla="*/ 3939757 w 6511774"/>
                <a:gd name="connsiteY82" fmla="*/ 1861729 h 11009546"/>
                <a:gd name="connsiteX83" fmla="*/ 3886227 w 6511774"/>
                <a:gd name="connsiteY83" fmla="*/ 1785256 h 11009546"/>
                <a:gd name="connsiteX84" fmla="*/ 3748578 w 6511774"/>
                <a:gd name="connsiteY84" fmla="*/ 1761038 h 11009546"/>
                <a:gd name="connsiteX85" fmla="*/ 3915541 w 6511774"/>
                <a:gd name="connsiteY85" fmla="*/ 426 h 11009546"/>
                <a:gd name="connsiteX86" fmla="*/ 3969073 w 6511774"/>
                <a:gd name="connsiteY86" fmla="*/ 4726 h 11009546"/>
                <a:gd name="connsiteX87" fmla="*/ 4650949 w 6511774"/>
                <a:gd name="connsiteY87" fmla="*/ 71003 h 11009546"/>
                <a:gd name="connsiteX88" fmla="*/ 5285667 w 6511774"/>
                <a:gd name="connsiteY88" fmla="*/ 248163 h 11009546"/>
                <a:gd name="connsiteX89" fmla="*/ 5805680 w 6511774"/>
                <a:gd name="connsiteY89" fmla="*/ 603759 h 11009546"/>
                <a:gd name="connsiteX90" fmla="*/ 6374122 w 6511774"/>
                <a:gd name="connsiteY90" fmla="*/ 1001414 h 11009546"/>
                <a:gd name="connsiteX91" fmla="*/ 6511774 w 6511774"/>
                <a:gd name="connsiteY91" fmla="*/ 1112301 h 11009546"/>
                <a:gd name="connsiteX92" fmla="*/ 6477360 w 6511774"/>
                <a:gd name="connsiteY92" fmla="*/ 1140341 h 11009546"/>
                <a:gd name="connsiteX93" fmla="*/ 5813325 w 6511774"/>
                <a:gd name="connsiteY93" fmla="*/ 1485741 h 11009546"/>
                <a:gd name="connsiteX94" fmla="*/ 5789110 w 6511774"/>
                <a:gd name="connsiteY94" fmla="*/ 1504858 h 11009546"/>
                <a:gd name="connsiteX95" fmla="*/ 5745776 w 6511774"/>
                <a:gd name="connsiteY95" fmla="*/ 1532898 h 11009546"/>
                <a:gd name="connsiteX96" fmla="*/ 5719011 w 6511774"/>
                <a:gd name="connsiteY96" fmla="*/ 1562211 h 11009546"/>
                <a:gd name="connsiteX97" fmla="*/ 5642538 w 6511774"/>
                <a:gd name="connsiteY97" fmla="*/ 1582606 h 11009546"/>
                <a:gd name="connsiteX98" fmla="*/ 5276746 w 6511774"/>
                <a:gd name="connsiteY98" fmla="*/ 1595349 h 11009546"/>
                <a:gd name="connsiteX99" fmla="*/ 4958112 w 6511774"/>
                <a:gd name="connsiteY99" fmla="*/ 1614469 h 11009546"/>
                <a:gd name="connsiteX100" fmla="*/ 4676439 w 6511774"/>
                <a:gd name="connsiteY100" fmla="*/ 1643781 h 11009546"/>
                <a:gd name="connsiteX101" fmla="*/ 4073583 w 6511774"/>
                <a:gd name="connsiteY101" fmla="*/ 1752117 h 11009546"/>
                <a:gd name="connsiteX102" fmla="*/ 3993287 w 6511774"/>
                <a:gd name="connsiteY102" fmla="*/ 1843884 h 11009546"/>
                <a:gd name="connsiteX103" fmla="*/ 4007309 w 6511774"/>
                <a:gd name="connsiteY103" fmla="*/ 2325661 h 11009546"/>
                <a:gd name="connsiteX104" fmla="*/ 4097801 w 6511774"/>
                <a:gd name="connsiteY104" fmla="*/ 2384289 h 11009546"/>
                <a:gd name="connsiteX105" fmla="*/ 4415160 w 6511774"/>
                <a:gd name="connsiteY105" fmla="*/ 2476056 h 11009546"/>
                <a:gd name="connsiteX106" fmla="*/ 4556635 w 6511774"/>
                <a:gd name="connsiteY106" fmla="*/ 2626450 h 11009546"/>
                <a:gd name="connsiteX107" fmla="*/ 4644575 w 6511774"/>
                <a:gd name="connsiteY107" fmla="*/ 3196168 h 11009546"/>
                <a:gd name="connsiteX108" fmla="*/ 4676439 w 6511774"/>
                <a:gd name="connsiteY108" fmla="*/ 3296855 h 11009546"/>
                <a:gd name="connsiteX109" fmla="*/ 4755462 w 6511774"/>
                <a:gd name="connsiteY109" fmla="*/ 3440880 h 11009546"/>
                <a:gd name="connsiteX110" fmla="*/ 4898208 w 6511774"/>
                <a:gd name="connsiteY110" fmla="*/ 3848731 h 11009546"/>
                <a:gd name="connsiteX111" fmla="*/ 4933898 w 6511774"/>
                <a:gd name="connsiteY111" fmla="*/ 3973636 h 11009546"/>
                <a:gd name="connsiteX112" fmla="*/ 4876541 w 6511774"/>
                <a:gd name="connsiteY112" fmla="*/ 4199229 h 11009546"/>
                <a:gd name="connsiteX113" fmla="*/ 4782227 w 6511774"/>
                <a:gd name="connsiteY113" fmla="*/ 4335605 h 11009546"/>
                <a:gd name="connsiteX114" fmla="*/ 4533692 w 6511774"/>
                <a:gd name="connsiteY114" fmla="*/ 4327957 h 11009546"/>
                <a:gd name="connsiteX115" fmla="*/ 4368003 w 6511774"/>
                <a:gd name="connsiteY115" fmla="*/ 4252759 h 11009546"/>
                <a:gd name="connsiteX116" fmla="*/ 4283882 w 6511774"/>
                <a:gd name="connsiteY116" fmla="*/ 4292271 h 11009546"/>
                <a:gd name="connsiteX117" fmla="*/ 4273686 w 6511774"/>
                <a:gd name="connsiteY117" fmla="*/ 4475804 h 11009546"/>
                <a:gd name="connsiteX118" fmla="*/ 4397316 w 6511774"/>
                <a:gd name="connsiteY118" fmla="*/ 5235428 h 11009546"/>
                <a:gd name="connsiteX119" fmla="*/ 4420258 w 6511774"/>
                <a:gd name="connsiteY119" fmla="*/ 5294057 h 11009546"/>
                <a:gd name="connsiteX120" fmla="*/ 4425356 w 6511774"/>
                <a:gd name="connsiteY120" fmla="*/ 5301702 h 11009546"/>
                <a:gd name="connsiteX121" fmla="*/ 4494180 w 6511774"/>
                <a:gd name="connsiteY121" fmla="*/ 5652199 h 11009546"/>
                <a:gd name="connsiteX122" fmla="*/ 4622908 w 6511774"/>
                <a:gd name="connsiteY122" fmla="*/ 6280548 h 11009546"/>
                <a:gd name="connsiteX123" fmla="*/ 4628006 w 6511774"/>
                <a:gd name="connsiteY123" fmla="*/ 6325155 h 11009546"/>
                <a:gd name="connsiteX124" fmla="*/ 4555359 w 6511774"/>
                <a:gd name="connsiteY124" fmla="*/ 6443687 h 11009546"/>
                <a:gd name="connsiteX125" fmla="*/ 4433005 w 6511774"/>
                <a:gd name="connsiteY125" fmla="*/ 6531631 h 11009546"/>
                <a:gd name="connsiteX126" fmla="*/ 4317020 w 6511774"/>
                <a:gd name="connsiteY126" fmla="*/ 6608104 h 11009546"/>
                <a:gd name="connsiteX127" fmla="*/ 4277508 w 6511774"/>
                <a:gd name="connsiteY127" fmla="*/ 6665456 h 11009546"/>
                <a:gd name="connsiteX128" fmla="*/ 4290255 w 6511774"/>
                <a:gd name="connsiteY128" fmla="*/ 6786539 h 11009546"/>
                <a:gd name="connsiteX129" fmla="*/ 4308100 w 6511774"/>
                <a:gd name="connsiteY129" fmla="*/ 6994287 h 11009546"/>
                <a:gd name="connsiteX130" fmla="*/ 4308100 w 6511774"/>
                <a:gd name="connsiteY130" fmla="*/ 7423809 h 11009546"/>
                <a:gd name="connsiteX131" fmla="*/ 4276237 w 6511774"/>
                <a:gd name="connsiteY131" fmla="*/ 7626459 h 11009546"/>
                <a:gd name="connsiteX132" fmla="*/ 4297904 w 6511774"/>
                <a:gd name="connsiteY132" fmla="*/ 7925977 h 11009546"/>
                <a:gd name="connsiteX133" fmla="*/ 4299176 w 6511774"/>
                <a:gd name="connsiteY133" fmla="*/ 8108235 h 11009546"/>
                <a:gd name="connsiteX134" fmla="*/ 4297904 w 6511774"/>
                <a:gd name="connsiteY134" fmla="*/ 8435790 h 11009546"/>
                <a:gd name="connsiteX135" fmla="*/ 4388395 w 6511774"/>
                <a:gd name="connsiteY135" fmla="*/ 8990213 h 11009546"/>
                <a:gd name="connsiteX136" fmla="*/ 4388395 w 6511774"/>
                <a:gd name="connsiteY136" fmla="*/ 9182667 h 11009546"/>
                <a:gd name="connsiteX137" fmla="*/ 4333589 w 6511774"/>
                <a:gd name="connsiteY137" fmla="*/ 9603265 h 11009546"/>
                <a:gd name="connsiteX138" fmla="*/ 4383297 w 6511774"/>
                <a:gd name="connsiteY138" fmla="*/ 9817389 h 11009546"/>
                <a:gd name="connsiteX139" fmla="*/ 4461042 w 6511774"/>
                <a:gd name="connsiteY139" fmla="*/ 9935918 h 11009546"/>
                <a:gd name="connsiteX140" fmla="*/ 4494180 w 6511774"/>
                <a:gd name="connsiteY140" fmla="*/ 10020039 h 11009546"/>
                <a:gd name="connsiteX141" fmla="*/ 4454672 w 6511774"/>
                <a:gd name="connsiteY141" fmla="*/ 10164061 h 11009546"/>
                <a:gd name="connsiteX142" fmla="*/ 4441925 w 6511774"/>
                <a:gd name="connsiteY142" fmla="*/ 10304260 h 11009546"/>
                <a:gd name="connsiteX143" fmla="*/ 4439375 w 6511774"/>
                <a:gd name="connsiteY143" fmla="*/ 10347595 h 11009546"/>
                <a:gd name="connsiteX144" fmla="*/ 4461042 w 6511774"/>
                <a:gd name="connsiteY144" fmla="*/ 10425343 h 11009546"/>
                <a:gd name="connsiteX145" fmla="*/ 4503104 w 6511774"/>
                <a:gd name="connsiteY145" fmla="*/ 10458478 h 11009546"/>
                <a:gd name="connsiteX146" fmla="*/ 4619086 w 6511774"/>
                <a:gd name="connsiteY146" fmla="*/ 10578285 h 11009546"/>
                <a:gd name="connsiteX147" fmla="*/ 4639477 w 6511774"/>
                <a:gd name="connsiteY147" fmla="*/ 10617797 h 11009546"/>
                <a:gd name="connsiteX148" fmla="*/ 4652224 w 6511774"/>
                <a:gd name="connsiteY148" fmla="*/ 10631815 h 11009546"/>
                <a:gd name="connsiteX149" fmla="*/ 4666243 w 6511774"/>
                <a:gd name="connsiteY149" fmla="*/ 10722310 h 11009546"/>
                <a:gd name="connsiteX150" fmla="*/ 4476336 w 6511774"/>
                <a:gd name="connsiteY150" fmla="*/ 10987411 h 11009546"/>
                <a:gd name="connsiteX151" fmla="*/ 3860737 w 6511774"/>
                <a:gd name="connsiteY151" fmla="*/ 11007803 h 11009546"/>
                <a:gd name="connsiteX152" fmla="*/ 3860737 w 6511774"/>
                <a:gd name="connsiteY152" fmla="*/ 11007803 h 11009546"/>
                <a:gd name="connsiteX153" fmla="*/ 3790637 w 6511774"/>
                <a:gd name="connsiteY153" fmla="*/ 10868879 h 11009546"/>
                <a:gd name="connsiteX154" fmla="*/ 3808478 w 6511774"/>
                <a:gd name="connsiteY154" fmla="*/ 10736329 h 11009546"/>
                <a:gd name="connsiteX155" fmla="*/ 3803381 w 6511774"/>
                <a:gd name="connsiteY155" fmla="*/ 10694270 h 11009546"/>
                <a:gd name="connsiteX156" fmla="*/ 3777891 w 6511774"/>
                <a:gd name="connsiteY156" fmla="*/ 10522208 h 11009546"/>
                <a:gd name="connsiteX157" fmla="*/ 3763872 w 6511774"/>
                <a:gd name="connsiteY157" fmla="*/ 10362888 h 11009546"/>
                <a:gd name="connsiteX158" fmla="*/ 3696320 w 6511774"/>
                <a:gd name="connsiteY158" fmla="*/ 10226515 h 11009546"/>
                <a:gd name="connsiteX159" fmla="*/ 3711614 w 6511774"/>
                <a:gd name="connsiteY159" fmla="*/ 10110531 h 11009546"/>
                <a:gd name="connsiteX160" fmla="*/ 3735832 w 6511774"/>
                <a:gd name="connsiteY160" fmla="*/ 9912979 h 11009546"/>
                <a:gd name="connsiteX161" fmla="*/ 3619847 w 6511774"/>
                <a:gd name="connsiteY161" fmla="*/ 9514049 h 11009546"/>
                <a:gd name="connsiteX162" fmla="*/ 3543378 w 6511774"/>
                <a:gd name="connsiteY162" fmla="*/ 9024623 h 11009546"/>
                <a:gd name="connsiteX163" fmla="*/ 3521710 w 6511774"/>
                <a:gd name="connsiteY163" fmla="*/ 8972368 h 11009546"/>
                <a:gd name="connsiteX164" fmla="*/ 3505141 w 6511774"/>
                <a:gd name="connsiteY164" fmla="*/ 8861485 h 11009546"/>
                <a:gd name="connsiteX165" fmla="*/ 3418472 w 6511774"/>
                <a:gd name="connsiteY165" fmla="*/ 8453631 h 11009546"/>
                <a:gd name="connsiteX166" fmla="*/ 3395530 w 6511774"/>
                <a:gd name="connsiteY166" fmla="*/ 8411572 h 11009546"/>
                <a:gd name="connsiteX167" fmla="*/ 3347097 w 6511774"/>
                <a:gd name="connsiteY167" fmla="*/ 8277746 h 11009546"/>
                <a:gd name="connsiteX168" fmla="*/ 3308861 w 6511774"/>
                <a:gd name="connsiteY168" fmla="*/ 8137547 h 11009546"/>
                <a:gd name="connsiteX169" fmla="*/ 3275723 w 6511774"/>
                <a:gd name="connsiteY169" fmla="*/ 8001171 h 11009546"/>
                <a:gd name="connsiteX170" fmla="*/ 3116407 w 6511774"/>
                <a:gd name="connsiteY170" fmla="*/ 7602244 h 11009546"/>
                <a:gd name="connsiteX171" fmla="*/ 3104936 w 6511774"/>
                <a:gd name="connsiteY171" fmla="*/ 7597143 h 11009546"/>
                <a:gd name="connsiteX172" fmla="*/ 3076895 w 6511774"/>
                <a:gd name="connsiteY172" fmla="*/ 7662144 h 11009546"/>
                <a:gd name="connsiteX173" fmla="*/ 3064152 w 6511774"/>
                <a:gd name="connsiteY173" fmla="*/ 7852051 h 11009546"/>
                <a:gd name="connsiteX174" fmla="*/ 2955816 w 6511774"/>
                <a:gd name="connsiteY174" fmla="*/ 8518636 h 11009546"/>
                <a:gd name="connsiteX175" fmla="*/ 2744242 w 6511774"/>
                <a:gd name="connsiteY175" fmla="*/ 9408260 h 11009546"/>
                <a:gd name="connsiteX176" fmla="*/ 2750615 w 6511774"/>
                <a:gd name="connsiteY176" fmla="*/ 9616011 h 11009546"/>
                <a:gd name="connsiteX177" fmla="*/ 2756989 w 6511774"/>
                <a:gd name="connsiteY177" fmla="*/ 9665719 h 11009546"/>
                <a:gd name="connsiteX178" fmla="*/ 2813066 w 6511774"/>
                <a:gd name="connsiteY178" fmla="*/ 9754935 h 11009546"/>
                <a:gd name="connsiteX179" fmla="*/ 2898460 w 6511774"/>
                <a:gd name="connsiteY179" fmla="*/ 9851800 h 11009546"/>
                <a:gd name="connsiteX180" fmla="*/ 2906108 w 6511774"/>
                <a:gd name="connsiteY180" fmla="*/ 10020039 h 11009546"/>
                <a:gd name="connsiteX181" fmla="*/ 2830911 w 6511774"/>
                <a:gd name="connsiteY181" fmla="*/ 10101610 h 11009546"/>
                <a:gd name="connsiteX182" fmla="*/ 2767185 w 6511774"/>
                <a:gd name="connsiteY182" fmla="*/ 10209946 h 11009546"/>
                <a:gd name="connsiteX183" fmla="*/ 2791399 w 6511774"/>
                <a:gd name="connsiteY183" fmla="*/ 10314456 h 11009546"/>
                <a:gd name="connsiteX184" fmla="*/ 2819439 w 6511774"/>
                <a:gd name="connsiteY184" fmla="*/ 10480149 h 11009546"/>
                <a:gd name="connsiteX185" fmla="*/ 2828360 w 6511774"/>
                <a:gd name="connsiteY185" fmla="*/ 10568089 h 11009546"/>
                <a:gd name="connsiteX186" fmla="*/ 2769732 w 6511774"/>
                <a:gd name="connsiteY186" fmla="*/ 10691719 h 11009546"/>
                <a:gd name="connsiteX187" fmla="*/ 2769732 w 6511774"/>
                <a:gd name="connsiteY187" fmla="*/ 10738876 h 11009546"/>
                <a:gd name="connsiteX188" fmla="*/ 2793950 w 6511774"/>
                <a:gd name="connsiteY188" fmla="*/ 10866332 h 11009546"/>
                <a:gd name="connsiteX189" fmla="*/ 2748065 w 6511774"/>
                <a:gd name="connsiteY189" fmla="*/ 11003980 h 11009546"/>
                <a:gd name="connsiteX190" fmla="*/ 2003735 w 6511774"/>
                <a:gd name="connsiteY190" fmla="*/ 10986139 h 11009546"/>
                <a:gd name="connsiteX191" fmla="*/ 1804907 w 6511774"/>
                <a:gd name="connsiteY191" fmla="*/ 10845940 h 11009546"/>
                <a:gd name="connsiteX192" fmla="*/ 1925990 w 6511774"/>
                <a:gd name="connsiteY192" fmla="*/ 10566814 h 11009546"/>
                <a:gd name="connsiteX193" fmla="*/ 2052167 w 6511774"/>
                <a:gd name="connsiteY193" fmla="*/ 10429165 h 11009546"/>
                <a:gd name="connsiteX194" fmla="*/ 2053442 w 6511774"/>
                <a:gd name="connsiteY194" fmla="*/ 10398578 h 11009546"/>
                <a:gd name="connsiteX195" fmla="*/ 2068736 w 6511774"/>
                <a:gd name="connsiteY195" fmla="*/ 10370537 h 11009546"/>
                <a:gd name="connsiteX196" fmla="*/ 2085305 w 6511774"/>
                <a:gd name="connsiteY196" fmla="*/ 10353968 h 11009546"/>
                <a:gd name="connsiteX197" fmla="*/ 2103150 w 6511774"/>
                <a:gd name="connsiteY197" fmla="*/ 10141118 h 11009546"/>
                <a:gd name="connsiteX198" fmla="*/ 2052167 w 6511774"/>
                <a:gd name="connsiteY198" fmla="*/ 10099059 h 11009546"/>
                <a:gd name="connsiteX199" fmla="*/ 1968049 w 6511774"/>
                <a:gd name="connsiteY199" fmla="*/ 9888761 h 11009546"/>
                <a:gd name="connsiteX200" fmla="*/ 2047069 w 6511774"/>
                <a:gd name="connsiteY200" fmla="*/ 9524244 h 11009546"/>
                <a:gd name="connsiteX201" fmla="*/ 2070012 w 6511774"/>
                <a:gd name="connsiteY201" fmla="*/ 9392966 h 11009546"/>
                <a:gd name="connsiteX202" fmla="*/ 2095501 w 6511774"/>
                <a:gd name="connsiteY202" fmla="*/ 9014427 h 11009546"/>
                <a:gd name="connsiteX203" fmla="*/ 2110799 w 6511774"/>
                <a:gd name="connsiteY203" fmla="*/ 8916291 h 11009546"/>
                <a:gd name="connsiteX204" fmla="*/ 2108248 w 6511774"/>
                <a:gd name="connsiteY204" fmla="*/ 8797759 h 11009546"/>
                <a:gd name="connsiteX205" fmla="*/ 2105697 w 6511774"/>
                <a:gd name="connsiteY205" fmla="*/ 8661382 h 11009546"/>
                <a:gd name="connsiteX206" fmla="*/ 2103150 w 6511774"/>
                <a:gd name="connsiteY206" fmla="*/ 8587460 h 11009546"/>
                <a:gd name="connsiteX207" fmla="*/ 2085305 w 6511774"/>
                <a:gd name="connsiteY207" fmla="*/ 8513535 h 11009546"/>
                <a:gd name="connsiteX208" fmla="*/ 2114621 w 6511774"/>
                <a:gd name="connsiteY208" fmla="*/ 8426869 h 11009546"/>
                <a:gd name="connsiteX209" fmla="*/ 1622649 w 6511774"/>
                <a:gd name="connsiteY209" fmla="*/ 8341473 h 11009546"/>
                <a:gd name="connsiteX210" fmla="*/ 611943 w 6511774"/>
                <a:gd name="connsiteY210" fmla="*/ 8279021 h 11009546"/>
                <a:gd name="connsiteX211" fmla="*/ 485762 w 6511774"/>
                <a:gd name="connsiteY211" fmla="*/ 8310885 h 11009546"/>
                <a:gd name="connsiteX212" fmla="*/ 79187 w 6511774"/>
                <a:gd name="connsiteY212" fmla="*/ 8238238 h 11009546"/>
                <a:gd name="connsiteX213" fmla="*/ 5261 w 6511774"/>
                <a:gd name="connsiteY213" fmla="*/ 8193628 h 11009546"/>
                <a:gd name="connsiteX214" fmla="*/ 20555 w 6511774"/>
                <a:gd name="connsiteY214" fmla="*/ 8055976 h 11009546"/>
                <a:gd name="connsiteX215" fmla="*/ 34577 w 6511774"/>
                <a:gd name="connsiteY215" fmla="*/ 7880091 h 11009546"/>
                <a:gd name="connsiteX216" fmla="*/ 44773 w 6511774"/>
                <a:gd name="connsiteY216" fmla="*/ 7775578 h 11009546"/>
                <a:gd name="connsiteX217" fmla="*/ 85557 w 6511774"/>
                <a:gd name="connsiteY217" fmla="*/ 7320571 h 11009546"/>
                <a:gd name="connsiteX218" fmla="*/ 84285 w 6511774"/>
                <a:gd name="connsiteY218" fmla="*/ 7203314 h 11009546"/>
                <a:gd name="connsiteX219" fmla="*/ 91930 w 6511774"/>
                <a:gd name="connsiteY219" fmla="*/ 7049093 h 11009546"/>
                <a:gd name="connsiteX220" fmla="*/ 102126 w 6511774"/>
                <a:gd name="connsiteY220" fmla="*/ 6892324 h 11009546"/>
                <a:gd name="connsiteX221" fmla="*/ 135264 w 6511774"/>
                <a:gd name="connsiteY221" fmla="*/ 6819678 h 11009546"/>
                <a:gd name="connsiteX222" fmla="*/ 172225 w 6511774"/>
                <a:gd name="connsiteY222" fmla="*/ 6480651 h 11009546"/>
                <a:gd name="connsiteX223" fmla="*/ 224484 w 6511774"/>
                <a:gd name="connsiteY223" fmla="*/ 6409276 h 11009546"/>
                <a:gd name="connsiteX224" fmla="*/ 724101 w 6511774"/>
                <a:gd name="connsiteY224" fmla="*/ 6383786 h 11009546"/>
                <a:gd name="connsiteX225" fmla="*/ 784005 w 6511774"/>
                <a:gd name="connsiteY225" fmla="*/ 6396530 h 11009546"/>
                <a:gd name="connsiteX226" fmla="*/ 1015971 w 6511774"/>
                <a:gd name="connsiteY226" fmla="*/ 6419472 h 11009546"/>
                <a:gd name="connsiteX227" fmla="*/ 1040185 w 6511774"/>
                <a:gd name="connsiteY227" fmla="*/ 6424570 h 11009546"/>
                <a:gd name="connsiteX228" fmla="*/ 1055479 w 6511774"/>
                <a:gd name="connsiteY228" fmla="*/ 6255055 h 11009546"/>
                <a:gd name="connsiteX229" fmla="*/ 1068226 w 6511774"/>
                <a:gd name="connsiteY229" fmla="*/ 6123780 h 11009546"/>
                <a:gd name="connsiteX230" fmla="*/ 1153619 w 6511774"/>
                <a:gd name="connsiteY230" fmla="*/ 5992501 h 11009546"/>
                <a:gd name="connsiteX231" fmla="*/ 1195678 w 6511774"/>
                <a:gd name="connsiteY231" fmla="*/ 5895637 h 11009546"/>
                <a:gd name="connsiteX232" fmla="*/ 1236465 w 6511774"/>
                <a:gd name="connsiteY232" fmla="*/ 5759264 h 11009546"/>
                <a:gd name="connsiteX233" fmla="*/ 1286173 w 6511774"/>
                <a:gd name="connsiteY233" fmla="*/ 5673867 h 11009546"/>
                <a:gd name="connsiteX234" fmla="*/ 1367741 w 6511774"/>
                <a:gd name="connsiteY234" fmla="*/ 5397295 h 11009546"/>
                <a:gd name="connsiteX235" fmla="*/ 1414901 w 6511774"/>
                <a:gd name="connsiteY235" fmla="*/ 5327195 h 11009546"/>
                <a:gd name="connsiteX236" fmla="*/ 1428920 w 6511774"/>
                <a:gd name="connsiteY236" fmla="*/ 5323369 h 11009546"/>
                <a:gd name="connsiteX237" fmla="*/ 1465881 w 6511774"/>
                <a:gd name="connsiteY237" fmla="*/ 5223957 h 11009546"/>
                <a:gd name="connsiteX238" fmla="*/ 1595884 w 6511774"/>
                <a:gd name="connsiteY238" fmla="*/ 4812280 h 11009546"/>
                <a:gd name="connsiteX239" fmla="*/ 1655787 w 6511774"/>
                <a:gd name="connsiteY239" fmla="*/ 4618551 h 11009546"/>
                <a:gd name="connsiteX240" fmla="*/ 1766671 w 6511774"/>
                <a:gd name="connsiteY240" fmla="*/ 3985107 h 11009546"/>
                <a:gd name="connsiteX241" fmla="*/ 1780693 w 6511774"/>
                <a:gd name="connsiteY241" fmla="*/ 3846180 h 11009546"/>
                <a:gd name="connsiteX242" fmla="*/ 1785791 w 6511774"/>
                <a:gd name="connsiteY242" fmla="*/ 3305779 h 11009546"/>
                <a:gd name="connsiteX243" fmla="*/ 1792164 w 6511774"/>
                <a:gd name="connsiteY243" fmla="*/ 3109499 h 11009546"/>
                <a:gd name="connsiteX244" fmla="*/ 1960400 w 6511774"/>
                <a:gd name="connsiteY244" fmla="*/ 2781944 h 11009546"/>
                <a:gd name="connsiteX245" fmla="*/ 2392469 w 6511774"/>
                <a:gd name="connsiteY245" fmla="*/ 2580566 h 11009546"/>
                <a:gd name="connsiteX246" fmla="*/ 2679240 w 6511774"/>
                <a:gd name="connsiteY246" fmla="*/ 2432721 h 11009546"/>
                <a:gd name="connsiteX247" fmla="*/ 2768456 w 6511774"/>
                <a:gd name="connsiteY247" fmla="*/ 2333306 h 11009546"/>
                <a:gd name="connsiteX248" fmla="*/ 2836009 w 6511774"/>
                <a:gd name="connsiteY248" fmla="*/ 2259384 h 11009546"/>
                <a:gd name="connsiteX249" fmla="*/ 2837284 w 6511774"/>
                <a:gd name="connsiteY249" fmla="*/ 2254286 h 11009546"/>
                <a:gd name="connsiteX250" fmla="*/ 2881890 w 6511774"/>
                <a:gd name="connsiteY250" fmla="*/ 2196933 h 11009546"/>
                <a:gd name="connsiteX251" fmla="*/ 2858951 w 6511774"/>
                <a:gd name="connsiteY251" fmla="*/ 1963691 h 11009546"/>
                <a:gd name="connsiteX252" fmla="*/ 2842382 w 6511774"/>
                <a:gd name="connsiteY252" fmla="*/ 1936926 h 11009546"/>
                <a:gd name="connsiteX253" fmla="*/ 2750615 w 6511774"/>
                <a:gd name="connsiteY253" fmla="*/ 1724077 h 11009546"/>
                <a:gd name="connsiteX254" fmla="*/ 2663946 w 6511774"/>
                <a:gd name="connsiteY254" fmla="*/ 1639959 h 11009546"/>
                <a:gd name="connsiteX255" fmla="*/ 2396295 w 6511774"/>
                <a:gd name="connsiteY255" fmla="*/ 1639959 h 11009546"/>
                <a:gd name="connsiteX256" fmla="*/ 2109523 w 6511774"/>
                <a:gd name="connsiteY256" fmla="*/ 1562211 h 11009546"/>
                <a:gd name="connsiteX257" fmla="*/ 1491370 w 6511774"/>
                <a:gd name="connsiteY257" fmla="*/ 1263971 h 11009546"/>
                <a:gd name="connsiteX258" fmla="*/ 1472254 w 6511774"/>
                <a:gd name="connsiteY258" fmla="*/ 1159458 h 11009546"/>
                <a:gd name="connsiteX259" fmla="*/ 1766671 w 6511774"/>
                <a:gd name="connsiteY259" fmla="*/ 898179 h 11009546"/>
                <a:gd name="connsiteX260" fmla="*/ 2174525 w 6511774"/>
                <a:gd name="connsiteY260" fmla="*/ 562976 h 11009546"/>
                <a:gd name="connsiteX261" fmla="*/ 2660124 w 6511774"/>
                <a:gd name="connsiteY261" fmla="*/ 215025 h 11009546"/>
                <a:gd name="connsiteX262" fmla="*/ 3043757 w 6511774"/>
                <a:gd name="connsiteY262" fmla="*/ 110515 h 11009546"/>
                <a:gd name="connsiteX263" fmla="*/ 3862009 w 6511774"/>
                <a:gd name="connsiteY263" fmla="*/ 8552 h 11009546"/>
                <a:gd name="connsiteX264" fmla="*/ 3915541 w 6511774"/>
                <a:gd name="connsiteY264" fmla="*/ 426 h 1100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</a:cxnLst>
              <a:rect l="l" t="t" r="r" b="b"/>
              <a:pathLst>
                <a:path w="6511774" h="11009546">
                  <a:moveTo>
                    <a:pt x="1541198" y="6421842"/>
                  </a:moveTo>
                  <a:cubicBezTo>
                    <a:pt x="1535741" y="6422659"/>
                    <a:pt x="1528652" y="6425527"/>
                    <a:pt x="1519411" y="6430943"/>
                  </a:cubicBezTo>
                  <a:cubicBezTo>
                    <a:pt x="1467156" y="6461531"/>
                    <a:pt x="1414901" y="6487021"/>
                    <a:pt x="1347349" y="6470455"/>
                  </a:cubicBezTo>
                  <a:cubicBezTo>
                    <a:pt x="1312938" y="6462807"/>
                    <a:pt x="1273427" y="6465354"/>
                    <a:pt x="1236465" y="6457709"/>
                  </a:cubicBezTo>
                  <a:cubicBezTo>
                    <a:pt x="1216074" y="6453886"/>
                    <a:pt x="1189309" y="6460256"/>
                    <a:pt x="1186758" y="6485749"/>
                  </a:cubicBezTo>
                  <a:cubicBezTo>
                    <a:pt x="1185482" y="6508688"/>
                    <a:pt x="1210972" y="6504866"/>
                    <a:pt x="1226270" y="6506141"/>
                  </a:cubicBezTo>
                  <a:cubicBezTo>
                    <a:pt x="1310388" y="6516337"/>
                    <a:pt x="1394506" y="6525257"/>
                    <a:pt x="1468431" y="6532906"/>
                  </a:cubicBezTo>
                  <a:cubicBezTo>
                    <a:pt x="1506668" y="6534181"/>
                    <a:pt x="1562745" y="6481923"/>
                    <a:pt x="1560198" y="6456433"/>
                  </a:cubicBezTo>
                  <a:cubicBezTo>
                    <a:pt x="1559242" y="6435403"/>
                    <a:pt x="1557568" y="6419392"/>
                    <a:pt x="1541198" y="6421842"/>
                  </a:cubicBezTo>
                  <a:close/>
                  <a:moveTo>
                    <a:pt x="2012659" y="5509453"/>
                  </a:moveTo>
                  <a:cubicBezTo>
                    <a:pt x="1993539" y="5518374"/>
                    <a:pt x="1992267" y="5533668"/>
                    <a:pt x="1987165" y="5546414"/>
                  </a:cubicBezTo>
                  <a:cubicBezTo>
                    <a:pt x="1964226" y="5607593"/>
                    <a:pt x="1941284" y="5670044"/>
                    <a:pt x="1906870" y="5726125"/>
                  </a:cubicBezTo>
                  <a:cubicBezTo>
                    <a:pt x="1806183" y="5887992"/>
                    <a:pt x="1681277" y="6034560"/>
                    <a:pt x="1606080" y="6211724"/>
                  </a:cubicBezTo>
                  <a:cubicBezTo>
                    <a:pt x="1597159" y="6235939"/>
                    <a:pt x="1584413" y="6253783"/>
                    <a:pt x="1609906" y="6272900"/>
                  </a:cubicBezTo>
                  <a:cubicBezTo>
                    <a:pt x="1648139" y="6326430"/>
                    <a:pt x="1655787" y="6388884"/>
                    <a:pt x="1655787" y="6453886"/>
                  </a:cubicBezTo>
                  <a:cubicBezTo>
                    <a:pt x="1657063" y="6534181"/>
                    <a:pt x="1680002" y="6549475"/>
                    <a:pt x="1755203" y="6526533"/>
                  </a:cubicBezTo>
                  <a:cubicBezTo>
                    <a:pt x="1783240" y="6517612"/>
                    <a:pt x="1820201" y="6517612"/>
                    <a:pt x="1841868" y="6532906"/>
                  </a:cubicBezTo>
                  <a:cubicBezTo>
                    <a:pt x="1872460" y="6554573"/>
                    <a:pt x="1905598" y="6553298"/>
                    <a:pt x="1936186" y="6567316"/>
                  </a:cubicBezTo>
                  <a:cubicBezTo>
                    <a:pt x="1965502" y="6581338"/>
                    <a:pt x="1978245" y="6574965"/>
                    <a:pt x="1979520" y="6540555"/>
                  </a:cubicBezTo>
                  <a:cubicBezTo>
                    <a:pt x="1982067" y="6439864"/>
                    <a:pt x="1987165" y="6337901"/>
                    <a:pt x="1990991" y="6235939"/>
                  </a:cubicBezTo>
                  <a:cubicBezTo>
                    <a:pt x="2007561" y="6019267"/>
                    <a:pt x="2015206" y="5802595"/>
                    <a:pt x="2016481" y="5585926"/>
                  </a:cubicBezTo>
                  <a:cubicBezTo>
                    <a:pt x="2015206" y="5560433"/>
                    <a:pt x="2013930" y="5536218"/>
                    <a:pt x="2012659" y="5509453"/>
                  </a:cubicBezTo>
                  <a:close/>
                  <a:moveTo>
                    <a:pt x="3441412" y="4391682"/>
                  </a:moveTo>
                  <a:cubicBezTo>
                    <a:pt x="3428669" y="4573940"/>
                    <a:pt x="3437589" y="4756198"/>
                    <a:pt x="3449061" y="4937185"/>
                  </a:cubicBezTo>
                  <a:cubicBezTo>
                    <a:pt x="3450336" y="4957577"/>
                    <a:pt x="3449061" y="4981795"/>
                    <a:pt x="3482199" y="4980519"/>
                  </a:cubicBezTo>
                  <a:cubicBezTo>
                    <a:pt x="3516610" y="4977968"/>
                    <a:pt x="3508964" y="4955029"/>
                    <a:pt x="3506414" y="4934634"/>
                  </a:cubicBezTo>
                  <a:cubicBezTo>
                    <a:pt x="3484746" y="4753651"/>
                    <a:pt x="3463079" y="4572665"/>
                    <a:pt x="3441412" y="4391682"/>
                  </a:cubicBezTo>
                  <a:close/>
                  <a:moveTo>
                    <a:pt x="3559943" y="2284873"/>
                  </a:moveTo>
                  <a:cubicBezTo>
                    <a:pt x="3454155" y="2399583"/>
                    <a:pt x="3325427" y="2493897"/>
                    <a:pt x="3241309" y="2628998"/>
                  </a:cubicBezTo>
                  <a:cubicBezTo>
                    <a:pt x="3291017" y="2635371"/>
                    <a:pt x="3316507" y="2599685"/>
                    <a:pt x="3341996" y="2566547"/>
                  </a:cubicBezTo>
                  <a:cubicBezTo>
                    <a:pt x="3389153" y="2504092"/>
                    <a:pt x="3389153" y="2504092"/>
                    <a:pt x="3446510" y="2562724"/>
                  </a:cubicBezTo>
                  <a:cubicBezTo>
                    <a:pt x="3455430" y="2579290"/>
                    <a:pt x="3464354" y="2595859"/>
                    <a:pt x="3474550" y="2611153"/>
                  </a:cubicBezTo>
                  <a:cubicBezTo>
                    <a:pt x="3460528" y="2611153"/>
                    <a:pt x="3443959" y="2618802"/>
                    <a:pt x="3419744" y="2632820"/>
                  </a:cubicBezTo>
                  <a:cubicBezTo>
                    <a:pt x="3327978" y="2683803"/>
                    <a:pt x="3321605" y="2789589"/>
                    <a:pt x="3261701" y="2860964"/>
                  </a:cubicBezTo>
                  <a:cubicBezTo>
                    <a:pt x="3255328" y="2868613"/>
                    <a:pt x="3256603" y="2885182"/>
                    <a:pt x="3265524" y="2896650"/>
                  </a:cubicBezTo>
                  <a:cubicBezTo>
                    <a:pt x="3367490" y="3104401"/>
                    <a:pt x="3428665" y="3323620"/>
                    <a:pt x="3422292" y="3558137"/>
                  </a:cubicBezTo>
                  <a:cubicBezTo>
                    <a:pt x="3436314" y="3503331"/>
                    <a:pt x="3443959" y="3448526"/>
                    <a:pt x="3451607" y="3394995"/>
                  </a:cubicBezTo>
                  <a:cubicBezTo>
                    <a:pt x="3474550" y="3182784"/>
                    <a:pt x="3553566" y="2433252"/>
                    <a:pt x="3559943" y="2284873"/>
                  </a:cubicBezTo>
                  <a:close/>
                  <a:moveTo>
                    <a:pt x="2894136" y="2231576"/>
                  </a:moveTo>
                  <a:cubicBezTo>
                    <a:pt x="2852077" y="2253243"/>
                    <a:pt x="2852077" y="2305498"/>
                    <a:pt x="2817663" y="2333539"/>
                  </a:cubicBezTo>
                  <a:cubicBezTo>
                    <a:pt x="2816391" y="2342459"/>
                    <a:pt x="2816391" y="2350108"/>
                    <a:pt x="2815116" y="2359029"/>
                  </a:cubicBezTo>
                  <a:cubicBezTo>
                    <a:pt x="2801094" y="2408736"/>
                    <a:pt x="2794724" y="2459719"/>
                    <a:pt x="2789626" y="2510699"/>
                  </a:cubicBezTo>
                  <a:cubicBezTo>
                    <a:pt x="2780702" y="2562957"/>
                    <a:pt x="2775604" y="2615212"/>
                    <a:pt x="2774329" y="2668743"/>
                  </a:cubicBezTo>
                  <a:cubicBezTo>
                    <a:pt x="2774329" y="2671290"/>
                    <a:pt x="2773057" y="2675116"/>
                    <a:pt x="2773057" y="2677663"/>
                  </a:cubicBezTo>
                  <a:cubicBezTo>
                    <a:pt x="2771782" y="2691685"/>
                    <a:pt x="2771782" y="2705704"/>
                    <a:pt x="2771782" y="2719722"/>
                  </a:cubicBezTo>
                  <a:cubicBezTo>
                    <a:pt x="2770506" y="2754136"/>
                    <a:pt x="2775604" y="2788550"/>
                    <a:pt x="2780702" y="2822960"/>
                  </a:cubicBezTo>
                  <a:cubicBezTo>
                    <a:pt x="2783253" y="2845903"/>
                    <a:pt x="2784528" y="2868846"/>
                    <a:pt x="2787076" y="2890513"/>
                  </a:cubicBezTo>
                  <a:cubicBezTo>
                    <a:pt x="2787076" y="2894335"/>
                    <a:pt x="2787076" y="2896882"/>
                    <a:pt x="2788351" y="2900709"/>
                  </a:cubicBezTo>
                  <a:cubicBezTo>
                    <a:pt x="2790898" y="2928749"/>
                    <a:pt x="2793449" y="2956786"/>
                    <a:pt x="2795996" y="2984827"/>
                  </a:cubicBezTo>
                  <a:cubicBezTo>
                    <a:pt x="2784528" y="3017965"/>
                    <a:pt x="2797271" y="3056202"/>
                    <a:pt x="2801094" y="3093163"/>
                  </a:cubicBezTo>
                  <a:cubicBezTo>
                    <a:pt x="2801094" y="3093163"/>
                    <a:pt x="2801094" y="3094438"/>
                    <a:pt x="2801094" y="3094438"/>
                  </a:cubicBezTo>
                  <a:cubicBezTo>
                    <a:pt x="2801094" y="3098261"/>
                    <a:pt x="2802369" y="3100811"/>
                    <a:pt x="2802369" y="3104634"/>
                  </a:cubicBezTo>
                  <a:cubicBezTo>
                    <a:pt x="2815116" y="3216793"/>
                    <a:pt x="2829135" y="3330227"/>
                    <a:pt x="2840606" y="3442385"/>
                  </a:cubicBezTo>
                  <a:cubicBezTo>
                    <a:pt x="2852077" y="3558370"/>
                    <a:pt x="2862273" y="3675626"/>
                    <a:pt x="2869922" y="3792883"/>
                  </a:cubicBezTo>
                  <a:cubicBezTo>
                    <a:pt x="2872469" y="3851511"/>
                    <a:pt x="2880118" y="3950927"/>
                    <a:pt x="2878842" y="4010830"/>
                  </a:cubicBezTo>
                  <a:cubicBezTo>
                    <a:pt x="2854628" y="4259365"/>
                    <a:pt x="2998650" y="4464566"/>
                    <a:pt x="2826587" y="4933592"/>
                  </a:cubicBezTo>
                  <a:cubicBezTo>
                    <a:pt x="2798547" y="5010065"/>
                    <a:pt x="2810018" y="5029185"/>
                    <a:pt x="2840606" y="5034283"/>
                  </a:cubicBezTo>
                  <a:cubicBezTo>
                    <a:pt x="2850802" y="5035558"/>
                    <a:pt x="2876295" y="5043204"/>
                    <a:pt x="2904332" y="5022812"/>
                  </a:cubicBezTo>
                  <a:cubicBezTo>
                    <a:pt x="2934923" y="4999869"/>
                    <a:pt x="2918354" y="4923396"/>
                    <a:pt x="2923452" y="4849474"/>
                  </a:cubicBezTo>
                  <a:cubicBezTo>
                    <a:pt x="2923452" y="4845652"/>
                    <a:pt x="2927275" y="4574174"/>
                    <a:pt x="2927275" y="4570351"/>
                  </a:cubicBezTo>
                  <a:cubicBezTo>
                    <a:pt x="2932373" y="4576725"/>
                    <a:pt x="2920901" y="4453095"/>
                    <a:pt x="2928550" y="4449269"/>
                  </a:cubicBezTo>
                  <a:cubicBezTo>
                    <a:pt x="2938746" y="4231325"/>
                    <a:pt x="2950217" y="4013377"/>
                    <a:pt x="2957862" y="3795434"/>
                  </a:cubicBezTo>
                  <a:cubicBezTo>
                    <a:pt x="2966787" y="3531605"/>
                    <a:pt x="2994827" y="3270323"/>
                    <a:pt x="3089141" y="3023063"/>
                  </a:cubicBezTo>
                  <a:cubicBezTo>
                    <a:pt x="3132476" y="2924923"/>
                    <a:pt x="3143947" y="2839530"/>
                    <a:pt x="3045807" y="2769430"/>
                  </a:cubicBezTo>
                  <a:cubicBezTo>
                    <a:pt x="3008846" y="2719722"/>
                    <a:pt x="3041984" y="2700606"/>
                    <a:pt x="3091692" y="2684037"/>
                  </a:cubicBezTo>
                  <a:cubicBezTo>
                    <a:pt x="3043256" y="2673841"/>
                    <a:pt x="3024139" y="2708255"/>
                    <a:pt x="2996099" y="2720998"/>
                  </a:cubicBezTo>
                  <a:cubicBezTo>
                    <a:pt x="2994827" y="2722273"/>
                    <a:pt x="2994827" y="2723548"/>
                    <a:pt x="2993552" y="2723548"/>
                  </a:cubicBezTo>
                  <a:cubicBezTo>
                    <a:pt x="2989726" y="2720998"/>
                    <a:pt x="2987178" y="2718450"/>
                    <a:pt x="2984628" y="2715900"/>
                  </a:cubicBezTo>
                  <a:cubicBezTo>
                    <a:pt x="2993552" y="2655996"/>
                    <a:pt x="3053455" y="2658547"/>
                    <a:pt x="3104435" y="2639427"/>
                  </a:cubicBezTo>
                  <a:cubicBezTo>
                    <a:pt x="3034335" y="2566780"/>
                    <a:pt x="2970609" y="2499228"/>
                    <a:pt x="2905607" y="2431679"/>
                  </a:cubicBezTo>
                  <a:cubicBezTo>
                    <a:pt x="2895412" y="2421483"/>
                    <a:pt x="2885216" y="2410012"/>
                    <a:pt x="2877567" y="2398540"/>
                  </a:cubicBezTo>
                  <a:cubicBezTo>
                    <a:pt x="2880118" y="2376873"/>
                    <a:pt x="2881393" y="2357757"/>
                    <a:pt x="2883940" y="2334814"/>
                  </a:cubicBezTo>
                  <a:cubicBezTo>
                    <a:pt x="2915803" y="2302951"/>
                    <a:pt x="2899234" y="2267262"/>
                    <a:pt x="2894136" y="2231576"/>
                  </a:cubicBezTo>
                  <a:close/>
                  <a:moveTo>
                    <a:pt x="3748578" y="1761038"/>
                  </a:moveTo>
                  <a:cubicBezTo>
                    <a:pt x="3715440" y="1755940"/>
                    <a:pt x="3696320" y="1775060"/>
                    <a:pt x="3693773" y="1808198"/>
                  </a:cubicBezTo>
                  <a:cubicBezTo>
                    <a:pt x="3692497" y="1824768"/>
                    <a:pt x="3693773" y="1842609"/>
                    <a:pt x="3692497" y="1859178"/>
                  </a:cubicBezTo>
                  <a:cubicBezTo>
                    <a:pt x="3686124" y="1934375"/>
                    <a:pt x="3684849" y="2009573"/>
                    <a:pt x="3600731" y="2052907"/>
                  </a:cubicBezTo>
                  <a:cubicBezTo>
                    <a:pt x="3549747" y="2079673"/>
                    <a:pt x="3563769" y="2186733"/>
                    <a:pt x="3616024" y="2214774"/>
                  </a:cubicBezTo>
                  <a:cubicBezTo>
                    <a:pt x="3707791" y="2265757"/>
                    <a:pt x="3808478" y="2288700"/>
                    <a:pt x="3909169" y="2312914"/>
                  </a:cubicBezTo>
                  <a:cubicBezTo>
                    <a:pt x="3944855" y="2321834"/>
                    <a:pt x="3955051" y="2309091"/>
                    <a:pt x="3953779" y="2273402"/>
                  </a:cubicBezTo>
                  <a:cubicBezTo>
                    <a:pt x="3948678" y="2208401"/>
                    <a:pt x="3946130" y="2142127"/>
                    <a:pt x="3943580" y="2077125"/>
                  </a:cubicBezTo>
                  <a:cubicBezTo>
                    <a:pt x="3942308" y="2077125"/>
                    <a:pt x="3941032" y="2077125"/>
                    <a:pt x="3939757" y="2077125"/>
                  </a:cubicBezTo>
                  <a:cubicBezTo>
                    <a:pt x="3939757" y="2005750"/>
                    <a:pt x="3938482" y="1933104"/>
                    <a:pt x="3939757" y="1861729"/>
                  </a:cubicBezTo>
                  <a:cubicBezTo>
                    <a:pt x="3939757" y="1822217"/>
                    <a:pt x="3923188" y="1794176"/>
                    <a:pt x="3886227" y="1785256"/>
                  </a:cubicBezTo>
                  <a:cubicBezTo>
                    <a:pt x="3840345" y="1773785"/>
                    <a:pt x="3794460" y="1767411"/>
                    <a:pt x="3748578" y="1761038"/>
                  </a:cubicBezTo>
                  <a:close/>
                  <a:moveTo>
                    <a:pt x="3915541" y="426"/>
                  </a:moveTo>
                  <a:cubicBezTo>
                    <a:pt x="3933385" y="-690"/>
                    <a:pt x="3951229" y="266"/>
                    <a:pt x="3969073" y="4726"/>
                  </a:cubicBezTo>
                  <a:cubicBezTo>
                    <a:pt x="4193390" y="59532"/>
                    <a:pt x="4421534" y="77377"/>
                    <a:pt x="4650949" y="71003"/>
                  </a:cubicBezTo>
                  <a:cubicBezTo>
                    <a:pt x="4882915" y="65905"/>
                    <a:pt x="5089391" y="133454"/>
                    <a:pt x="5285667" y="248163"/>
                  </a:cubicBezTo>
                  <a:cubicBezTo>
                    <a:pt x="5466654" y="355224"/>
                    <a:pt x="5627244" y="492876"/>
                    <a:pt x="5805680" y="603759"/>
                  </a:cubicBezTo>
                  <a:cubicBezTo>
                    <a:pt x="6003232" y="726114"/>
                    <a:pt x="6191864" y="858668"/>
                    <a:pt x="6374122" y="1001414"/>
                  </a:cubicBezTo>
                  <a:cubicBezTo>
                    <a:pt x="6420007" y="1037103"/>
                    <a:pt x="6472262" y="1066416"/>
                    <a:pt x="6511774" y="1112301"/>
                  </a:cubicBezTo>
                  <a:cubicBezTo>
                    <a:pt x="6511774" y="1135243"/>
                    <a:pt x="6492654" y="1135243"/>
                    <a:pt x="6477360" y="1140341"/>
                  </a:cubicBezTo>
                  <a:cubicBezTo>
                    <a:pt x="6239020" y="1221909"/>
                    <a:pt x="6023624" y="1349365"/>
                    <a:pt x="5813325" y="1485741"/>
                  </a:cubicBezTo>
                  <a:cubicBezTo>
                    <a:pt x="5805680" y="1492111"/>
                    <a:pt x="5796756" y="1498484"/>
                    <a:pt x="5789110" y="1504858"/>
                  </a:cubicBezTo>
                  <a:cubicBezTo>
                    <a:pt x="5773817" y="1513778"/>
                    <a:pt x="5759795" y="1523974"/>
                    <a:pt x="5745776" y="1532898"/>
                  </a:cubicBezTo>
                  <a:cubicBezTo>
                    <a:pt x="5735580" y="1540543"/>
                    <a:pt x="5726656" y="1550739"/>
                    <a:pt x="5719011" y="1562211"/>
                  </a:cubicBezTo>
                  <a:cubicBezTo>
                    <a:pt x="5697344" y="1574957"/>
                    <a:pt x="5673126" y="1583878"/>
                    <a:pt x="5642538" y="1582606"/>
                  </a:cubicBezTo>
                  <a:cubicBezTo>
                    <a:pt x="5521456" y="1587704"/>
                    <a:pt x="5399101" y="1586428"/>
                    <a:pt x="5276746" y="1595349"/>
                  </a:cubicBezTo>
                  <a:cubicBezTo>
                    <a:pt x="5170958" y="1602998"/>
                    <a:pt x="5063897" y="1609371"/>
                    <a:pt x="4958112" y="1614469"/>
                  </a:cubicBezTo>
                  <a:cubicBezTo>
                    <a:pt x="4865070" y="1619567"/>
                    <a:pt x="4769481" y="1627212"/>
                    <a:pt x="4676439" y="1643781"/>
                  </a:cubicBezTo>
                  <a:cubicBezTo>
                    <a:pt x="4475064" y="1680742"/>
                    <a:pt x="4274961" y="1717704"/>
                    <a:pt x="4073583" y="1752117"/>
                  </a:cubicBezTo>
                  <a:cubicBezTo>
                    <a:pt x="4013679" y="1762313"/>
                    <a:pt x="3995838" y="1781433"/>
                    <a:pt x="3993287" y="1843884"/>
                  </a:cubicBezTo>
                  <a:cubicBezTo>
                    <a:pt x="3985642" y="2004475"/>
                    <a:pt x="4009857" y="2165066"/>
                    <a:pt x="4007309" y="2325661"/>
                  </a:cubicBezTo>
                  <a:cubicBezTo>
                    <a:pt x="4020053" y="2372817"/>
                    <a:pt x="4063387" y="2375365"/>
                    <a:pt x="4097801" y="2384289"/>
                  </a:cubicBezTo>
                  <a:cubicBezTo>
                    <a:pt x="4203586" y="2413601"/>
                    <a:pt x="4310647" y="2440366"/>
                    <a:pt x="4415160" y="2476056"/>
                  </a:cubicBezTo>
                  <a:cubicBezTo>
                    <a:pt x="4490358" y="2501545"/>
                    <a:pt x="4540066" y="2549978"/>
                    <a:pt x="4556635" y="2626450"/>
                  </a:cubicBezTo>
                  <a:cubicBezTo>
                    <a:pt x="4596143" y="2815082"/>
                    <a:pt x="4645851" y="3001163"/>
                    <a:pt x="4644575" y="3196168"/>
                  </a:cubicBezTo>
                  <a:cubicBezTo>
                    <a:pt x="4644575" y="3234404"/>
                    <a:pt x="4656047" y="3266267"/>
                    <a:pt x="4676439" y="3296855"/>
                  </a:cubicBezTo>
                  <a:cubicBezTo>
                    <a:pt x="4708302" y="3341465"/>
                    <a:pt x="4743991" y="3387350"/>
                    <a:pt x="4755462" y="3440880"/>
                  </a:cubicBezTo>
                  <a:cubicBezTo>
                    <a:pt x="4787325" y="3583626"/>
                    <a:pt x="4853602" y="3712354"/>
                    <a:pt x="4898208" y="3848731"/>
                  </a:cubicBezTo>
                  <a:cubicBezTo>
                    <a:pt x="4913502" y="3889518"/>
                    <a:pt x="4942818" y="3925204"/>
                    <a:pt x="4933898" y="3973636"/>
                  </a:cubicBezTo>
                  <a:cubicBezTo>
                    <a:pt x="4919876" y="4050109"/>
                    <a:pt x="4907133" y="4127854"/>
                    <a:pt x="4876541" y="4199229"/>
                  </a:cubicBezTo>
                  <a:cubicBezTo>
                    <a:pt x="4854874" y="4250212"/>
                    <a:pt x="4835758" y="4302467"/>
                    <a:pt x="4782227" y="4335605"/>
                  </a:cubicBezTo>
                  <a:cubicBezTo>
                    <a:pt x="4694283" y="4389136"/>
                    <a:pt x="4615263" y="4381487"/>
                    <a:pt x="4533692" y="4327957"/>
                  </a:cubicBezTo>
                  <a:cubicBezTo>
                    <a:pt x="4468691" y="4324134"/>
                    <a:pt x="4421534" y="4282075"/>
                    <a:pt x="4368003" y="4252759"/>
                  </a:cubicBezTo>
                  <a:cubicBezTo>
                    <a:pt x="4315745" y="4224718"/>
                    <a:pt x="4297904" y="4233643"/>
                    <a:pt x="4283882" y="4292271"/>
                  </a:cubicBezTo>
                  <a:cubicBezTo>
                    <a:pt x="4269863" y="4353446"/>
                    <a:pt x="4268588" y="4414625"/>
                    <a:pt x="4273686" y="4475804"/>
                  </a:cubicBezTo>
                  <a:cubicBezTo>
                    <a:pt x="4297904" y="4731985"/>
                    <a:pt x="4345061" y="4984342"/>
                    <a:pt x="4397316" y="5235428"/>
                  </a:cubicBezTo>
                  <a:cubicBezTo>
                    <a:pt x="4401142" y="5257095"/>
                    <a:pt x="4406236" y="5277487"/>
                    <a:pt x="4420258" y="5294057"/>
                  </a:cubicBezTo>
                  <a:cubicBezTo>
                    <a:pt x="4421534" y="5296604"/>
                    <a:pt x="4424081" y="5299154"/>
                    <a:pt x="4425356" y="5301702"/>
                  </a:cubicBezTo>
                  <a:cubicBezTo>
                    <a:pt x="4449571" y="5418962"/>
                    <a:pt x="4472513" y="5534943"/>
                    <a:pt x="4494180" y="5652199"/>
                  </a:cubicBezTo>
                  <a:cubicBezTo>
                    <a:pt x="4533692" y="5862498"/>
                    <a:pt x="4582125" y="6070250"/>
                    <a:pt x="4622908" y="6280548"/>
                  </a:cubicBezTo>
                  <a:cubicBezTo>
                    <a:pt x="4625459" y="6295842"/>
                    <a:pt x="4628006" y="6309861"/>
                    <a:pt x="4628006" y="6325155"/>
                  </a:cubicBezTo>
                  <a:cubicBezTo>
                    <a:pt x="4638202" y="6385058"/>
                    <a:pt x="4607614" y="6420747"/>
                    <a:pt x="4555359" y="6443687"/>
                  </a:cubicBezTo>
                  <a:cubicBezTo>
                    <a:pt x="4508199" y="6464082"/>
                    <a:pt x="4466140" y="6493394"/>
                    <a:pt x="4433005" y="6531631"/>
                  </a:cubicBezTo>
                  <a:cubicBezTo>
                    <a:pt x="4401142" y="6568592"/>
                    <a:pt x="4356532" y="6583886"/>
                    <a:pt x="4317020" y="6608104"/>
                  </a:cubicBezTo>
                  <a:cubicBezTo>
                    <a:pt x="4295353" y="6622122"/>
                    <a:pt x="4272410" y="6633593"/>
                    <a:pt x="4277508" y="6665456"/>
                  </a:cubicBezTo>
                  <a:cubicBezTo>
                    <a:pt x="4276237" y="6706244"/>
                    <a:pt x="4290255" y="6745752"/>
                    <a:pt x="4290255" y="6786539"/>
                  </a:cubicBezTo>
                  <a:cubicBezTo>
                    <a:pt x="4297904" y="6855363"/>
                    <a:pt x="4294078" y="6925463"/>
                    <a:pt x="4308100" y="6994287"/>
                  </a:cubicBezTo>
                  <a:cubicBezTo>
                    <a:pt x="4320843" y="7138309"/>
                    <a:pt x="4318296" y="7281059"/>
                    <a:pt x="4308100" y="7423809"/>
                  </a:cubicBezTo>
                  <a:cubicBezTo>
                    <a:pt x="4304273" y="7491357"/>
                    <a:pt x="4296628" y="7558906"/>
                    <a:pt x="4276237" y="7626459"/>
                  </a:cubicBezTo>
                  <a:cubicBezTo>
                    <a:pt x="4246921" y="7727145"/>
                    <a:pt x="4245645" y="7829109"/>
                    <a:pt x="4297904" y="7925977"/>
                  </a:cubicBezTo>
                  <a:cubicBezTo>
                    <a:pt x="4311922" y="7959111"/>
                    <a:pt x="4291530" y="8061074"/>
                    <a:pt x="4299176" y="8108235"/>
                  </a:cubicBezTo>
                  <a:cubicBezTo>
                    <a:pt x="4315745" y="8217843"/>
                    <a:pt x="4283882" y="8326179"/>
                    <a:pt x="4297904" y="8435790"/>
                  </a:cubicBezTo>
                  <a:cubicBezTo>
                    <a:pt x="4322118" y="8621871"/>
                    <a:pt x="4348883" y="8806680"/>
                    <a:pt x="4388395" y="8990213"/>
                  </a:cubicBezTo>
                  <a:cubicBezTo>
                    <a:pt x="4397316" y="9032272"/>
                    <a:pt x="4388395" y="9161000"/>
                    <a:pt x="4388395" y="9182667"/>
                  </a:cubicBezTo>
                  <a:cubicBezTo>
                    <a:pt x="4390942" y="9325417"/>
                    <a:pt x="4359079" y="9464341"/>
                    <a:pt x="4333589" y="9603265"/>
                  </a:cubicBezTo>
                  <a:cubicBezTo>
                    <a:pt x="4318296" y="9687383"/>
                    <a:pt x="4350159" y="9749837"/>
                    <a:pt x="4383297" y="9817389"/>
                  </a:cubicBezTo>
                  <a:cubicBezTo>
                    <a:pt x="4401142" y="9861996"/>
                    <a:pt x="4436827" y="9895134"/>
                    <a:pt x="4461042" y="9935918"/>
                  </a:cubicBezTo>
                  <a:cubicBezTo>
                    <a:pt x="4473789" y="9963958"/>
                    <a:pt x="4487807" y="9990723"/>
                    <a:pt x="4494180" y="10020039"/>
                  </a:cubicBezTo>
                  <a:cubicBezTo>
                    <a:pt x="4495456" y="10072294"/>
                    <a:pt x="4468691" y="10116904"/>
                    <a:pt x="4454672" y="10164061"/>
                  </a:cubicBezTo>
                  <a:cubicBezTo>
                    <a:pt x="4440650" y="10209946"/>
                    <a:pt x="4422809" y="10254552"/>
                    <a:pt x="4441925" y="10304260"/>
                  </a:cubicBezTo>
                  <a:cubicBezTo>
                    <a:pt x="4447023" y="10318279"/>
                    <a:pt x="4445748" y="10333576"/>
                    <a:pt x="4439375" y="10347595"/>
                  </a:cubicBezTo>
                  <a:cubicBezTo>
                    <a:pt x="4425356" y="10379458"/>
                    <a:pt x="4436827" y="10403676"/>
                    <a:pt x="4461042" y="10425343"/>
                  </a:cubicBezTo>
                  <a:cubicBezTo>
                    <a:pt x="4469966" y="10443184"/>
                    <a:pt x="4487807" y="10448285"/>
                    <a:pt x="4503104" y="10458478"/>
                  </a:cubicBezTo>
                  <a:cubicBezTo>
                    <a:pt x="4540066" y="10499265"/>
                    <a:pt x="4582125" y="10536226"/>
                    <a:pt x="4619086" y="10578285"/>
                  </a:cubicBezTo>
                  <a:cubicBezTo>
                    <a:pt x="4624184" y="10592307"/>
                    <a:pt x="4629282" y="10606326"/>
                    <a:pt x="4639477" y="10617797"/>
                  </a:cubicBezTo>
                  <a:cubicBezTo>
                    <a:pt x="4644575" y="10622895"/>
                    <a:pt x="4648398" y="10626717"/>
                    <a:pt x="4652224" y="10631815"/>
                  </a:cubicBezTo>
                  <a:cubicBezTo>
                    <a:pt x="4670069" y="10659856"/>
                    <a:pt x="4666243" y="10691719"/>
                    <a:pt x="4666243" y="10722310"/>
                  </a:cubicBezTo>
                  <a:cubicBezTo>
                    <a:pt x="4629282" y="10829367"/>
                    <a:pt x="4570653" y="10921138"/>
                    <a:pt x="4476336" y="10987411"/>
                  </a:cubicBezTo>
                  <a:cubicBezTo>
                    <a:pt x="4411338" y="10992509"/>
                    <a:pt x="3832696" y="11015452"/>
                    <a:pt x="3860737" y="11007803"/>
                  </a:cubicBezTo>
                  <a:cubicBezTo>
                    <a:pt x="3865835" y="11009078"/>
                    <a:pt x="3876031" y="11003980"/>
                    <a:pt x="3860737" y="11007803"/>
                  </a:cubicBezTo>
                  <a:cubicBezTo>
                    <a:pt x="3791913" y="10997611"/>
                    <a:pt x="3766419" y="10944077"/>
                    <a:pt x="3790637" y="10868879"/>
                  </a:cubicBezTo>
                  <a:cubicBezTo>
                    <a:pt x="3803381" y="10826820"/>
                    <a:pt x="3821225" y="10783486"/>
                    <a:pt x="3808478" y="10736329"/>
                  </a:cubicBezTo>
                  <a:cubicBezTo>
                    <a:pt x="3811029" y="10722310"/>
                    <a:pt x="3813580" y="10705741"/>
                    <a:pt x="3803381" y="10694270"/>
                  </a:cubicBezTo>
                  <a:cubicBezTo>
                    <a:pt x="3756224" y="10642011"/>
                    <a:pt x="3767695" y="10582111"/>
                    <a:pt x="3777891" y="10522208"/>
                  </a:cubicBezTo>
                  <a:cubicBezTo>
                    <a:pt x="3799558" y="10467402"/>
                    <a:pt x="3789362" y="10413872"/>
                    <a:pt x="3763872" y="10362888"/>
                  </a:cubicBezTo>
                  <a:cubicBezTo>
                    <a:pt x="3742205" y="10317007"/>
                    <a:pt x="3720538" y="10271122"/>
                    <a:pt x="3696320" y="10226515"/>
                  </a:cubicBezTo>
                  <a:cubicBezTo>
                    <a:pt x="3673381" y="10183181"/>
                    <a:pt x="3677203" y="10143669"/>
                    <a:pt x="3711614" y="10110531"/>
                  </a:cubicBezTo>
                  <a:cubicBezTo>
                    <a:pt x="3775344" y="10049352"/>
                    <a:pt x="3767695" y="9985625"/>
                    <a:pt x="3735832" y="9912979"/>
                  </a:cubicBezTo>
                  <a:cubicBezTo>
                    <a:pt x="3679751" y="9785526"/>
                    <a:pt x="3640242" y="9652972"/>
                    <a:pt x="3619847" y="9514049"/>
                  </a:cubicBezTo>
                  <a:cubicBezTo>
                    <a:pt x="3596908" y="9350907"/>
                    <a:pt x="3557396" y="9189040"/>
                    <a:pt x="3543378" y="9024623"/>
                  </a:cubicBezTo>
                  <a:cubicBezTo>
                    <a:pt x="3540827" y="9004232"/>
                    <a:pt x="3531906" y="8988938"/>
                    <a:pt x="3521710" y="8972368"/>
                  </a:cubicBezTo>
                  <a:cubicBezTo>
                    <a:pt x="3510239" y="8935407"/>
                    <a:pt x="3508964" y="8898446"/>
                    <a:pt x="3505141" y="8861485"/>
                  </a:cubicBezTo>
                  <a:cubicBezTo>
                    <a:pt x="3482199" y="8723833"/>
                    <a:pt x="3437589" y="8591283"/>
                    <a:pt x="3418472" y="8453631"/>
                  </a:cubicBezTo>
                  <a:cubicBezTo>
                    <a:pt x="3413374" y="8438337"/>
                    <a:pt x="3405726" y="8424319"/>
                    <a:pt x="3395530" y="8411572"/>
                  </a:cubicBezTo>
                  <a:cubicBezTo>
                    <a:pt x="3386609" y="8364415"/>
                    <a:pt x="3356018" y="8324903"/>
                    <a:pt x="3347097" y="8277746"/>
                  </a:cubicBezTo>
                  <a:cubicBezTo>
                    <a:pt x="3335626" y="8230589"/>
                    <a:pt x="3311412" y="8187255"/>
                    <a:pt x="3308861" y="8137547"/>
                  </a:cubicBezTo>
                  <a:cubicBezTo>
                    <a:pt x="3307586" y="8089115"/>
                    <a:pt x="3287194" y="8047055"/>
                    <a:pt x="3275723" y="8001171"/>
                  </a:cubicBezTo>
                  <a:cubicBezTo>
                    <a:pt x="3227290" y="7866073"/>
                    <a:pt x="3164839" y="7737341"/>
                    <a:pt x="3116407" y="7602244"/>
                  </a:cubicBezTo>
                  <a:cubicBezTo>
                    <a:pt x="3115132" y="7598418"/>
                    <a:pt x="3108758" y="7597143"/>
                    <a:pt x="3104936" y="7597143"/>
                  </a:cubicBezTo>
                  <a:cubicBezTo>
                    <a:pt x="3075620" y="7609889"/>
                    <a:pt x="3076895" y="7641752"/>
                    <a:pt x="3076895" y="7662144"/>
                  </a:cubicBezTo>
                  <a:cubicBezTo>
                    <a:pt x="3075620" y="7725874"/>
                    <a:pt x="3055228" y="7788325"/>
                    <a:pt x="3064152" y="7852051"/>
                  </a:cubicBezTo>
                  <a:cubicBezTo>
                    <a:pt x="3071797" y="8081469"/>
                    <a:pt x="3002973" y="8298138"/>
                    <a:pt x="2955816" y="8518636"/>
                  </a:cubicBezTo>
                  <a:cubicBezTo>
                    <a:pt x="2890814" y="8816875"/>
                    <a:pt x="2825813" y="9113843"/>
                    <a:pt x="2744242" y="9408260"/>
                  </a:cubicBezTo>
                  <a:cubicBezTo>
                    <a:pt x="2725125" y="9477087"/>
                    <a:pt x="2707281" y="9547187"/>
                    <a:pt x="2750615" y="9616011"/>
                  </a:cubicBezTo>
                  <a:cubicBezTo>
                    <a:pt x="2759536" y="9630030"/>
                    <a:pt x="2760811" y="9647874"/>
                    <a:pt x="2756989" y="9665719"/>
                  </a:cubicBezTo>
                  <a:cubicBezTo>
                    <a:pt x="2754438" y="9709053"/>
                    <a:pt x="2778656" y="9734543"/>
                    <a:pt x="2813066" y="9754935"/>
                  </a:cubicBezTo>
                  <a:cubicBezTo>
                    <a:pt x="2842382" y="9786798"/>
                    <a:pt x="2875521" y="9814839"/>
                    <a:pt x="2898460" y="9851800"/>
                  </a:cubicBezTo>
                  <a:cubicBezTo>
                    <a:pt x="2904833" y="9907881"/>
                    <a:pt x="2902286" y="9963958"/>
                    <a:pt x="2906108" y="10020039"/>
                  </a:cubicBezTo>
                  <a:cubicBezTo>
                    <a:pt x="2909931" y="10068472"/>
                    <a:pt x="2869147" y="10086316"/>
                    <a:pt x="2830911" y="10101610"/>
                  </a:cubicBezTo>
                  <a:cubicBezTo>
                    <a:pt x="2756989" y="10130923"/>
                    <a:pt x="2756989" y="10129651"/>
                    <a:pt x="2767185" y="10209946"/>
                  </a:cubicBezTo>
                  <a:cubicBezTo>
                    <a:pt x="2771007" y="10245632"/>
                    <a:pt x="2782478" y="10280046"/>
                    <a:pt x="2791399" y="10314456"/>
                  </a:cubicBezTo>
                  <a:cubicBezTo>
                    <a:pt x="2795225" y="10370537"/>
                    <a:pt x="2806693" y="10425343"/>
                    <a:pt x="2819439" y="10480149"/>
                  </a:cubicBezTo>
                  <a:cubicBezTo>
                    <a:pt x="2818164" y="10509461"/>
                    <a:pt x="2824537" y="10538777"/>
                    <a:pt x="2828360" y="10568089"/>
                  </a:cubicBezTo>
                  <a:cubicBezTo>
                    <a:pt x="2836009" y="10624170"/>
                    <a:pt x="2828360" y="10667505"/>
                    <a:pt x="2769732" y="10691719"/>
                  </a:cubicBezTo>
                  <a:cubicBezTo>
                    <a:pt x="2740419" y="10703190"/>
                    <a:pt x="2748065" y="10721035"/>
                    <a:pt x="2769732" y="10738876"/>
                  </a:cubicBezTo>
                  <a:cubicBezTo>
                    <a:pt x="2814341" y="10774565"/>
                    <a:pt x="2821987" y="10803878"/>
                    <a:pt x="2793950" y="10866332"/>
                  </a:cubicBezTo>
                  <a:cubicBezTo>
                    <a:pt x="2765909" y="10930058"/>
                    <a:pt x="2797772" y="10979766"/>
                    <a:pt x="2748065" y="11003980"/>
                  </a:cubicBezTo>
                  <a:cubicBezTo>
                    <a:pt x="2736593" y="11009078"/>
                    <a:pt x="2214033" y="11019274"/>
                    <a:pt x="2003735" y="10986139"/>
                  </a:cubicBezTo>
                  <a:cubicBezTo>
                    <a:pt x="1956578" y="10977215"/>
                    <a:pt x="1816378" y="10947903"/>
                    <a:pt x="1804907" y="10845940"/>
                  </a:cubicBezTo>
                  <a:cubicBezTo>
                    <a:pt x="1789613" y="10742702"/>
                    <a:pt x="1866086" y="10612699"/>
                    <a:pt x="1925990" y="10566814"/>
                  </a:cubicBezTo>
                  <a:cubicBezTo>
                    <a:pt x="1978245" y="10527306"/>
                    <a:pt x="2020304" y="10485243"/>
                    <a:pt x="2052167" y="10429165"/>
                  </a:cubicBezTo>
                  <a:cubicBezTo>
                    <a:pt x="2047069" y="10418969"/>
                    <a:pt x="2048344" y="10408774"/>
                    <a:pt x="2053442" y="10398578"/>
                  </a:cubicBezTo>
                  <a:cubicBezTo>
                    <a:pt x="2057265" y="10388378"/>
                    <a:pt x="2063638" y="10379458"/>
                    <a:pt x="2068736" y="10370537"/>
                  </a:cubicBezTo>
                  <a:cubicBezTo>
                    <a:pt x="2072562" y="10364164"/>
                    <a:pt x="2078932" y="10359066"/>
                    <a:pt x="2085305" y="10353968"/>
                  </a:cubicBezTo>
                  <a:cubicBezTo>
                    <a:pt x="2114621" y="10285144"/>
                    <a:pt x="2092954" y="10211218"/>
                    <a:pt x="2103150" y="10141118"/>
                  </a:cubicBezTo>
                  <a:cubicBezTo>
                    <a:pt x="2106973" y="10118179"/>
                    <a:pt x="2072562" y="10110531"/>
                    <a:pt x="2052167" y="10099059"/>
                  </a:cubicBezTo>
                  <a:cubicBezTo>
                    <a:pt x="1941284" y="10037880"/>
                    <a:pt x="1929812" y="10011115"/>
                    <a:pt x="1968049" y="9888761"/>
                  </a:cubicBezTo>
                  <a:cubicBezTo>
                    <a:pt x="2005010" y="9768953"/>
                    <a:pt x="2044522" y="9650422"/>
                    <a:pt x="2047069" y="9524244"/>
                  </a:cubicBezTo>
                  <a:cubicBezTo>
                    <a:pt x="2072562" y="9483457"/>
                    <a:pt x="2063638" y="9436300"/>
                    <a:pt x="2070012" y="9392966"/>
                  </a:cubicBezTo>
                  <a:cubicBezTo>
                    <a:pt x="2086581" y="9268061"/>
                    <a:pt x="2103150" y="9141884"/>
                    <a:pt x="2095501" y="9014427"/>
                  </a:cubicBezTo>
                  <a:cubicBezTo>
                    <a:pt x="2092954" y="8978742"/>
                    <a:pt x="2110799" y="8949429"/>
                    <a:pt x="2110799" y="8916291"/>
                  </a:cubicBezTo>
                  <a:cubicBezTo>
                    <a:pt x="2118444" y="8876779"/>
                    <a:pt x="2122266" y="8837267"/>
                    <a:pt x="2108248" y="8797759"/>
                  </a:cubicBezTo>
                  <a:cubicBezTo>
                    <a:pt x="2087856" y="8751874"/>
                    <a:pt x="2104425" y="8707268"/>
                    <a:pt x="2105697" y="8661382"/>
                  </a:cubicBezTo>
                  <a:cubicBezTo>
                    <a:pt x="2105697" y="8637168"/>
                    <a:pt x="2110799" y="8611675"/>
                    <a:pt x="2103150" y="8587460"/>
                  </a:cubicBezTo>
                  <a:cubicBezTo>
                    <a:pt x="2110799" y="8559420"/>
                    <a:pt x="2080207" y="8540300"/>
                    <a:pt x="2085305" y="8513535"/>
                  </a:cubicBezTo>
                  <a:cubicBezTo>
                    <a:pt x="2104425" y="8488045"/>
                    <a:pt x="2126093" y="8462555"/>
                    <a:pt x="2114621" y="8426869"/>
                  </a:cubicBezTo>
                  <a:cubicBezTo>
                    <a:pt x="2059816" y="8383531"/>
                    <a:pt x="1691473" y="8341473"/>
                    <a:pt x="1622649" y="8341473"/>
                  </a:cubicBezTo>
                  <a:cubicBezTo>
                    <a:pt x="1426369" y="8340201"/>
                    <a:pt x="753414" y="8286671"/>
                    <a:pt x="611943" y="8279021"/>
                  </a:cubicBezTo>
                  <a:cubicBezTo>
                    <a:pt x="564782" y="8276471"/>
                    <a:pt x="529097" y="8305787"/>
                    <a:pt x="485762" y="8310885"/>
                  </a:cubicBezTo>
                  <a:cubicBezTo>
                    <a:pt x="346838" y="8303236"/>
                    <a:pt x="211737" y="8277746"/>
                    <a:pt x="79187" y="8238238"/>
                  </a:cubicBezTo>
                  <a:cubicBezTo>
                    <a:pt x="52422" y="8230589"/>
                    <a:pt x="21830" y="8221665"/>
                    <a:pt x="5261" y="8193628"/>
                  </a:cubicBezTo>
                  <a:cubicBezTo>
                    <a:pt x="3986" y="8146471"/>
                    <a:pt x="-12580" y="8099311"/>
                    <a:pt x="20555" y="8055976"/>
                  </a:cubicBezTo>
                  <a:cubicBezTo>
                    <a:pt x="32026" y="7998623"/>
                    <a:pt x="35852" y="7939995"/>
                    <a:pt x="34577" y="7880091"/>
                  </a:cubicBezTo>
                  <a:cubicBezTo>
                    <a:pt x="26928" y="7844405"/>
                    <a:pt x="21830" y="7808717"/>
                    <a:pt x="44773" y="7775578"/>
                  </a:cubicBezTo>
                  <a:cubicBezTo>
                    <a:pt x="63889" y="7625183"/>
                    <a:pt x="79187" y="7473516"/>
                    <a:pt x="85557" y="7320571"/>
                  </a:cubicBezTo>
                  <a:cubicBezTo>
                    <a:pt x="93205" y="7281059"/>
                    <a:pt x="93205" y="7242822"/>
                    <a:pt x="84285" y="7203314"/>
                  </a:cubicBezTo>
                  <a:cubicBezTo>
                    <a:pt x="74085" y="7152331"/>
                    <a:pt x="85557" y="7100076"/>
                    <a:pt x="91930" y="7049093"/>
                  </a:cubicBezTo>
                  <a:cubicBezTo>
                    <a:pt x="105952" y="6998110"/>
                    <a:pt x="90654" y="6944583"/>
                    <a:pt x="102126" y="6892324"/>
                  </a:cubicBezTo>
                  <a:cubicBezTo>
                    <a:pt x="108499" y="6865559"/>
                    <a:pt x="111050" y="6838794"/>
                    <a:pt x="135264" y="6819678"/>
                  </a:cubicBezTo>
                  <a:cubicBezTo>
                    <a:pt x="148011" y="6706244"/>
                    <a:pt x="160754" y="6594085"/>
                    <a:pt x="172225" y="6480651"/>
                  </a:cubicBezTo>
                  <a:cubicBezTo>
                    <a:pt x="174776" y="6444962"/>
                    <a:pt x="190070" y="6420747"/>
                    <a:pt x="224484" y="6409276"/>
                  </a:cubicBezTo>
                  <a:cubicBezTo>
                    <a:pt x="390173" y="6393982"/>
                    <a:pt x="557137" y="6379960"/>
                    <a:pt x="724101" y="6383786"/>
                  </a:cubicBezTo>
                  <a:cubicBezTo>
                    <a:pt x="743218" y="6383786"/>
                    <a:pt x="763613" y="6387609"/>
                    <a:pt x="784005" y="6396530"/>
                  </a:cubicBezTo>
                  <a:cubicBezTo>
                    <a:pt x="859202" y="6428393"/>
                    <a:pt x="934400" y="6457709"/>
                    <a:pt x="1015971" y="6419472"/>
                  </a:cubicBezTo>
                  <a:cubicBezTo>
                    <a:pt x="1023616" y="6416921"/>
                    <a:pt x="1032540" y="6419472"/>
                    <a:pt x="1040185" y="6424570"/>
                  </a:cubicBezTo>
                  <a:cubicBezTo>
                    <a:pt x="1072048" y="6371040"/>
                    <a:pt x="1070777" y="6311136"/>
                    <a:pt x="1055479" y="6255055"/>
                  </a:cubicBezTo>
                  <a:cubicBezTo>
                    <a:pt x="1042736" y="6207898"/>
                    <a:pt x="1041461" y="6165839"/>
                    <a:pt x="1068226" y="6123780"/>
                  </a:cubicBezTo>
                  <a:cubicBezTo>
                    <a:pt x="1074599" y="6066424"/>
                    <a:pt x="1102640" y="6021817"/>
                    <a:pt x="1153619" y="5992501"/>
                  </a:cubicBezTo>
                  <a:cubicBezTo>
                    <a:pt x="1171464" y="5961914"/>
                    <a:pt x="1188033" y="5930051"/>
                    <a:pt x="1195678" y="5895637"/>
                  </a:cubicBezTo>
                  <a:cubicBezTo>
                    <a:pt x="1184207" y="5843382"/>
                    <a:pt x="1203327" y="5797497"/>
                    <a:pt x="1236465" y="5759264"/>
                  </a:cubicBezTo>
                  <a:cubicBezTo>
                    <a:pt x="1259408" y="5732495"/>
                    <a:pt x="1272151" y="5703183"/>
                    <a:pt x="1286173" y="5673867"/>
                  </a:cubicBezTo>
                  <a:cubicBezTo>
                    <a:pt x="1293818" y="5575730"/>
                    <a:pt x="1339704" y="5489061"/>
                    <a:pt x="1367741" y="5397295"/>
                  </a:cubicBezTo>
                  <a:cubicBezTo>
                    <a:pt x="1380487" y="5373077"/>
                    <a:pt x="1399607" y="5351409"/>
                    <a:pt x="1414901" y="5327195"/>
                  </a:cubicBezTo>
                  <a:cubicBezTo>
                    <a:pt x="1419999" y="5327195"/>
                    <a:pt x="1423822" y="5325920"/>
                    <a:pt x="1428920" y="5323369"/>
                  </a:cubicBezTo>
                  <a:cubicBezTo>
                    <a:pt x="1458235" y="5296604"/>
                    <a:pt x="1458235" y="5258367"/>
                    <a:pt x="1465881" y="5223957"/>
                  </a:cubicBezTo>
                  <a:cubicBezTo>
                    <a:pt x="1495197" y="5082482"/>
                    <a:pt x="1534705" y="4943559"/>
                    <a:pt x="1595884" y="4812280"/>
                  </a:cubicBezTo>
                  <a:cubicBezTo>
                    <a:pt x="1623924" y="4749829"/>
                    <a:pt x="1643041" y="4686103"/>
                    <a:pt x="1655787" y="4618551"/>
                  </a:cubicBezTo>
                  <a:cubicBezTo>
                    <a:pt x="1696571" y="4408252"/>
                    <a:pt x="1714416" y="4192855"/>
                    <a:pt x="1766671" y="3985107"/>
                  </a:cubicBezTo>
                  <a:cubicBezTo>
                    <a:pt x="1778142" y="3940498"/>
                    <a:pt x="1784515" y="3893341"/>
                    <a:pt x="1780693" y="3846180"/>
                  </a:cubicBezTo>
                  <a:cubicBezTo>
                    <a:pt x="1765399" y="3665197"/>
                    <a:pt x="1761573" y="3485486"/>
                    <a:pt x="1785791" y="3305779"/>
                  </a:cubicBezTo>
                  <a:cubicBezTo>
                    <a:pt x="1794711" y="3240778"/>
                    <a:pt x="1794711" y="3175776"/>
                    <a:pt x="1792164" y="3109499"/>
                  </a:cubicBezTo>
                  <a:cubicBezTo>
                    <a:pt x="1787066" y="2970575"/>
                    <a:pt x="1820201" y="2854594"/>
                    <a:pt x="1960400" y="2781944"/>
                  </a:cubicBezTo>
                  <a:cubicBezTo>
                    <a:pt x="2101875" y="2709293"/>
                    <a:pt x="2247172" y="2645567"/>
                    <a:pt x="2392469" y="2580566"/>
                  </a:cubicBezTo>
                  <a:cubicBezTo>
                    <a:pt x="2490609" y="2535959"/>
                    <a:pt x="2596394" y="2509194"/>
                    <a:pt x="2679240" y="2432721"/>
                  </a:cubicBezTo>
                  <a:cubicBezTo>
                    <a:pt x="2712379" y="2402130"/>
                    <a:pt x="2735321" y="2362622"/>
                    <a:pt x="2768456" y="2333306"/>
                  </a:cubicBezTo>
                  <a:cubicBezTo>
                    <a:pt x="2790124" y="2296345"/>
                    <a:pt x="2813066" y="2270855"/>
                    <a:pt x="2836009" y="2259384"/>
                  </a:cubicBezTo>
                  <a:cubicBezTo>
                    <a:pt x="2836009" y="2258108"/>
                    <a:pt x="2837284" y="2255561"/>
                    <a:pt x="2837284" y="2254286"/>
                  </a:cubicBezTo>
                  <a:cubicBezTo>
                    <a:pt x="2850027" y="2232618"/>
                    <a:pt x="2861498" y="2212227"/>
                    <a:pt x="2881890" y="2196933"/>
                  </a:cubicBezTo>
                  <a:cubicBezTo>
                    <a:pt x="2894637" y="2116634"/>
                    <a:pt x="2861498" y="2041436"/>
                    <a:pt x="2858951" y="1963691"/>
                  </a:cubicBezTo>
                  <a:cubicBezTo>
                    <a:pt x="2858951" y="1952220"/>
                    <a:pt x="2851303" y="1943300"/>
                    <a:pt x="2842382" y="1936926"/>
                  </a:cubicBezTo>
                  <a:cubicBezTo>
                    <a:pt x="2764634" y="1885943"/>
                    <a:pt x="2756989" y="1805648"/>
                    <a:pt x="2750615" y="1724077"/>
                  </a:cubicBezTo>
                  <a:cubicBezTo>
                    <a:pt x="2745517" y="1659075"/>
                    <a:pt x="2730223" y="1642506"/>
                    <a:pt x="2663946" y="1639959"/>
                  </a:cubicBezTo>
                  <a:cubicBezTo>
                    <a:pt x="2574727" y="1636136"/>
                    <a:pt x="2485511" y="1634861"/>
                    <a:pt x="2396295" y="1639959"/>
                  </a:cubicBezTo>
                  <a:cubicBezTo>
                    <a:pt x="2290506" y="1645057"/>
                    <a:pt x="2201290" y="1620839"/>
                    <a:pt x="2109523" y="1562211"/>
                  </a:cubicBezTo>
                  <a:cubicBezTo>
                    <a:pt x="1917066" y="1438581"/>
                    <a:pt x="1701669" y="1354462"/>
                    <a:pt x="1491370" y="1263971"/>
                  </a:cubicBezTo>
                  <a:cubicBezTo>
                    <a:pt x="1414901" y="1232108"/>
                    <a:pt x="1412350" y="1219361"/>
                    <a:pt x="1472254" y="1159458"/>
                  </a:cubicBezTo>
                  <a:cubicBezTo>
                    <a:pt x="1565296" y="1067691"/>
                    <a:pt x="1663436" y="979747"/>
                    <a:pt x="1766671" y="898179"/>
                  </a:cubicBezTo>
                  <a:cubicBezTo>
                    <a:pt x="1904323" y="788568"/>
                    <a:pt x="2044522" y="682783"/>
                    <a:pt x="2174525" y="562976"/>
                  </a:cubicBezTo>
                  <a:cubicBezTo>
                    <a:pt x="2321094" y="426599"/>
                    <a:pt x="2479138" y="304244"/>
                    <a:pt x="2660124" y="215025"/>
                  </a:cubicBezTo>
                  <a:cubicBezTo>
                    <a:pt x="2781203" y="155121"/>
                    <a:pt x="2911206" y="106689"/>
                    <a:pt x="3043757" y="110515"/>
                  </a:cubicBezTo>
                  <a:cubicBezTo>
                    <a:pt x="3322883" y="118160"/>
                    <a:pt x="3591810" y="68452"/>
                    <a:pt x="3862009" y="8552"/>
                  </a:cubicBezTo>
                  <a:cubicBezTo>
                    <a:pt x="3879854" y="4728"/>
                    <a:pt x="3897697" y="1541"/>
                    <a:pt x="3915541" y="426"/>
                  </a:cubicBezTo>
                  <a:close/>
                </a:path>
              </a:pathLst>
            </a:custGeom>
            <a:solidFill>
              <a:schemeClr val="accent1"/>
            </a:solidFill>
            <a:ln w="359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989EEAE8-39EE-4846-B30F-B09990D46725}"/>
                </a:ext>
              </a:extLst>
            </p:cNvPr>
            <p:cNvGrpSpPr/>
            <p:nvPr/>
          </p:nvGrpSpPr>
          <p:grpSpPr>
            <a:xfrm>
              <a:off x="4390922" y="1480100"/>
              <a:ext cx="3697823" cy="2982214"/>
              <a:chOff x="4390922" y="1480100"/>
              <a:chExt cx="3697823" cy="2982214"/>
            </a:xfrm>
            <a:solidFill>
              <a:schemeClr val="accent4"/>
            </a:solidFill>
          </p:grpSpPr>
          <p:sp>
            <p:nvSpPr>
              <p:cNvPr id="277" name="Freeform: Shape 276">
                <a:extLst>
                  <a:ext uri="{FF2B5EF4-FFF2-40B4-BE49-F238E27FC236}">
                    <a16:creationId xmlns:a16="http://schemas.microsoft.com/office/drawing/2014/main" id="{CE88448A-9409-493F-9B9F-F85295EE7E78}"/>
                  </a:ext>
                </a:extLst>
              </p:cNvPr>
              <p:cNvSpPr/>
              <p:nvPr/>
            </p:nvSpPr>
            <p:spPr>
              <a:xfrm>
                <a:off x="7833092" y="3458518"/>
                <a:ext cx="255653" cy="432859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78" name="Freeform: Shape 277">
                <a:extLst>
                  <a:ext uri="{FF2B5EF4-FFF2-40B4-BE49-F238E27FC236}">
                    <a16:creationId xmlns:a16="http://schemas.microsoft.com/office/drawing/2014/main" id="{23D78561-5EF4-4A2F-81DA-4E9D8EF9CA8A}"/>
                  </a:ext>
                </a:extLst>
              </p:cNvPr>
              <p:cNvSpPr/>
              <p:nvPr/>
            </p:nvSpPr>
            <p:spPr>
              <a:xfrm>
                <a:off x="7428330" y="3924300"/>
                <a:ext cx="303622" cy="514078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79" name="Freeform: Shape 278">
                <a:extLst>
                  <a:ext uri="{FF2B5EF4-FFF2-40B4-BE49-F238E27FC236}">
                    <a16:creationId xmlns:a16="http://schemas.microsoft.com/office/drawing/2014/main" id="{390B7EAA-A372-4750-A286-29B523C854DC}"/>
                  </a:ext>
                </a:extLst>
              </p:cNvPr>
              <p:cNvSpPr/>
              <p:nvPr/>
            </p:nvSpPr>
            <p:spPr>
              <a:xfrm>
                <a:off x="7164999" y="2631570"/>
                <a:ext cx="255653" cy="432859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0" name="Freeform: Shape 279">
                <a:extLst>
                  <a:ext uri="{FF2B5EF4-FFF2-40B4-BE49-F238E27FC236}">
                    <a16:creationId xmlns:a16="http://schemas.microsoft.com/office/drawing/2014/main" id="{7DE5E432-36CD-4BDD-88D5-68C895077E83}"/>
                  </a:ext>
                </a:extLst>
              </p:cNvPr>
              <p:cNvSpPr/>
              <p:nvPr/>
            </p:nvSpPr>
            <p:spPr>
              <a:xfrm>
                <a:off x="7072898" y="3425596"/>
                <a:ext cx="211208" cy="357607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1" name="Freeform: Shape 280">
                <a:extLst>
                  <a:ext uri="{FF2B5EF4-FFF2-40B4-BE49-F238E27FC236}">
                    <a16:creationId xmlns:a16="http://schemas.microsoft.com/office/drawing/2014/main" id="{56D0E4CE-EA11-4694-953A-91033CCE7EDF}"/>
                  </a:ext>
                </a:extLst>
              </p:cNvPr>
              <p:cNvSpPr/>
              <p:nvPr/>
            </p:nvSpPr>
            <p:spPr>
              <a:xfrm>
                <a:off x="6051526" y="1995880"/>
                <a:ext cx="211208" cy="357607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2" name="Freeform: Shape 281">
                <a:extLst>
                  <a:ext uri="{FF2B5EF4-FFF2-40B4-BE49-F238E27FC236}">
                    <a16:creationId xmlns:a16="http://schemas.microsoft.com/office/drawing/2014/main" id="{4A6E3D8F-6402-4AE9-904D-3013072D838B}"/>
                  </a:ext>
                </a:extLst>
              </p:cNvPr>
              <p:cNvSpPr/>
              <p:nvPr/>
            </p:nvSpPr>
            <p:spPr>
              <a:xfrm>
                <a:off x="5914342" y="1480100"/>
                <a:ext cx="132280" cy="223969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3" name="Freeform: Shape 282">
                <a:extLst>
                  <a:ext uri="{FF2B5EF4-FFF2-40B4-BE49-F238E27FC236}">
                    <a16:creationId xmlns:a16="http://schemas.microsoft.com/office/drawing/2014/main" id="{6D42A311-6A35-4E8E-BCCA-2FFF78D3B18F}"/>
                  </a:ext>
                </a:extLst>
              </p:cNvPr>
              <p:cNvSpPr/>
              <p:nvPr/>
            </p:nvSpPr>
            <p:spPr>
              <a:xfrm>
                <a:off x="6511890" y="2431384"/>
                <a:ext cx="132280" cy="223969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4" name="Freeform: Shape 283">
                <a:extLst>
                  <a:ext uri="{FF2B5EF4-FFF2-40B4-BE49-F238E27FC236}">
                    <a16:creationId xmlns:a16="http://schemas.microsoft.com/office/drawing/2014/main" id="{1AB5D0B5-81A5-4011-AED1-EBB6F2953773}"/>
                  </a:ext>
                </a:extLst>
              </p:cNvPr>
              <p:cNvSpPr/>
              <p:nvPr/>
            </p:nvSpPr>
            <p:spPr>
              <a:xfrm>
                <a:off x="6550023" y="1490113"/>
                <a:ext cx="499096" cy="845043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5" name="Freeform: Shape 284">
                <a:extLst>
                  <a:ext uri="{FF2B5EF4-FFF2-40B4-BE49-F238E27FC236}">
                    <a16:creationId xmlns:a16="http://schemas.microsoft.com/office/drawing/2014/main" id="{08474C46-A1B6-4E95-87A6-EAC6B596ACE9}"/>
                  </a:ext>
                </a:extLst>
              </p:cNvPr>
              <p:cNvSpPr/>
              <p:nvPr/>
            </p:nvSpPr>
            <p:spPr>
              <a:xfrm>
                <a:off x="5674052" y="2135417"/>
                <a:ext cx="336848" cy="570334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6" name="Freeform: Shape 285">
                <a:extLst>
                  <a:ext uri="{FF2B5EF4-FFF2-40B4-BE49-F238E27FC236}">
                    <a16:creationId xmlns:a16="http://schemas.microsoft.com/office/drawing/2014/main" id="{438D3D1F-1133-498E-B4D6-D741BF7FCCE1}"/>
                  </a:ext>
                </a:extLst>
              </p:cNvPr>
              <p:cNvSpPr/>
              <p:nvPr/>
            </p:nvSpPr>
            <p:spPr>
              <a:xfrm>
                <a:off x="5165884" y="3425878"/>
                <a:ext cx="303622" cy="514078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7" name="Freeform: Shape 286">
                <a:extLst>
                  <a:ext uri="{FF2B5EF4-FFF2-40B4-BE49-F238E27FC236}">
                    <a16:creationId xmlns:a16="http://schemas.microsoft.com/office/drawing/2014/main" id="{B250BCFD-7D35-4894-B882-A02CCE2A2DE2}"/>
                  </a:ext>
                </a:extLst>
              </p:cNvPr>
              <p:cNvSpPr/>
              <p:nvPr/>
            </p:nvSpPr>
            <p:spPr>
              <a:xfrm>
                <a:off x="5268215" y="2751885"/>
                <a:ext cx="303622" cy="514078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8" name="Freeform: Shape 287">
                <a:extLst>
                  <a:ext uri="{FF2B5EF4-FFF2-40B4-BE49-F238E27FC236}">
                    <a16:creationId xmlns:a16="http://schemas.microsoft.com/office/drawing/2014/main" id="{10E80798-1E8B-410C-8E2A-3039BAF3C304}"/>
                  </a:ext>
                </a:extLst>
              </p:cNvPr>
              <p:cNvSpPr/>
              <p:nvPr/>
            </p:nvSpPr>
            <p:spPr>
              <a:xfrm>
                <a:off x="4876638" y="2510810"/>
                <a:ext cx="211208" cy="357607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89" name="Freeform: Shape 288">
                <a:extLst>
                  <a:ext uri="{FF2B5EF4-FFF2-40B4-BE49-F238E27FC236}">
                    <a16:creationId xmlns:a16="http://schemas.microsoft.com/office/drawing/2014/main" id="{5BFF8732-BE9B-4C34-9B11-D0E3B7002569}"/>
                  </a:ext>
                </a:extLst>
              </p:cNvPr>
              <p:cNvSpPr/>
              <p:nvPr/>
            </p:nvSpPr>
            <p:spPr>
              <a:xfrm>
                <a:off x="4418233" y="2868780"/>
                <a:ext cx="211208" cy="357607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90" name="Freeform: Shape 289">
                <a:extLst>
                  <a:ext uri="{FF2B5EF4-FFF2-40B4-BE49-F238E27FC236}">
                    <a16:creationId xmlns:a16="http://schemas.microsoft.com/office/drawing/2014/main" id="{9BCFCB6E-7C39-4CF5-905B-20AD1F69B96F}"/>
                  </a:ext>
                </a:extLst>
              </p:cNvPr>
              <p:cNvSpPr/>
              <p:nvPr/>
            </p:nvSpPr>
            <p:spPr>
              <a:xfrm>
                <a:off x="7049119" y="3373195"/>
                <a:ext cx="24278" cy="19864"/>
              </a:xfrm>
              <a:custGeom>
                <a:avLst/>
                <a:gdLst>
                  <a:gd name="connsiteX0" fmla="*/ 0 w 19786"/>
                  <a:gd name="connsiteY0" fmla="*/ 16189 h 16189"/>
                  <a:gd name="connsiteX1" fmla="*/ 19787 w 19786"/>
                  <a:gd name="connsiteY1" fmla="*/ 0 h 16189"/>
                  <a:gd name="connsiteX2" fmla="*/ 7555 w 19786"/>
                  <a:gd name="connsiteY2" fmla="*/ 7915 h 16189"/>
                  <a:gd name="connsiteX3" fmla="*/ 0 w 19786"/>
                  <a:gd name="connsiteY3" fmla="*/ 16189 h 161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86" h="16189">
                    <a:moveTo>
                      <a:pt x="0" y="16189"/>
                    </a:moveTo>
                    <a:cubicBezTo>
                      <a:pt x="7195" y="11872"/>
                      <a:pt x="13311" y="5396"/>
                      <a:pt x="19787" y="0"/>
                    </a:cubicBezTo>
                    <a:cubicBezTo>
                      <a:pt x="15829" y="2518"/>
                      <a:pt x="11872" y="5396"/>
                      <a:pt x="7555" y="7915"/>
                    </a:cubicBezTo>
                    <a:cubicBezTo>
                      <a:pt x="4317" y="9714"/>
                      <a:pt x="2158" y="12952"/>
                      <a:pt x="0" y="16189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1" name="Freeform: Shape 290">
                <a:extLst>
                  <a:ext uri="{FF2B5EF4-FFF2-40B4-BE49-F238E27FC236}">
                    <a16:creationId xmlns:a16="http://schemas.microsoft.com/office/drawing/2014/main" id="{4C30DC42-471C-4A10-8C17-5D9430E0C17E}"/>
                  </a:ext>
                </a:extLst>
              </p:cNvPr>
              <p:cNvSpPr/>
              <p:nvPr/>
            </p:nvSpPr>
            <p:spPr>
              <a:xfrm>
                <a:off x="7511374" y="1919562"/>
                <a:ext cx="419753" cy="710704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92" name="Freeform: Shape 291">
                <a:extLst>
                  <a:ext uri="{FF2B5EF4-FFF2-40B4-BE49-F238E27FC236}">
                    <a16:creationId xmlns:a16="http://schemas.microsoft.com/office/drawing/2014/main" id="{16A085B2-2E7B-4ED6-ACA7-09ED19AD0AA5}"/>
                  </a:ext>
                </a:extLst>
              </p:cNvPr>
              <p:cNvSpPr/>
              <p:nvPr/>
            </p:nvSpPr>
            <p:spPr>
              <a:xfrm>
                <a:off x="5220283" y="1514606"/>
                <a:ext cx="424491" cy="718724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93" name="Freeform: Shape 292">
                <a:extLst>
                  <a:ext uri="{FF2B5EF4-FFF2-40B4-BE49-F238E27FC236}">
                    <a16:creationId xmlns:a16="http://schemas.microsoft.com/office/drawing/2014/main" id="{7A0007B9-136B-4651-8E1A-93608F1581B8}"/>
                  </a:ext>
                </a:extLst>
              </p:cNvPr>
              <p:cNvSpPr/>
              <p:nvPr/>
            </p:nvSpPr>
            <p:spPr>
              <a:xfrm>
                <a:off x="4390922" y="1919562"/>
                <a:ext cx="303622" cy="514078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94" name="Freeform: Shape 293">
                <a:extLst>
                  <a:ext uri="{FF2B5EF4-FFF2-40B4-BE49-F238E27FC236}">
                    <a16:creationId xmlns:a16="http://schemas.microsoft.com/office/drawing/2014/main" id="{76A8B121-A1F9-403A-A877-15FACC6063F7}"/>
                  </a:ext>
                </a:extLst>
              </p:cNvPr>
              <p:cNvSpPr/>
              <p:nvPr/>
            </p:nvSpPr>
            <p:spPr>
              <a:xfrm>
                <a:off x="4745645" y="4029455"/>
                <a:ext cx="255653" cy="432859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95" name="Freeform: Shape 294">
                <a:extLst>
                  <a:ext uri="{FF2B5EF4-FFF2-40B4-BE49-F238E27FC236}">
                    <a16:creationId xmlns:a16="http://schemas.microsoft.com/office/drawing/2014/main" id="{B3BC39B8-D3AB-459A-AC67-DC87A8C6B156}"/>
                  </a:ext>
                </a:extLst>
              </p:cNvPr>
              <p:cNvSpPr/>
              <p:nvPr/>
            </p:nvSpPr>
            <p:spPr>
              <a:xfrm>
                <a:off x="7072898" y="3974262"/>
                <a:ext cx="132280" cy="223969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96" name="Freeform: Shape 295">
                <a:extLst>
                  <a:ext uri="{FF2B5EF4-FFF2-40B4-BE49-F238E27FC236}">
                    <a16:creationId xmlns:a16="http://schemas.microsoft.com/office/drawing/2014/main" id="{18A1422B-DB3F-4ACD-82DE-7D4C5E91E3B1}"/>
                  </a:ext>
                </a:extLst>
              </p:cNvPr>
              <p:cNvSpPr/>
              <p:nvPr/>
            </p:nvSpPr>
            <p:spPr>
              <a:xfrm>
                <a:off x="4629441" y="3612693"/>
                <a:ext cx="132280" cy="223969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97" name="Freeform: Shape 296">
                <a:extLst>
                  <a:ext uri="{FF2B5EF4-FFF2-40B4-BE49-F238E27FC236}">
                    <a16:creationId xmlns:a16="http://schemas.microsoft.com/office/drawing/2014/main" id="{F578233C-7142-4565-8499-CE3AB5865006}"/>
                  </a:ext>
                </a:extLst>
              </p:cNvPr>
              <p:cNvSpPr/>
              <p:nvPr/>
            </p:nvSpPr>
            <p:spPr>
              <a:xfrm>
                <a:off x="5317695" y="2368396"/>
                <a:ext cx="132280" cy="223969"/>
              </a:xfrm>
              <a:custGeom>
                <a:avLst/>
                <a:gdLst>
                  <a:gd name="connsiteX0" fmla="*/ 186650 w 419753"/>
                  <a:gd name="connsiteY0" fmla="*/ 550023 h 710704"/>
                  <a:gd name="connsiteX1" fmla="*/ 272287 w 419753"/>
                  <a:gd name="connsiteY1" fmla="*/ 629480 h 710704"/>
                  <a:gd name="connsiteX2" fmla="*/ 186208 w 419753"/>
                  <a:gd name="connsiteY2" fmla="*/ 710704 h 710704"/>
                  <a:gd name="connsiteX3" fmla="*/ 100571 w 419753"/>
                  <a:gd name="connsiteY3" fmla="*/ 631246 h 710704"/>
                  <a:gd name="connsiteX4" fmla="*/ 186650 w 419753"/>
                  <a:gd name="connsiteY4" fmla="*/ 550023 h 710704"/>
                  <a:gd name="connsiteX5" fmla="*/ 209606 w 419753"/>
                  <a:gd name="connsiteY5" fmla="*/ 0 h 710704"/>
                  <a:gd name="connsiteX6" fmla="*/ 338945 w 419753"/>
                  <a:gd name="connsiteY6" fmla="*/ 28693 h 710704"/>
                  <a:gd name="connsiteX7" fmla="*/ 378673 w 419753"/>
                  <a:gd name="connsiteY7" fmla="*/ 263093 h 710704"/>
                  <a:gd name="connsiteX8" fmla="*/ 294360 w 419753"/>
                  <a:gd name="connsiteY8" fmla="*/ 330190 h 710704"/>
                  <a:gd name="connsiteX9" fmla="*/ 251983 w 419753"/>
                  <a:gd name="connsiteY9" fmla="*/ 358000 h 710704"/>
                  <a:gd name="connsiteX10" fmla="*/ 194597 w 419753"/>
                  <a:gd name="connsiteY10" fmla="*/ 450260 h 710704"/>
                  <a:gd name="connsiteX11" fmla="*/ 180030 w 419753"/>
                  <a:gd name="connsiteY11" fmla="*/ 473655 h 710704"/>
                  <a:gd name="connsiteX12" fmla="*/ 171200 w 419753"/>
                  <a:gd name="connsiteY12" fmla="*/ 446729 h 710704"/>
                  <a:gd name="connsiteX13" fmla="*/ 211371 w 419753"/>
                  <a:gd name="connsiteY13" fmla="*/ 316065 h 710704"/>
                  <a:gd name="connsiteX14" fmla="*/ 257721 w 419753"/>
                  <a:gd name="connsiteY14" fmla="*/ 151411 h 710704"/>
                  <a:gd name="connsiteX15" fmla="*/ 243595 w 419753"/>
                  <a:gd name="connsiteY15" fmla="*/ 87403 h 710704"/>
                  <a:gd name="connsiteX16" fmla="*/ 127058 w 419753"/>
                  <a:gd name="connsiteY16" fmla="*/ 40611 h 710704"/>
                  <a:gd name="connsiteX17" fmla="*/ 108076 w 419753"/>
                  <a:gd name="connsiteY17" fmla="*/ 95791 h 710704"/>
                  <a:gd name="connsiteX18" fmla="*/ 127499 w 419753"/>
                  <a:gd name="connsiteY18" fmla="*/ 137726 h 710704"/>
                  <a:gd name="connsiteX19" fmla="*/ 114256 w 419753"/>
                  <a:gd name="connsiteY19" fmla="*/ 203058 h 710704"/>
                  <a:gd name="connsiteX20" fmla="*/ 44069 w 419753"/>
                  <a:gd name="connsiteY20" fmla="*/ 215419 h 710704"/>
                  <a:gd name="connsiteX21" fmla="*/ 808 w 419753"/>
                  <a:gd name="connsiteY21" fmla="*/ 162005 h 710704"/>
                  <a:gd name="connsiteX22" fmla="*/ 90859 w 419753"/>
                  <a:gd name="connsiteY22" fmla="*/ 22071 h 710704"/>
                  <a:gd name="connsiteX23" fmla="*/ 209606 w 419753"/>
                  <a:gd name="connsiteY23" fmla="*/ 0 h 710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419753" h="710704">
                    <a:moveTo>
                      <a:pt x="186650" y="550023"/>
                    </a:moveTo>
                    <a:cubicBezTo>
                      <a:pt x="234324" y="550465"/>
                      <a:pt x="271846" y="584896"/>
                      <a:pt x="272287" y="629480"/>
                    </a:cubicBezTo>
                    <a:cubicBezTo>
                      <a:pt x="272287" y="675390"/>
                      <a:pt x="234766" y="710704"/>
                      <a:pt x="186208" y="710704"/>
                    </a:cubicBezTo>
                    <a:cubicBezTo>
                      <a:pt x="138975" y="710704"/>
                      <a:pt x="101013" y="675832"/>
                      <a:pt x="100571" y="631246"/>
                    </a:cubicBezTo>
                    <a:cubicBezTo>
                      <a:pt x="99687" y="586221"/>
                      <a:pt x="138534" y="550023"/>
                      <a:pt x="186650" y="550023"/>
                    </a:cubicBezTo>
                    <a:close/>
                    <a:moveTo>
                      <a:pt x="209606" y="0"/>
                    </a:moveTo>
                    <a:cubicBezTo>
                      <a:pt x="254190" y="1324"/>
                      <a:pt x="298333" y="6180"/>
                      <a:pt x="338945" y="28693"/>
                    </a:cubicBezTo>
                    <a:cubicBezTo>
                      <a:pt x="428114" y="78133"/>
                      <a:pt x="446654" y="187608"/>
                      <a:pt x="378673" y="263093"/>
                    </a:cubicBezTo>
                    <a:cubicBezTo>
                      <a:pt x="354395" y="290021"/>
                      <a:pt x="324377" y="310326"/>
                      <a:pt x="294360" y="330190"/>
                    </a:cubicBezTo>
                    <a:cubicBezTo>
                      <a:pt x="280234" y="339460"/>
                      <a:pt x="266109" y="348730"/>
                      <a:pt x="251983" y="358000"/>
                    </a:cubicBezTo>
                    <a:cubicBezTo>
                      <a:pt x="219316" y="380513"/>
                      <a:pt x="199452" y="410089"/>
                      <a:pt x="194597" y="450260"/>
                    </a:cubicBezTo>
                    <a:cubicBezTo>
                      <a:pt x="193714" y="458647"/>
                      <a:pt x="199011" y="476304"/>
                      <a:pt x="180030" y="473655"/>
                    </a:cubicBezTo>
                    <a:cubicBezTo>
                      <a:pt x="161930" y="471007"/>
                      <a:pt x="171200" y="455999"/>
                      <a:pt x="171200" y="446729"/>
                    </a:cubicBezTo>
                    <a:cubicBezTo>
                      <a:pt x="169877" y="399054"/>
                      <a:pt x="186209" y="355793"/>
                      <a:pt x="211371" y="316065"/>
                    </a:cubicBezTo>
                    <a:cubicBezTo>
                      <a:pt x="243154" y="265742"/>
                      <a:pt x="262136" y="211886"/>
                      <a:pt x="257721" y="151411"/>
                    </a:cubicBezTo>
                    <a:cubicBezTo>
                      <a:pt x="255956" y="129340"/>
                      <a:pt x="252866" y="107709"/>
                      <a:pt x="243595" y="87403"/>
                    </a:cubicBezTo>
                    <a:cubicBezTo>
                      <a:pt x="222849" y="42377"/>
                      <a:pt x="169877" y="21189"/>
                      <a:pt x="127058" y="40611"/>
                    </a:cubicBezTo>
                    <a:cubicBezTo>
                      <a:pt x="97923" y="53413"/>
                      <a:pt x="92626" y="68863"/>
                      <a:pt x="108076" y="95791"/>
                    </a:cubicBezTo>
                    <a:cubicBezTo>
                      <a:pt x="115580" y="109474"/>
                      <a:pt x="123085" y="122718"/>
                      <a:pt x="127499" y="137726"/>
                    </a:cubicBezTo>
                    <a:cubicBezTo>
                      <a:pt x="134120" y="161563"/>
                      <a:pt x="134120" y="184960"/>
                      <a:pt x="114256" y="203058"/>
                    </a:cubicBezTo>
                    <a:cubicBezTo>
                      <a:pt x="93950" y="221598"/>
                      <a:pt x="69230" y="224247"/>
                      <a:pt x="44069" y="215419"/>
                    </a:cubicBezTo>
                    <a:cubicBezTo>
                      <a:pt x="19348" y="207031"/>
                      <a:pt x="3898" y="188933"/>
                      <a:pt x="808" y="162005"/>
                    </a:cubicBezTo>
                    <a:cubicBezTo>
                      <a:pt x="-5814" y="104177"/>
                      <a:pt x="28618" y="50323"/>
                      <a:pt x="90859" y="22071"/>
                    </a:cubicBezTo>
                    <a:cubicBezTo>
                      <a:pt x="127941" y="4855"/>
                      <a:pt x="168111" y="442"/>
                      <a:pt x="209606" y="0"/>
                    </a:cubicBezTo>
                    <a:close/>
                  </a:path>
                </a:pathLst>
              </a:custGeom>
              <a:grpFill/>
              <a:ln w="359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</p:grpSp>
      </p:grpSp>
      <p:sp>
        <p:nvSpPr>
          <p:cNvPr id="299" name="Down Arrow 4">
            <a:extLst>
              <a:ext uri="{FF2B5EF4-FFF2-40B4-BE49-F238E27FC236}">
                <a16:creationId xmlns:a16="http://schemas.microsoft.com/office/drawing/2014/main" id="{B35ADA7F-D99B-475E-BDB9-DE41F149F761}"/>
              </a:ext>
            </a:extLst>
          </p:cNvPr>
          <p:cNvSpPr/>
          <p:nvPr/>
        </p:nvSpPr>
        <p:spPr>
          <a:xfrm rot="10800000">
            <a:off x="9170354" y="3155417"/>
            <a:ext cx="2087994" cy="2841363"/>
          </a:xfrm>
          <a:prstGeom prst="downArrow">
            <a:avLst>
              <a:gd name="adj1" fmla="val 73536"/>
              <a:gd name="adj2" fmla="val 5466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00" name="Down Arrow 6">
            <a:extLst>
              <a:ext uri="{FF2B5EF4-FFF2-40B4-BE49-F238E27FC236}">
                <a16:creationId xmlns:a16="http://schemas.microsoft.com/office/drawing/2014/main" id="{E94B6C23-89C1-43F4-BA99-7E24E6D69C89}"/>
              </a:ext>
            </a:extLst>
          </p:cNvPr>
          <p:cNvSpPr/>
          <p:nvPr/>
        </p:nvSpPr>
        <p:spPr>
          <a:xfrm>
            <a:off x="951752" y="1850999"/>
            <a:ext cx="2087994" cy="2841363"/>
          </a:xfrm>
          <a:prstGeom prst="downArrow">
            <a:avLst>
              <a:gd name="adj1" fmla="val 73536"/>
              <a:gd name="adj2" fmla="val 54666"/>
            </a:avLst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301" name="Group 300">
            <a:extLst>
              <a:ext uri="{FF2B5EF4-FFF2-40B4-BE49-F238E27FC236}">
                <a16:creationId xmlns:a16="http://schemas.microsoft.com/office/drawing/2014/main" id="{410C0AB6-570F-4192-A0F8-9A895DAEF058}"/>
              </a:ext>
            </a:extLst>
          </p:cNvPr>
          <p:cNvGrpSpPr/>
          <p:nvPr/>
        </p:nvGrpSpPr>
        <p:grpSpPr>
          <a:xfrm>
            <a:off x="1346230" y="1959634"/>
            <a:ext cx="1296144" cy="1655429"/>
            <a:chOff x="2079598" y="4324401"/>
            <a:chExt cx="3303211" cy="1655429"/>
          </a:xfrm>
        </p:grpSpPr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A4800583-810F-47C8-8E2C-6BEC3C772531}"/>
                </a:ext>
              </a:extLst>
            </p:cNvPr>
            <p:cNvSpPr txBox="1"/>
            <p:nvPr/>
          </p:nvSpPr>
          <p:spPr>
            <a:xfrm>
              <a:off x="2098434" y="4594835"/>
              <a:ext cx="325572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6D2BF9CC-1C05-48BE-AAC5-9759E8593B2B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4" name="Group 303">
            <a:extLst>
              <a:ext uri="{FF2B5EF4-FFF2-40B4-BE49-F238E27FC236}">
                <a16:creationId xmlns:a16="http://schemas.microsoft.com/office/drawing/2014/main" id="{F250C8E0-8A97-4011-8066-C21C5F2563A6}"/>
              </a:ext>
            </a:extLst>
          </p:cNvPr>
          <p:cNvGrpSpPr/>
          <p:nvPr/>
        </p:nvGrpSpPr>
        <p:grpSpPr>
          <a:xfrm>
            <a:off x="9574735" y="4223662"/>
            <a:ext cx="1296144" cy="1655429"/>
            <a:chOff x="2079598" y="4324401"/>
            <a:chExt cx="3303211" cy="1655429"/>
          </a:xfrm>
        </p:grpSpPr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52052133-63D8-4512-B009-746A2F9BBB1A}"/>
                </a:ext>
              </a:extLst>
            </p:cNvPr>
            <p:cNvSpPr txBox="1"/>
            <p:nvPr/>
          </p:nvSpPr>
          <p:spPr>
            <a:xfrm>
              <a:off x="2098434" y="4594835"/>
              <a:ext cx="325572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E942CA9D-739A-49B5-8406-7817CE422633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07" name="Rectangle 36">
            <a:extLst>
              <a:ext uri="{FF2B5EF4-FFF2-40B4-BE49-F238E27FC236}">
                <a16:creationId xmlns:a16="http://schemas.microsoft.com/office/drawing/2014/main" id="{3E5ED86F-D753-4376-8CBD-7D08D6F45335}"/>
              </a:ext>
            </a:extLst>
          </p:cNvPr>
          <p:cNvSpPr/>
          <p:nvPr/>
        </p:nvSpPr>
        <p:spPr>
          <a:xfrm>
            <a:off x="9983254" y="3691170"/>
            <a:ext cx="475255" cy="39727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8" name="Rectangle 16">
            <a:extLst>
              <a:ext uri="{FF2B5EF4-FFF2-40B4-BE49-F238E27FC236}">
                <a16:creationId xmlns:a16="http://schemas.microsoft.com/office/drawing/2014/main" id="{1FE504BD-2DF4-4922-9B68-5D7F3F8AAE3B}"/>
              </a:ext>
            </a:extLst>
          </p:cNvPr>
          <p:cNvSpPr/>
          <p:nvPr/>
        </p:nvSpPr>
        <p:spPr>
          <a:xfrm>
            <a:off x="1733491" y="3706571"/>
            <a:ext cx="538804" cy="35411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2F25B6E9-EE2F-4A78-8E6E-EA64DBF842CF}"/>
              </a:ext>
            </a:extLst>
          </p:cNvPr>
          <p:cNvSpPr txBox="1"/>
          <p:nvPr/>
        </p:nvSpPr>
        <p:spPr>
          <a:xfrm>
            <a:off x="8806096" y="1643966"/>
            <a:ext cx="280831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B5467CC0-3D05-4914-86AA-F1AF4BF2C6AB}"/>
              </a:ext>
            </a:extLst>
          </p:cNvPr>
          <p:cNvSpPr txBox="1"/>
          <p:nvPr/>
        </p:nvSpPr>
        <p:spPr>
          <a:xfrm>
            <a:off x="577592" y="5195359"/>
            <a:ext cx="280831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11216</TotalTime>
  <Words>98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2021-04-15T01:36:59Z</dcterms:modified>
</cp:coreProperties>
</file>