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53" name="Group 852">
            <a:extLst>
              <a:ext uri="{FF2B5EF4-FFF2-40B4-BE49-F238E27FC236}">
                <a16:creationId xmlns:a16="http://schemas.microsoft.com/office/drawing/2014/main" id="{90A11038-12AA-4197-8810-CC12FE8C2880}"/>
              </a:ext>
            </a:extLst>
          </p:cNvPr>
          <p:cNvGrpSpPr/>
          <p:nvPr/>
        </p:nvGrpSpPr>
        <p:grpSpPr>
          <a:xfrm>
            <a:off x="2788491" y="3767358"/>
            <a:ext cx="3307509" cy="393192"/>
            <a:chOff x="8111990" y="2609236"/>
            <a:chExt cx="3307509" cy="393192"/>
          </a:xfrm>
          <a:solidFill>
            <a:schemeClr val="accent5"/>
          </a:solidFill>
        </p:grpSpPr>
        <p:sp>
          <p:nvSpPr>
            <p:cNvPr id="854" name="Rectangle 853">
              <a:extLst>
                <a:ext uri="{FF2B5EF4-FFF2-40B4-BE49-F238E27FC236}">
                  <a16:creationId xmlns:a16="http://schemas.microsoft.com/office/drawing/2014/main" id="{4C60ED0F-63B5-44B3-A33C-FEFF21EE0AFA}"/>
                </a:ext>
              </a:extLst>
            </p:cNvPr>
            <p:cNvSpPr/>
            <p:nvPr/>
          </p:nvSpPr>
          <p:spPr>
            <a:xfrm>
              <a:off x="8713069" y="2609236"/>
              <a:ext cx="2509834" cy="39319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5" name="Arrow: Chevron 854">
              <a:extLst>
                <a:ext uri="{FF2B5EF4-FFF2-40B4-BE49-F238E27FC236}">
                  <a16:creationId xmlns:a16="http://schemas.microsoft.com/office/drawing/2014/main" id="{FA12716A-11AE-4BDC-8ED6-ED677110D8EF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11026307" y="2609236"/>
              <a:ext cx="393192" cy="393192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56" name="Isosceles Triangle 855">
              <a:extLst>
                <a:ext uri="{FF2B5EF4-FFF2-40B4-BE49-F238E27FC236}">
                  <a16:creationId xmlns:a16="http://schemas.microsoft.com/office/drawing/2014/main" id="{8A459B76-55BE-416D-AB18-9A0B9D45330C}"/>
                </a:ext>
              </a:extLst>
            </p:cNvPr>
            <p:cNvSpPr/>
            <p:nvPr/>
          </p:nvSpPr>
          <p:spPr>
            <a:xfrm rot="16200000">
              <a:off x="8215934" y="2505292"/>
              <a:ext cx="393192" cy="601079"/>
            </a:xfrm>
            <a:prstGeom prst="triangle">
              <a:avLst>
                <a:gd name="adj" fmla="val 5217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7" name="Group 856">
            <a:extLst>
              <a:ext uri="{FF2B5EF4-FFF2-40B4-BE49-F238E27FC236}">
                <a16:creationId xmlns:a16="http://schemas.microsoft.com/office/drawing/2014/main" id="{7E31CA8C-560F-4279-BB17-03786E4792D7}"/>
              </a:ext>
            </a:extLst>
          </p:cNvPr>
          <p:cNvGrpSpPr/>
          <p:nvPr/>
        </p:nvGrpSpPr>
        <p:grpSpPr>
          <a:xfrm rot="10800000" flipV="1">
            <a:off x="415523" y="2452165"/>
            <a:ext cx="3020470" cy="3020470"/>
            <a:chOff x="6876256" y="3063517"/>
            <a:chExt cx="1944216" cy="1944216"/>
          </a:xfrm>
          <a:scene3d>
            <a:camera prst="perspectiveLeft">
              <a:rot lat="0" lon="3900000" rev="0"/>
            </a:camera>
            <a:lightRig rig="glow" dir="t"/>
          </a:scene3d>
        </p:grpSpPr>
        <p:sp>
          <p:nvSpPr>
            <p:cNvPr id="858" name="Oval 857">
              <a:extLst>
                <a:ext uri="{FF2B5EF4-FFF2-40B4-BE49-F238E27FC236}">
                  <a16:creationId xmlns:a16="http://schemas.microsoft.com/office/drawing/2014/main" id="{5F3BB75D-ED39-4617-ABC0-36F669FFAEB7}"/>
                </a:ext>
              </a:extLst>
            </p:cNvPr>
            <p:cNvSpPr/>
            <p:nvPr/>
          </p:nvSpPr>
          <p:spPr>
            <a:xfrm>
              <a:off x="6876256" y="3063517"/>
              <a:ext cx="1944216" cy="1944216"/>
            </a:xfrm>
            <a:prstGeom prst="ellipse">
              <a:avLst/>
            </a:prstGeom>
            <a:solidFill>
              <a:schemeClr val="bg1"/>
            </a:solidFill>
            <a:ln w="165100">
              <a:solidFill>
                <a:schemeClr val="accent4"/>
              </a:solidFill>
            </a:ln>
            <a:sp3d extrusionH="171450" contourW="12700" prstMaterial="plastic">
              <a:extrusionClr>
                <a:schemeClr val="accent4">
                  <a:lumMod val="50000"/>
                </a:schemeClr>
              </a:extrusionClr>
              <a:contourClr>
                <a:schemeClr val="accent4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859" name="Oval 858">
              <a:extLst>
                <a:ext uri="{FF2B5EF4-FFF2-40B4-BE49-F238E27FC236}">
                  <a16:creationId xmlns:a16="http://schemas.microsoft.com/office/drawing/2014/main" id="{195E2E0C-88F6-4F98-8107-3B0922FE5A55}"/>
                </a:ext>
              </a:extLst>
            </p:cNvPr>
            <p:cNvSpPr/>
            <p:nvPr/>
          </p:nvSpPr>
          <p:spPr>
            <a:xfrm>
              <a:off x="7165759" y="3353020"/>
              <a:ext cx="1365211" cy="1365211"/>
            </a:xfrm>
            <a:prstGeom prst="ellipse">
              <a:avLst/>
            </a:prstGeom>
            <a:solidFill>
              <a:schemeClr val="bg1"/>
            </a:solidFill>
            <a:ln w="165100">
              <a:solidFill>
                <a:schemeClr val="accent4"/>
              </a:solidFill>
            </a:ln>
            <a:sp3d extrusionH="171450" contourW="12700">
              <a:extrusionClr>
                <a:schemeClr val="bg1"/>
              </a:extrusionClr>
              <a:contourClr>
                <a:schemeClr val="accent4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860" name="Oval 859">
              <a:extLst>
                <a:ext uri="{FF2B5EF4-FFF2-40B4-BE49-F238E27FC236}">
                  <a16:creationId xmlns:a16="http://schemas.microsoft.com/office/drawing/2014/main" id="{D4AEA4E5-BAA1-4FFA-B337-6156722CD433}"/>
                </a:ext>
              </a:extLst>
            </p:cNvPr>
            <p:cNvSpPr/>
            <p:nvPr/>
          </p:nvSpPr>
          <p:spPr>
            <a:xfrm>
              <a:off x="7487073" y="3674334"/>
              <a:ext cx="722583" cy="722583"/>
            </a:xfrm>
            <a:prstGeom prst="ellipse">
              <a:avLst/>
            </a:prstGeom>
            <a:solidFill>
              <a:schemeClr val="accent4"/>
            </a:solidFill>
            <a:ln w="165100">
              <a:solidFill>
                <a:schemeClr val="accent4"/>
              </a:solidFill>
            </a:ln>
            <a:sp3d extrusionH="171450" contourW="12700">
              <a:extrusionClr>
                <a:schemeClr val="bg1"/>
              </a:extrusionClr>
              <a:contourClr>
                <a:schemeClr val="accent4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sp>
        <p:nvSpPr>
          <p:cNvPr id="861" name="Freeform: Shape 860">
            <a:extLst>
              <a:ext uri="{FF2B5EF4-FFF2-40B4-BE49-F238E27FC236}">
                <a16:creationId xmlns:a16="http://schemas.microsoft.com/office/drawing/2014/main" id="{1424F7A2-60D1-46DE-A5F3-EFA316D0E2E0}"/>
              </a:ext>
            </a:extLst>
          </p:cNvPr>
          <p:cNvSpPr/>
          <p:nvPr/>
        </p:nvSpPr>
        <p:spPr>
          <a:xfrm rot="5400000" flipH="1">
            <a:off x="2315849" y="3563867"/>
            <a:ext cx="148218" cy="797066"/>
          </a:xfrm>
          <a:custGeom>
            <a:avLst/>
            <a:gdLst>
              <a:gd name="connsiteX0" fmla="*/ 148218 w 148218"/>
              <a:gd name="connsiteY0" fmla="*/ 393700 h 797066"/>
              <a:gd name="connsiteX1" fmla="*/ 134372 w 148218"/>
              <a:gd name="connsiteY1" fmla="*/ 0 h 797066"/>
              <a:gd name="connsiteX2" fmla="*/ 13846 w 148218"/>
              <a:gd name="connsiteY2" fmla="*/ 0 h 797066"/>
              <a:gd name="connsiteX3" fmla="*/ 0 w 148218"/>
              <a:gd name="connsiteY3" fmla="*/ 393700 h 797066"/>
              <a:gd name="connsiteX4" fmla="*/ 5967 w 148218"/>
              <a:gd name="connsiteY4" fmla="*/ 393700 h 797066"/>
              <a:gd name="connsiteX5" fmla="*/ 15396 w 148218"/>
              <a:gd name="connsiteY5" fmla="*/ 423553 h 797066"/>
              <a:gd name="connsiteX6" fmla="*/ 42764 w 148218"/>
              <a:gd name="connsiteY6" fmla="*/ 446014 h 797066"/>
              <a:gd name="connsiteX7" fmla="*/ 63253 w 148218"/>
              <a:gd name="connsiteY7" fmla="*/ 446036 h 797066"/>
              <a:gd name="connsiteX8" fmla="*/ 63253 w 148218"/>
              <a:gd name="connsiteY8" fmla="*/ 797066 h 797066"/>
              <a:gd name="connsiteX9" fmla="*/ 84936 w 148218"/>
              <a:gd name="connsiteY9" fmla="*/ 797066 h 797066"/>
              <a:gd name="connsiteX10" fmla="*/ 84936 w 148218"/>
              <a:gd name="connsiteY10" fmla="*/ 446059 h 797066"/>
              <a:gd name="connsiteX11" fmla="*/ 105306 w 148218"/>
              <a:gd name="connsiteY11" fmla="*/ 446080 h 797066"/>
              <a:gd name="connsiteX12" fmla="*/ 132727 w 148218"/>
              <a:gd name="connsiteY12" fmla="*/ 423691 h 797066"/>
              <a:gd name="connsiteX13" fmla="*/ 142302 w 148218"/>
              <a:gd name="connsiteY13" fmla="*/ 393700 h 797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8218" h="797066">
                <a:moveTo>
                  <a:pt x="148218" y="393700"/>
                </a:moveTo>
                <a:lnTo>
                  <a:pt x="134372" y="0"/>
                </a:lnTo>
                <a:lnTo>
                  <a:pt x="13846" y="0"/>
                </a:lnTo>
                <a:lnTo>
                  <a:pt x="0" y="393700"/>
                </a:lnTo>
                <a:lnTo>
                  <a:pt x="5967" y="393700"/>
                </a:lnTo>
                <a:lnTo>
                  <a:pt x="15396" y="423553"/>
                </a:lnTo>
                <a:cubicBezTo>
                  <a:pt x="21879" y="432955"/>
                  <a:pt x="31250" y="440802"/>
                  <a:pt x="42764" y="446014"/>
                </a:cubicBezTo>
                <a:lnTo>
                  <a:pt x="63253" y="446036"/>
                </a:lnTo>
                <a:lnTo>
                  <a:pt x="63253" y="797066"/>
                </a:lnTo>
                <a:lnTo>
                  <a:pt x="84936" y="797066"/>
                </a:lnTo>
                <a:lnTo>
                  <a:pt x="84936" y="446059"/>
                </a:lnTo>
                <a:lnTo>
                  <a:pt x="105306" y="446080"/>
                </a:lnTo>
                <a:cubicBezTo>
                  <a:pt x="116829" y="440896"/>
                  <a:pt x="126219" y="433073"/>
                  <a:pt x="132727" y="423691"/>
                </a:cubicBezTo>
                <a:lnTo>
                  <a:pt x="142302" y="3937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/>
          </a:p>
        </p:txBody>
      </p:sp>
      <p:grpSp>
        <p:nvGrpSpPr>
          <p:cNvPr id="862" name="Group 861">
            <a:extLst>
              <a:ext uri="{FF2B5EF4-FFF2-40B4-BE49-F238E27FC236}">
                <a16:creationId xmlns:a16="http://schemas.microsoft.com/office/drawing/2014/main" id="{0565D253-165D-4BF9-AC56-DF5406B0AFBE}"/>
              </a:ext>
            </a:extLst>
          </p:cNvPr>
          <p:cNvGrpSpPr/>
          <p:nvPr/>
        </p:nvGrpSpPr>
        <p:grpSpPr>
          <a:xfrm rot="1210743">
            <a:off x="2735397" y="4366427"/>
            <a:ext cx="3307509" cy="393192"/>
            <a:chOff x="8111990" y="2609236"/>
            <a:chExt cx="3307509" cy="393192"/>
          </a:xfrm>
          <a:solidFill>
            <a:schemeClr val="accent3"/>
          </a:solidFill>
        </p:grpSpPr>
        <p:sp>
          <p:nvSpPr>
            <p:cNvPr id="863" name="Rectangle 862">
              <a:extLst>
                <a:ext uri="{FF2B5EF4-FFF2-40B4-BE49-F238E27FC236}">
                  <a16:creationId xmlns:a16="http://schemas.microsoft.com/office/drawing/2014/main" id="{964F6E30-F231-4264-B2DE-8F0D2F83E32E}"/>
                </a:ext>
              </a:extLst>
            </p:cNvPr>
            <p:cNvSpPr/>
            <p:nvPr/>
          </p:nvSpPr>
          <p:spPr>
            <a:xfrm>
              <a:off x="8713069" y="2609236"/>
              <a:ext cx="2509834" cy="39319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4" name="Arrow: Chevron 863">
              <a:extLst>
                <a:ext uri="{FF2B5EF4-FFF2-40B4-BE49-F238E27FC236}">
                  <a16:creationId xmlns:a16="http://schemas.microsoft.com/office/drawing/2014/main" id="{1D409EAE-0DF7-4552-B5F3-6A6917F72F33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11026307" y="2609236"/>
              <a:ext cx="393192" cy="393192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65" name="Isosceles Triangle 864">
              <a:extLst>
                <a:ext uri="{FF2B5EF4-FFF2-40B4-BE49-F238E27FC236}">
                  <a16:creationId xmlns:a16="http://schemas.microsoft.com/office/drawing/2014/main" id="{98047F0A-0B16-44D9-9D28-412D626534FC}"/>
                </a:ext>
              </a:extLst>
            </p:cNvPr>
            <p:cNvSpPr/>
            <p:nvPr/>
          </p:nvSpPr>
          <p:spPr>
            <a:xfrm rot="16200000">
              <a:off x="8215934" y="2505292"/>
              <a:ext cx="393192" cy="601079"/>
            </a:xfrm>
            <a:prstGeom prst="triangle">
              <a:avLst>
                <a:gd name="adj" fmla="val 5217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66" name="Group 865">
            <a:extLst>
              <a:ext uri="{FF2B5EF4-FFF2-40B4-BE49-F238E27FC236}">
                <a16:creationId xmlns:a16="http://schemas.microsoft.com/office/drawing/2014/main" id="{8DE334D7-8A45-4F41-B8D8-A65F2D7E97D4}"/>
              </a:ext>
            </a:extLst>
          </p:cNvPr>
          <p:cNvGrpSpPr/>
          <p:nvPr/>
        </p:nvGrpSpPr>
        <p:grpSpPr>
          <a:xfrm rot="20389257" flipV="1">
            <a:off x="2735397" y="3213868"/>
            <a:ext cx="3307509" cy="393192"/>
            <a:chOff x="8111990" y="2609236"/>
            <a:chExt cx="3307509" cy="393192"/>
          </a:xfrm>
          <a:solidFill>
            <a:schemeClr val="accent4"/>
          </a:solidFill>
        </p:grpSpPr>
        <p:sp>
          <p:nvSpPr>
            <p:cNvPr id="867" name="Rectangle 866">
              <a:extLst>
                <a:ext uri="{FF2B5EF4-FFF2-40B4-BE49-F238E27FC236}">
                  <a16:creationId xmlns:a16="http://schemas.microsoft.com/office/drawing/2014/main" id="{19652010-F146-4C09-9C0C-923C7127EE66}"/>
                </a:ext>
              </a:extLst>
            </p:cNvPr>
            <p:cNvSpPr/>
            <p:nvPr/>
          </p:nvSpPr>
          <p:spPr>
            <a:xfrm>
              <a:off x="8713069" y="2609236"/>
              <a:ext cx="2509834" cy="39319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8" name="Arrow: Chevron 867">
              <a:extLst>
                <a:ext uri="{FF2B5EF4-FFF2-40B4-BE49-F238E27FC236}">
                  <a16:creationId xmlns:a16="http://schemas.microsoft.com/office/drawing/2014/main" id="{B63C2719-2AE9-42BE-BD5C-DDBCBA613952}"/>
                </a:ext>
              </a:extLst>
            </p:cNvPr>
            <p:cNvSpPr>
              <a:spLocks noChangeAspect="1"/>
            </p:cNvSpPr>
            <p:nvPr/>
          </p:nvSpPr>
          <p:spPr>
            <a:xfrm rot="10800000">
              <a:off x="11026307" y="2609236"/>
              <a:ext cx="393192" cy="393192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69" name="Isosceles Triangle 868">
              <a:extLst>
                <a:ext uri="{FF2B5EF4-FFF2-40B4-BE49-F238E27FC236}">
                  <a16:creationId xmlns:a16="http://schemas.microsoft.com/office/drawing/2014/main" id="{01635F28-DE4D-4DB7-9279-B3DBAE37E1AF}"/>
                </a:ext>
              </a:extLst>
            </p:cNvPr>
            <p:cNvSpPr/>
            <p:nvPr/>
          </p:nvSpPr>
          <p:spPr>
            <a:xfrm rot="16200000">
              <a:off x="8215934" y="2505292"/>
              <a:ext cx="393192" cy="601079"/>
            </a:xfrm>
            <a:prstGeom prst="triangle">
              <a:avLst>
                <a:gd name="adj" fmla="val 5217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70" name="Group 869">
            <a:extLst>
              <a:ext uri="{FF2B5EF4-FFF2-40B4-BE49-F238E27FC236}">
                <a16:creationId xmlns:a16="http://schemas.microsoft.com/office/drawing/2014/main" id="{F850D154-A778-4E11-AC57-DE57BF2A2C15}"/>
              </a:ext>
            </a:extLst>
          </p:cNvPr>
          <p:cNvGrpSpPr/>
          <p:nvPr/>
        </p:nvGrpSpPr>
        <p:grpSpPr>
          <a:xfrm rot="684068" flipV="1">
            <a:off x="2322458" y="4743431"/>
            <a:ext cx="3225435" cy="1207156"/>
            <a:chOff x="2504253" y="1604861"/>
            <a:chExt cx="4410649" cy="1650736"/>
          </a:xfrm>
          <a:solidFill>
            <a:schemeClr val="accent2"/>
          </a:solidFill>
        </p:grpSpPr>
        <p:sp>
          <p:nvSpPr>
            <p:cNvPr id="871" name="Rectangle 18">
              <a:extLst>
                <a:ext uri="{FF2B5EF4-FFF2-40B4-BE49-F238E27FC236}">
                  <a16:creationId xmlns:a16="http://schemas.microsoft.com/office/drawing/2014/main" id="{46DD8628-6FA1-4C61-9749-11CAD94D1A10}"/>
                </a:ext>
              </a:extLst>
            </p:cNvPr>
            <p:cNvSpPr/>
            <p:nvPr/>
          </p:nvSpPr>
          <p:spPr>
            <a:xfrm rot="19749424">
              <a:off x="2504253" y="2714257"/>
              <a:ext cx="4410649" cy="541340"/>
            </a:xfrm>
            <a:custGeom>
              <a:avLst/>
              <a:gdLst>
                <a:gd name="connsiteX0" fmla="*/ 0 w 3663626"/>
                <a:gd name="connsiteY0" fmla="*/ 0 h 516723"/>
                <a:gd name="connsiteX1" fmla="*/ 3663626 w 3663626"/>
                <a:gd name="connsiteY1" fmla="*/ 0 h 516723"/>
                <a:gd name="connsiteX2" fmla="*/ 3663626 w 3663626"/>
                <a:gd name="connsiteY2" fmla="*/ 516723 h 516723"/>
                <a:gd name="connsiteX3" fmla="*/ 0 w 3663626"/>
                <a:gd name="connsiteY3" fmla="*/ 516723 h 516723"/>
                <a:gd name="connsiteX4" fmla="*/ 0 w 3663626"/>
                <a:gd name="connsiteY4" fmla="*/ 0 h 516723"/>
                <a:gd name="connsiteX0" fmla="*/ 5060 w 3668686"/>
                <a:gd name="connsiteY0" fmla="*/ 0 h 516723"/>
                <a:gd name="connsiteX1" fmla="*/ 3668686 w 3668686"/>
                <a:gd name="connsiteY1" fmla="*/ 0 h 516723"/>
                <a:gd name="connsiteX2" fmla="*/ 3668686 w 3668686"/>
                <a:gd name="connsiteY2" fmla="*/ 516723 h 516723"/>
                <a:gd name="connsiteX3" fmla="*/ 5060 w 3668686"/>
                <a:gd name="connsiteY3" fmla="*/ 516723 h 516723"/>
                <a:gd name="connsiteX4" fmla="*/ 0 w 3668686"/>
                <a:gd name="connsiteY4" fmla="*/ 249335 h 516723"/>
                <a:gd name="connsiteX5" fmla="*/ 5060 w 3668686"/>
                <a:gd name="connsiteY5" fmla="*/ 0 h 516723"/>
                <a:gd name="connsiteX0" fmla="*/ 679465 w 4343091"/>
                <a:gd name="connsiteY0" fmla="*/ 0 h 516723"/>
                <a:gd name="connsiteX1" fmla="*/ 4343091 w 4343091"/>
                <a:gd name="connsiteY1" fmla="*/ 0 h 516723"/>
                <a:gd name="connsiteX2" fmla="*/ 4343091 w 4343091"/>
                <a:gd name="connsiteY2" fmla="*/ 516723 h 516723"/>
                <a:gd name="connsiteX3" fmla="*/ 679465 w 4343091"/>
                <a:gd name="connsiteY3" fmla="*/ 516723 h 516723"/>
                <a:gd name="connsiteX4" fmla="*/ 0 w 4343091"/>
                <a:gd name="connsiteY4" fmla="*/ 50563 h 516723"/>
                <a:gd name="connsiteX5" fmla="*/ 679465 w 4343091"/>
                <a:gd name="connsiteY5" fmla="*/ 0 h 516723"/>
                <a:gd name="connsiteX0" fmla="*/ 683792 w 4347418"/>
                <a:gd name="connsiteY0" fmla="*/ 0 h 516723"/>
                <a:gd name="connsiteX1" fmla="*/ 4347418 w 4347418"/>
                <a:gd name="connsiteY1" fmla="*/ 0 h 516723"/>
                <a:gd name="connsiteX2" fmla="*/ 4347418 w 4347418"/>
                <a:gd name="connsiteY2" fmla="*/ 516723 h 516723"/>
                <a:gd name="connsiteX3" fmla="*/ 683792 w 4347418"/>
                <a:gd name="connsiteY3" fmla="*/ 516723 h 516723"/>
                <a:gd name="connsiteX4" fmla="*/ 406962 w 4347418"/>
                <a:gd name="connsiteY4" fmla="*/ 324981 h 516723"/>
                <a:gd name="connsiteX5" fmla="*/ 4327 w 4347418"/>
                <a:gd name="connsiteY5" fmla="*/ 50563 h 516723"/>
                <a:gd name="connsiteX6" fmla="*/ 683792 w 4347418"/>
                <a:gd name="connsiteY6" fmla="*/ 0 h 516723"/>
                <a:gd name="connsiteX0" fmla="*/ 774658 w 4438284"/>
                <a:gd name="connsiteY0" fmla="*/ 0 h 516723"/>
                <a:gd name="connsiteX1" fmla="*/ 4438284 w 4438284"/>
                <a:gd name="connsiteY1" fmla="*/ 0 h 516723"/>
                <a:gd name="connsiteX2" fmla="*/ 4438284 w 4438284"/>
                <a:gd name="connsiteY2" fmla="*/ 516723 h 516723"/>
                <a:gd name="connsiteX3" fmla="*/ 774658 w 4438284"/>
                <a:gd name="connsiteY3" fmla="*/ 516723 h 516723"/>
                <a:gd name="connsiteX4" fmla="*/ 48686 w 4438284"/>
                <a:gd name="connsiteY4" fmla="*/ 147421 h 516723"/>
                <a:gd name="connsiteX5" fmla="*/ 95193 w 4438284"/>
                <a:gd name="connsiteY5" fmla="*/ 50563 h 516723"/>
                <a:gd name="connsiteX6" fmla="*/ 774658 w 4438284"/>
                <a:gd name="connsiteY6" fmla="*/ 0 h 516723"/>
                <a:gd name="connsiteX0" fmla="*/ 774658 w 4438284"/>
                <a:gd name="connsiteY0" fmla="*/ 0 h 516723"/>
                <a:gd name="connsiteX1" fmla="*/ 4438284 w 4438284"/>
                <a:gd name="connsiteY1" fmla="*/ 0 h 516723"/>
                <a:gd name="connsiteX2" fmla="*/ 4438284 w 4438284"/>
                <a:gd name="connsiteY2" fmla="*/ 516723 h 516723"/>
                <a:gd name="connsiteX3" fmla="*/ 1582097 w 4438284"/>
                <a:gd name="connsiteY3" fmla="*/ 511683 h 516723"/>
                <a:gd name="connsiteX4" fmla="*/ 48686 w 4438284"/>
                <a:gd name="connsiteY4" fmla="*/ 147421 h 516723"/>
                <a:gd name="connsiteX5" fmla="*/ 95193 w 4438284"/>
                <a:gd name="connsiteY5" fmla="*/ 50563 h 516723"/>
                <a:gd name="connsiteX6" fmla="*/ 774658 w 4438284"/>
                <a:gd name="connsiteY6" fmla="*/ 0 h 516723"/>
                <a:gd name="connsiteX0" fmla="*/ 774658 w 4438284"/>
                <a:gd name="connsiteY0" fmla="*/ 0 h 516723"/>
                <a:gd name="connsiteX1" fmla="*/ 4438284 w 4438284"/>
                <a:gd name="connsiteY1" fmla="*/ 0 h 516723"/>
                <a:gd name="connsiteX2" fmla="*/ 4438284 w 4438284"/>
                <a:gd name="connsiteY2" fmla="*/ 516723 h 516723"/>
                <a:gd name="connsiteX3" fmla="*/ 1817334 w 4438284"/>
                <a:gd name="connsiteY3" fmla="*/ 516192 h 516723"/>
                <a:gd name="connsiteX4" fmla="*/ 48686 w 4438284"/>
                <a:gd name="connsiteY4" fmla="*/ 147421 h 516723"/>
                <a:gd name="connsiteX5" fmla="*/ 95193 w 4438284"/>
                <a:gd name="connsiteY5" fmla="*/ 50563 h 516723"/>
                <a:gd name="connsiteX6" fmla="*/ 774658 w 4438284"/>
                <a:gd name="connsiteY6" fmla="*/ 0 h 516723"/>
                <a:gd name="connsiteX0" fmla="*/ 1535350 w 4438284"/>
                <a:gd name="connsiteY0" fmla="*/ 0 h 538347"/>
                <a:gd name="connsiteX1" fmla="*/ 4438284 w 4438284"/>
                <a:gd name="connsiteY1" fmla="*/ 21624 h 538347"/>
                <a:gd name="connsiteX2" fmla="*/ 4438284 w 4438284"/>
                <a:gd name="connsiteY2" fmla="*/ 538347 h 538347"/>
                <a:gd name="connsiteX3" fmla="*/ 1817334 w 4438284"/>
                <a:gd name="connsiteY3" fmla="*/ 537816 h 538347"/>
                <a:gd name="connsiteX4" fmla="*/ 48686 w 4438284"/>
                <a:gd name="connsiteY4" fmla="*/ 169045 h 538347"/>
                <a:gd name="connsiteX5" fmla="*/ 95193 w 4438284"/>
                <a:gd name="connsiteY5" fmla="*/ 72187 h 538347"/>
                <a:gd name="connsiteX6" fmla="*/ 1535350 w 4438284"/>
                <a:gd name="connsiteY6" fmla="*/ 0 h 538347"/>
                <a:gd name="connsiteX0" fmla="*/ 1535350 w 4438284"/>
                <a:gd name="connsiteY0" fmla="*/ 7192 h 545539"/>
                <a:gd name="connsiteX1" fmla="*/ 4438284 w 4438284"/>
                <a:gd name="connsiteY1" fmla="*/ 28816 h 545539"/>
                <a:gd name="connsiteX2" fmla="*/ 4438284 w 4438284"/>
                <a:gd name="connsiteY2" fmla="*/ 545539 h 545539"/>
                <a:gd name="connsiteX3" fmla="*/ 1817334 w 4438284"/>
                <a:gd name="connsiteY3" fmla="*/ 545008 h 545539"/>
                <a:gd name="connsiteX4" fmla="*/ 48686 w 4438284"/>
                <a:gd name="connsiteY4" fmla="*/ 176237 h 545539"/>
                <a:gd name="connsiteX5" fmla="*/ 95193 w 4438284"/>
                <a:gd name="connsiteY5" fmla="*/ 79379 h 545539"/>
                <a:gd name="connsiteX6" fmla="*/ 1535350 w 4438284"/>
                <a:gd name="connsiteY6" fmla="*/ 7192 h 545539"/>
                <a:gd name="connsiteX0" fmla="*/ 1535350 w 4438284"/>
                <a:gd name="connsiteY0" fmla="*/ 0 h 538347"/>
                <a:gd name="connsiteX1" fmla="*/ 4438284 w 4438284"/>
                <a:gd name="connsiteY1" fmla="*/ 21624 h 538347"/>
                <a:gd name="connsiteX2" fmla="*/ 4438284 w 4438284"/>
                <a:gd name="connsiteY2" fmla="*/ 538347 h 538347"/>
                <a:gd name="connsiteX3" fmla="*/ 1817334 w 4438284"/>
                <a:gd name="connsiteY3" fmla="*/ 537816 h 538347"/>
                <a:gd name="connsiteX4" fmla="*/ 48686 w 4438284"/>
                <a:gd name="connsiteY4" fmla="*/ 169045 h 538347"/>
                <a:gd name="connsiteX5" fmla="*/ 95193 w 4438284"/>
                <a:gd name="connsiteY5" fmla="*/ 72187 h 538347"/>
                <a:gd name="connsiteX6" fmla="*/ 1535350 w 4438284"/>
                <a:gd name="connsiteY6" fmla="*/ 0 h 538347"/>
                <a:gd name="connsiteX0" fmla="*/ 1535350 w 4438284"/>
                <a:gd name="connsiteY0" fmla="*/ 0 h 538347"/>
                <a:gd name="connsiteX1" fmla="*/ 4438284 w 4438284"/>
                <a:gd name="connsiteY1" fmla="*/ 21624 h 538347"/>
                <a:gd name="connsiteX2" fmla="*/ 4438284 w 4438284"/>
                <a:gd name="connsiteY2" fmla="*/ 538347 h 538347"/>
                <a:gd name="connsiteX3" fmla="*/ 1817334 w 4438284"/>
                <a:gd name="connsiteY3" fmla="*/ 537816 h 538347"/>
                <a:gd name="connsiteX4" fmla="*/ 48686 w 4438284"/>
                <a:gd name="connsiteY4" fmla="*/ 169045 h 538347"/>
                <a:gd name="connsiteX5" fmla="*/ 95193 w 4438284"/>
                <a:gd name="connsiteY5" fmla="*/ 72187 h 538347"/>
                <a:gd name="connsiteX6" fmla="*/ 1535350 w 4438284"/>
                <a:gd name="connsiteY6" fmla="*/ 0 h 538347"/>
                <a:gd name="connsiteX0" fmla="*/ 1535350 w 4438284"/>
                <a:gd name="connsiteY0" fmla="*/ 0 h 538347"/>
                <a:gd name="connsiteX1" fmla="*/ 4438284 w 4438284"/>
                <a:gd name="connsiteY1" fmla="*/ 21624 h 538347"/>
                <a:gd name="connsiteX2" fmla="*/ 4438284 w 4438284"/>
                <a:gd name="connsiteY2" fmla="*/ 538347 h 538347"/>
                <a:gd name="connsiteX3" fmla="*/ 1817334 w 4438284"/>
                <a:gd name="connsiteY3" fmla="*/ 537816 h 538347"/>
                <a:gd name="connsiteX4" fmla="*/ 48686 w 4438284"/>
                <a:gd name="connsiteY4" fmla="*/ 169045 h 538347"/>
                <a:gd name="connsiteX5" fmla="*/ 95193 w 4438284"/>
                <a:gd name="connsiteY5" fmla="*/ 72187 h 538347"/>
                <a:gd name="connsiteX6" fmla="*/ 1535350 w 4438284"/>
                <a:gd name="connsiteY6" fmla="*/ 0 h 538347"/>
                <a:gd name="connsiteX0" fmla="*/ 1535350 w 4438284"/>
                <a:gd name="connsiteY0" fmla="*/ 0 h 538347"/>
                <a:gd name="connsiteX1" fmla="*/ 4438284 w 4438284"/>
                <a:gd name="connsiteY1" fmla="*/ 21624 h 538347"/>
                <a:gd name="connsiteX2" fmla="*/ 4438284 w 4438284"/>
                <a:gd name="connsiteY2" fmla="*/ 538347 h 538347"/>
                <a:gd name="connsiteX3" fmla="*/ 1817334 w 4438284"/>
                <a:gd name="connsiteY3" fmla="*/ 537816 h 538347"/>
                <a:gd name="connsiteX4" fmla="*/ 48686 w 4438284"/>
                <a:gd name="connsiteY4" fmla="*/ 169045 h 538347"/>
                <a:gd name="connsiteX5" fmla="*/ 95193 w 4438284"/>
                <a:gd name="connsiteY5" fmla="*/ 72187 h 538347"/>
                <a:gd name="connsiteX6" fmla="*/ 1535350 w 4438284"/>
                <a:gd name="connsiteY6" fmla="*/ 0 h 538347"/>
                <a:gd name="connsiteX0" fmla="*/ 1486664 w 4389598"/>
                <a:gd name="connsiteY0" fmla="*/ 0 h 538347"/>
                <a:gd name="connsiteX1" fmla="*/ 4389598 w 4389598"/>
                <a:gd name="connsiteY1" fmla="*/ 21624 h 538347"/>
                <a:gd name="connsiteX2" fmla="*/ 4389598 w 4389598"/>
                <a:gd name="connsiteY2" fmla="*/ 538347 h 538347"/>
                <a:gd name="connsiteX3" fmla="*/ 1768648 w 4389598"/>
                <a:gd name="connsiteY3" fmla="*/ 537816 h 538347"/>
                <a:gd name="connsiteX4" fmla="*/ 0 w 4389598"/>
                <a:gd name="connsiteY4" fmla="*/ 169045 h 538347"/>
                <a:gd name="connsiteX5" fmla="*/ 46507 w 4389598"/>
                <a:gd name="connsiteY5" fmla="*/ 72187 h 538347"/>
                <a:gd name="connsiteX6" fmla="*/ 1486664 w 4389598"/>
                <a:gd name="connsiteY6" fmla="*/ 0 h 538347"/>
                <a:gd name="connsiteX0" fmla="*/ 1486664 w 4389598"/>
                <a:gd name="connsiteY0" fmla="*/ 0 h 538347"/>
                <a:gd name="connsiteX1" fmla="*/ 4389598 w 4389598"/>
                <a:gd name="connsiteY1" fmla="*/ 21624 h 538347"/>
                <a:gd name="connsiteX2" fmla="*/ 4389598 w 4389598"/>
                <a:gd name="connsiteY2" fmla="*/ 538347 h 538347"/>
                <a:gd name="connsiteX3" fmla="*/ 1768648 w 4389598"/>
                <a:gd name="connsiteY3" fmla="*/ 537816 h 538347"/>
                <a:gd name="connsiteX4" fmla="*/ 0 w 4389598"/>
                <a:gd name="connsiteY4" fmla="*/ 169045 h 538347"/>
                <a:gd name="connsiteX5" fmla="*/ 46507 w 4389598"/>
                <a:gd name="connsiteY5" fmla="*/ 72187 h 538347"/>
                <a:gd name="connsiteX6" fmla="*/ 1486664 w 4389598"/>
                <a:gd name="connsiteY6" fmla="*/ 0 h 538347"/>
                <a:gd name="connsiteX0" fmla="*/ 1486664 w 4389598"/>
                <a:gd name="connsiteY0" fmla="*/ 0 h 538347"/>
                <a:gd name="connsiteX1" fmla="*/ 4389598 w 4389598"/>
                <a:gd name="connsiteY1" fmla="*/ 21624 h 538347"/>
                <a:gd name="connsiteX2" fmla="*/ 4389598 w 4389598"/>
                <a:gd name="connsiteY2" fmla="*/ 538347 h 538347"/>
                <a:gd name="connsiteX3" fmla="*/ 1768648 w 4389598"/>
                <a:gd name="connsiteY3" fmla="*/ 537816 h 538347"/>
                <a:gd name="connsiteX4" fmla="*/ 0 w 4389598"/>
                <a:gd name="connsiteY4" fmla="*/ 169045 h 538347"/>
                <a:gd name="connsiteX5" fmla="*/ 46507 w 4389598"/>
                <a:gd name="connsiteY5" fmla="*/ 72187 h 538347"/>
                <a:gd name="connsiteX6" fmla="*/ 1486664 w 4389598"/>
                <a:gd name="connsiteY6" fmla="*/ 0 h 538347"/>
                <a:gd name="connsiteX0" fmla="*/ 1486664 w 4389598"/>
                <a:gd name="connsiteY0" fmla="*/ 0 h 538347"/>
                <a:gd name="connsiteX1" fmla="*/ 4389598 w 4389598"/>
                <a:gd name="connsiteY1" fmla="*/ 21624 h 538347"/>
                <a:gd name="connsiteX2" fmla="*/ 4389598 w 4389598"/>
                <a:gd name="connsiteY2" fmla="*/ 538347 h 538347"/>
                <a:gd name="connsiteX3" fmla="*/ 1768648 w 4389598"/>
                <a:gd name="connsiteY3" fmla="*/ 537816 h 538347"/>
                <a:gd name="connsiteX4" fmla="*/ 0 w 4389598"/>
                <a:gd name="connsiteY4" fmla="*/ 169045 h 538347"/>
                <a:gd name="connsiteX5" fmla="*/ 46507 w 4389598"/>
                <a:gd name="connsiteY5" fmla="*/ 72187 h 538347"/>
                <a:gd name="connsiteX6" fmla="*/ 1486664 w 4389598"/>
                <a:gd name="connsiteY6" fmla="*/ 0 h 538347"/>
                <a:gd name="connsiteX0" fmla="*/ 1486664 w 4389598"/>
                <a:gd name="connsiteY0" fmla="*/ 0 h 538347"/>
                <a:gd name="connsiteX1" fmla="*/ 4389598 w 4389598"/>
                <a:gd name="connsiteY1" fmla="*/ 21624 h 538347"/>
                <a:gd name="connsiteX2" fmla="*/ 4389598 w 4389598"/>
                <a:gd name="connsiteY2" fmla="*/ 538347 h 538347"/>
                <a:gd name="connsiteX3" fmla="*/ 1768648 w 4389598"/>
                <a:gd name="connsiteY3" fmla="*/ 537816 h 538347"/>
                <a:gd name="connsiteX4" fmla="*/ 0 w 4389598"/>
                <a:gd name="connsiteY4" fmla="*/ 169045 h 538347"/>
                <a:gd name="connsiteX5" fmla="*/ 46507 w 4389598"/>
                <a:gd name="connsiteY5" fmla="*/ 72187 h 538347"/>
                <a:gd name="connsiteX6" fmla="*/ 1486664 w 4389598"/>
                <a:gd name="connsiteY6" fmla="*/ 0 h 538347"/>
                <a:gd name="connsiteX0" fmla="*/ 1486664 w 4389598"/>
                <a:gd name="connsiteY0" fmla="*/ 0 h 540371"/>
                <a:gd name="connsiteX1" fmla="*/ 4389598 w 4389598"/>
                <a:gd name="connsiteY1" fmla="*/ 21624 h 540371"/>
                <a:gd name="connsiteX2" fmla="*/ 4389598 w 4389598"/>
                <a:gd name="connsiteY2" fmla="*/ 538347 h 540371"/>
                <a:gd name="connsiteX3" fmla="*/ 1768648 w 4389598"/>
                <a:gd name="connsiteY3" fmla="*/ 537816 h 540371"/>
                <a:gd name="connsiteX4" fmla="*/ 0 w 4389598"/>
                <a:gd name="connsiteY4" fmla="*/ 169045 h 540371"/>
                <a:gd name="connsiteX5" fmla="*/ 46507 w 4389598"/>
                <a:gd name="connsiteY5" fmla="*/ 72187 h 540371"/>
                <a:gd name="connsiteX6" fmla="*/ 1486664 w 4389598"/>
                <a:gd name="connsiteY6" fmla="*/ 0 h 540371"/>
                <a:gd name="connsiteX0" fmla="*/ 1486664 w 4389598"/>
                <a:gd name="connsiteY0" fmla="*/ 0 h 540371"/>
                <a:gd name="connsiteX1" fmla="*/ 4389598 w 4389598"/>
                <a:gd name="connsiteY1" fmla="*/ 21624 h 540371"/>
                <a:gd name="connsiteX2" fmla="*/ 4389598 w 4389598"/>
                <a:gd name="connsiteY2" fmla="*/ 538347 h 540371"/>
                <a:gd name="connsiteX3" fmla="*/ 1768648 w 4389598"/>
                <a:gd name="connsiteY3" fmla="*/ 537816 h 540371"/>
                <a:gd name="connsiteX4" fmla="*/ 0 w 4389598"/>
                <a:gd name="connsiteY4" fmla="*/ 169045 h 540371"/>
                <a:gd name="connsiteX5" fmla="*/ 69139 w 4389598"/>
                <a:gd name="connsiteY5" fmla="*/ 64828 h 540371"/>
                <a:gd name="connsiteX6" fmla="*/ 1486664 w 4389598"/>
                <a:gd name="connsiteY6" fmla="*/ 0 h 540371"/>
                <a:gd name="connsiteX0" fmla="*/ 1507715 w 4410649"/>
                <a:gd name="connsiteY0" fmla="*/ 0 h 540282"/>
                <a:gd name="connsiteX1" fmla="*/ 4410649 w 4410649"/>
                <a:gd name="connsiteY1" fmla="*/ 21624 h 540282"/>
                <a:gd name="connsiteX2" fmla="*/ 4410649 w 4410649"/>
                <a:gd name="connsiteY2" fmla="*/ 538347 h 540282"/>
                <a:gd name="connsiteX3" fmla="*/ 1789699 w 4410649"/>
                <a:gd name="connsiteY3" fmla="*/ 537816 h 540282"/>
                <a:gd name="connsiteX4" fmla="*/ 0 w 4410649"/>
                <a:gd name="connsiteY4" fmla="*/ 165878 h 540282"/>
                <a:gd name="connsiteX5" fmla="*/ 90190 w 4410649"/>
                <a:gd name="connsiteY5" fmla="*/ 64828 h 540282"/>
                <a:gd name="connsiteX6" fmla="*/ 1507715 w 4410649"/>
                <a:gd name="connsiteY6" fmla="*/ 0 h 540282"/>
                <a:gd name="connsiteX0" fmla="*/ 1507715 w 4410649"/>
                <a:gd name="connsiteY0" fmla="*/ 0 h 540282"/>
                <a:gd name="connsiteX1" fmla="*/ 4410649 w 4410649"/>
                <a:gd name="connsiteY1" fmla="*/ 21624 h 540282"/>
                <a:gd name="connsiteX2" fmla="*/ 4410649 w 4410649"/>
                <a:gd name="connsiteY2" fmla="*/ 538347 h 540282"/>
                <a:gd name="connsiteX3" fmla="*/ 1789699 w 4410649"/>
                <a:gd name="connsiteY3" fmla="*/ 537816 h 540282"/>
                <a:gd name="connsiteX4" fmla="*/ 0 w 4410649"/>
                <a:gd name="connsiteY4" fmla="*/ 165878 h 540282"/>
                <a:gd name="connsiteX5" fmla="*/ 86020 w 4410649"/>
                <a:gd name="connsiteY5" fmla="*/ 65028 h 540282"/>
                <a:gd name="connsiteX6" fmla="*/ 1507715 w 4410649"/>
                <a:gd name="connsiteY6" fmla="*/ 0 h 540282"/>
                <a:gd name="connsiteX0" fmla="*/ 1507715 w 4410649"/>
                <a:gd name="connsiteY0" fmla="*/ 0 h 540282"/>
                <a:gd name="connsiteX1" fmla="*/ 4410649 w 4410649"/>
                <a:gd name="connsiteY1" fmla="*/ 21624 h 540282"/>
                <a:gd name="connsiteX2" fmla="*/ 4410649 w 4410649"/>
                <a:gd name="connsiteY2" fmla="*/ 538347 h 540282"/>
                <a:gd name="connsiteX3" fmla="*/ 1789699 w 4410649"/>
                <a:gd name="connsiteY3" fmla="*/ 537816 h 540282"/>
                <a:gd name="connsiteX4" fmla="*/ 0 w 4410649"/>
                <a:gd name="connsiteY4" fmla="*/ 165878 h 540282"/>
                <a:gd name="connsiteX5" fmla="*/ 86020 w 4410649"/>
                <a:gd name="connsiteY5" fmla="*/ 65028 h 540282"/>
                <a:gd name="connsiteX6" fmla="*/ 1507715 w 4410649"/>
                <a:gd name="connsiteY6" fmla="*/ 0 h 540282"/>
                <a:gd name="connsiteX0" fmla="*/ 1507715 w 4410649"/>
                <a:gd name="connsiteY0" fmla="*/ 0 h 540282"/>
                <a:gd name="connsiteX1" fmla="*/ 4410649 w 4410649"/>
                <a:gd name="connsiteY1" fmla="*/ 21624 h 540282"/>
                <a:gd name="connsiteX2" fmla="*/ 4410649 w 4410649"/>
                <a:gd name="connsiteY2" fmla="*/ 538347 h 540282"/>
                <a:gd name="connsiteX3" fmla="*/ 1789699 w 4410649"/>
                <a:gd name="connsiteY3" fmla="*/ 537816 h 540282"/>
                <a:gd name="connsiteX4" fmla="*/ 0 w 4410649"/>
                <a:gd name="connsiteY4" fmla="*/ 165878 h 540282"/>
                <a:gd name="connsiteX5" fmla="*/ 86020 w 4410649"/>
                <a:gd name="connsiteY5" fmla="*/ 65028 h 540282"/>
                <a:gd name="connsiteX6" fmla="*/ 1507715 w 4410649"/>
                <a:gd name="connsiteY6" fmla="*/ 0 h 540282"/>
                <a:gd name="connsiteX0" fmla="*/ 1507715 w 4410649"/>
                <a:gd name="connsiteY0" fmla="*/ 0 h 541341"/>
                <a:gd name="connsiteX1" fmla="*/ 4410649 w 4410649"/>
                <a:gd name="connsiteY1" fmla="*/ 21624 h 541341"/>
                <a:gd name="connsiteX2" fmla="*/ 4410649 w 4410649"/>
                <a:gd name="connsiteY2" fmla="*/ 538347 h 541341"/>
                <a:gd name="connsiteX3" fmla="*/ 1789699 w 4410649"/>
                <a:gd name="connsiteY3" fmla="*/ 537816 h 541341"/>
                <a:gd name="connsiteX4" fmla="*/ 0 w 4410649"/>
                <a:gd name="connsiteY4" fmla="*/ 165878 h 541341"/>
                <a:gd name="connsiteX5" fmla="*/ 86020 w 4410649"/>
                <a:gd name="connsiteY5" fmla="*/ 65028 h 541341"/>
                <a:gd name="connsiteX6" fmla="*/ 1507715 w 4410649"/>
                <a:gd name="connsiteY6" fmla="*/ 0 h 541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10649" h="541341">
                  <a:moveTo>
                    <a:pt x="1507715" y="0"/>
                  </a:moveTo>
                  <a:lnTo>
                    <a:pt x="4410649" y="21624"/>
                  </a:lnTo>
                  <a:lnTo>
                    <a:pt x="4410649" y="538347"/>
                  </a:lnTo>
                  <a:lnTo>
                    <a:pt x="1789699" y="537816"/>
                  </a:lnTo>
                  <a:cubicBezTo>
                    <a:pt x="1169699" y="553892"/>
                    <a:pt x="1176939" y="528651"/>
                    <a:pt x="0" y="165878"/>
                  </a:cubicBezTo>
                  <a:cubicBezTo>
                    <a:pt x="35175" y="122200"/>
                    <a:pt x="53165" y="107403"/>
                    <a:pt x="86020" y="65028"/>
                  </a:cubicBezTo>
                  <a:cubicBezTo>
                    <a:pt x="731369" y="105680"/>
                    <a:pt x="1107699" y="3874"/>
                    <a:pt x="1507715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2" name="Arrow: Chevron 871">
              <a:extLst>
                <a:ext uri="{FF2B5EF4-FFF2-40B4-BE49-F238E27FC236}">
                  <a16:creationId xmlns:a16="http://schemas.microsoft.com/office/drawing/2014/main" id="{F0C467D4-5ECB-417F-AFEF-60B3662D8DE6}"/>
                </a:ext>
              </a:extLst>
            </p:cNvPr>
            <p:cNvSpPr/>
            <p:nvPr/>
          </p:nvSpPr>
          <p:spPr>
            <a:xfrm rot="9000000">
              <a:off x="6364467" y="1604861"/>
              <a:ext cx="484632" cy="519407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873" name="Group 872">
            <a:extLst>
              <a:ext uri="{FF2B5EF4-FFF2-40B4-BE49-F238E27FC236}">
                <a16:creationId xmlns:a16="http://schemas.microsoft.com/office/drawing/2014/main" id="{CE333C73-8C3D-4D88-9DC6-630FF6059A3C}"/>
              </a:ext>
            </a:extLst>
          </p:cNvPr>
          <p:cNvGrpSpPr/>
          <p:nvPr/>
        </p:nvGrpSpPr>
        <p:grpSpPr>
          <a:xfrm rot="20915932">
            <a:off x="2331003" y="1977322"/>
            <a:ext cx="3225435" cy="1207156"/>
            <a:chOff x="2504253" y="1604861"/>
            <a:chExt cx="4410649" cy="1650736"/>
          </a:xfrm>
        </p:grpSpPr>
        <p:sp>
          <p:nvSpPr>
            <p:cNvPr id="874" name="Rectangle 18">
              <a:extLst>
                <a:ext uri="{FF2B5EF4-FFF2-40B4-BE49-F238E27FC236}">
                  <a16:creationId xmlns:a16="http://schemas.microsoft.com/office/drawing/2014/main" id="{97916D05-BC93-4D85-9D71-3F21A34A8F77}"/>
                </a:ext>
              </a:extLst>
            </p:cNvPr>
            <p:cNvSpPr/>
            <p:nvPr/>
          </p:nvSpPr>
          <p:spPr>
            <a:xfrm rot="19749424">
              <a:off x="2504253" y="2714257"/>
              <a:ext cx="4410649" cy="541340"/>
            </a:xfrm>
            <a:custGeom>
              <a:avLst/>
              <a:gdLst>
                <a:gd name="connsiteX0" fmla="*/ 0 w 3663626"/>
                <a:gd name="connsiteY0" fmla="*/ 0 h 516723"/>
                <a:gd name="connsiteX1" fmla="*/ 3663626 w 3663626"/>
                <a:gd name="connsiteY1" fmla="*/ 0 h 516723"/>
                <a:gd name="connsiteX2" fmla="*/ 3663626 w 3663626"/>
                <a:gd name="connsiteY2" fmla="*/ 516723 h 516723"/>
                <a:gd name="connsiteX3" fmla="*/ 0 w 3663626"/>
                <a:gd name="connsiteY3" fmla="*/ 516723 h 516723"/>
                <a:gd name="connsiteX4" fmla="*/ 0 w 3663626"/>
                <a:gd name="connsiteY4" fmla="*/ 0 h 516723"/>
                <a:gd name="connsiteX0" fmla="*/ 5060 w 3668686"/>
                <a:gd name="connsiteY0" fmla="*/ 0 h 516723"/>
                <a:gd name="connsiteX1" fmla="*/ 3668686 w 3668686"/>
                <a:gd name="connsiteY1" fmla="*/ 0 h 516723"/>
                <a:gd name="connsiteX2" fmla="*/ 3668686 w 3668686"/>
                <a:gd name="connsiteY2" fmla="*/ 516723 h 516723"/>
                <a:gd name="connsiteX3" fmla="*/ 5060 w 3668686"/>
                <a:gd name="connsiteY3" fmla="*/ 516723 h 516723"/>
                <a:gd name="connsiteX4" fmla="*/ 0 w 3668686"/>
                <a:gd name="connsiteY4" fmla="*/ 249335 h 516723"/>
                <a:gd name="connsiteX5" fmla="*/ 5060 w 3668686"/>
                <a:gd name="connsiteY5" fmla="*/ 0 h 516723"/>
                <a:gd name="connsiteX0" fmla="*/ 679465 w 4343091"/>
                <a:gd name="connsiteY0" fmla="*/ 0 h 516723"/>
                <a:gd name="connsiteX1" fmla="*/ 4343091 w 4343091"/>
                <a:gd name="connsiteY1" fmla="*/ 0 h 516723"/>
                <a:gd name="connsiteX2" fmla="*/ 4343091 w 4343091"/>
                <a:gd name="connsiteY2" fmla="*/ 516723 h 516723"/>
                <a:gd name="connsiteX3" fmla="*/ 679465 w 4343091"/>
                <a:gd name="connsiteY3" fmla="*/ 516723 h 516723"/>
                <a:gd name="connsiteX4" fmla="*/ 0 w 4343091"/>
                <a:gd name="connsiteY4" fmla="*/ 50563 h 516723"/>
                <a:gd name="connsiteX5" fmla="*/ 679465 w 4343091"/>
                <a:gd name="connsiteY5" fmla="*/ 0 h 516723"/>
                <a:gd name="connsiteX0" fmla="*/ 683792 w 4347418"/>
                <a:gd name="connsiteY0" fmla="*/ 0 h 516723"/>
                <a:gd name="connsiteX1" fmla="*/ 4347418 w 4347418"/>
                <a:gd name="connsiteY1" fmla="*/ 0 h 516723"/>
                <a:gd name="connsiteX2" fmla="*/ 4347418 w 4347418"/>
                <a:gd name="connsiteY2" fmla="*/ 516723 h 516723"/>
                <a:gd name="connsiteX3" fmla="*/ 683792 w 4347418"/>
                <a:gd name="connsiteY3" fmla="*/ 516723 h 516723"/>
                <a:gd name="connsiteX4" fmla="*/ 406962 w 4347418"/>
                <a:gd name="connsiteY4" fmla="*/ 324981 h 516723"/>
                <a:gd name="connsiteX5" fmla="*/ 4327 w 4347418"/>
                <a:gd name="connsiteY5" fmla="*/ 50563 h 516723"/>
                <a:gd name="connsiteX6" fmla="*/ 683792 w 4347418"/>
                <a:gd name="connsiteY6" fmla="*/ 0 h 516723"/>
                <a:gd name="connsiteX0" fmla="*/ 774658 w 4438284"/>
                <a:gd name="connsiteY0" fmla="*/ 0 h 516723"/>
                <a:gd name="connsiteX1" fmla="*/ 4438284 w 4438284"/>
                <a:gd name="connsiteY1" fmla="*/ 0 h 516723"/>
                <a:gd name="connsiteX2" fmla="*/ 4438284 w 4438284"/>
                <a:gd name="connsiteY2" fmla="*/ 516723 h 516723"/>
                <a:gd name="connsiteX3" fmla="*/ 774658 w 4438284"/>
                <a:gd name="connsiteY3" fmla="*/ 516723 h 516723"/>
                <a:gd name="connsiteX4" fmla="*/ 48686 w 4438284"/>
                <a:gd name="connsiteY4" fmla="*/ 147421 h 516723"/>
                <a:gd name="connsiteX5" fmla="*/ 95193 w 4438284"/>
                <a:gd name="connsiteY5" fmla="*/ 50563 h 516723"/>
                <a:gd name="connsiteX6" fmla="*/ 774658 w 4438284"/>
                <a:gd name="connsiteY6" fmla="*/ 0 h 516723"/>
                <a:gd name="connsiteX0" fmla="*/ 774658 w 4438284"/>
                <a:gd name="connsiteY0" fmla="*/ 0 h 516723"/>
                <a:gd name="connsiteX1" fmla="*/ 4438284 w 4438284"/>
                <a:gd name="connsiteY1" fmla="*/ 0 h 516723"/>
                <a:gd name="connsiteX2" fmla="*/ 4438284 w 4438284"/>
                <a:gd name="connsiteY2" fmla="*/ 516723 h 516723"/>
                <a:gd name="connsiteX3" fmla="*/ 1582097 w 4438284"/>
                <a:gd name="connsiteY3" fmla="*/ 511683 h 516723"/>
                <a:gd name="connsiteX4" fmla="*/ 48686 w 4438284"/>
                <a:gd name="connsiteY4" fmla="*/ 147421 h 516723"/>
                <a:gd name="connsiteX5" fmla="*/ 95193 w 4438284"/>
                <a:gd name="connsiteY5" fmla="*/ 50563 h 516723"/>
                <a:gd name="connsiteX6" fmla="*/ 774658 w 4438284"/>
                <a:gd name="connsiteY6" fmla="*/ 0 h 516723"/>
                <a:gd name="connsiteX0" fmla="*/ 774658 w 4438284"/>
                <a:gd name="connsiteY0" fmla="*/ 0 h 516723"/>
                <a:gd name="connsiteX1" fmla="*/ 4438284 w 4438284"/>
                <a:gd name="connsiteY1" fmla="*/ 0 h 516723"/>
                <a:gd name="connsiteX2" fmla="*/ 4438284 w 4438284"/>
                <a:gd name="connsiteY2" fmla="*/ 516723 h 516723"/>
                <a:gd name="connsiteX3" fmla="*/ 1817334 w 4438284"/>
                <a:gd name="connsiteY3" fmla="*/ 516192 h 516723"/>
                <a:gd name="connsiteX4" fmla="*/ 48686 w 4438284"/>
                <a:gd name="connsiteY4" fmla="*/ 147421 h 516723"/>
                <a:gd name="connsiteX5" fmla="*/ 95193 w 4438284"/>
                <a:gd name="connsiteY5" fmla="*/ 50563 h 516723"/>
                <a:gd name="connsiteX6" fmla="*/ 774658 w 4438284"/>
                <a:gd name="connsiteY6" fmla="*/ 0 h 516723"/>
                <a:gd name="connsiteX0" fmla="*/ 1535350 w 4438284"/>
                <a:gd name="connsiteY0" fmla="*/ 0 h 538347"/>
                <a:gd name="connsiteX1" fmla="*/ 4438284 w 4438284"/>
                <a:gd name="connsiteY1" fmla="*/ 21624 h 538347"/>
                <a:gd name="connsiteX2" fmla="*/ 4438284 w 4438284"/>
                <a:gd name="connsiteY2" fmla="*/ 538347 h 538347"/>
                <a:gd name="connsiteX3" fmla="*/ 1817334 w 4438284"/>
                <a:gd name="connsiteY3" fmla="*/ 537816 h 538347"/>
                <a:gd name="connsiteX4" fmla="*/ 48686 w 4438284"/>
                <a:gd name="connsiteY4" fmla="*/ 169045 h 538347"/>
                <a:gd name="connsiteX5" fmla="*/ 95193 w 4438284"/>
                <a:gd name="connsiteY5" fmla="*/ 72187 h 538347"/>
                <a:gd name="connsiteX6" fmla="*/ 1535350 w 4438284"/>
                <a:gd name="connsiteY6" fmla="*/ 0 h 538347"/>
                <a:gd name="connsiteX0" fmla="*/ 1535350 w 4438284"/>
                <a:gd name="connsiteY0" fmla="*/ 7192 h 545539"/>
                <a:gd name="connsiteX1" fmla="*/ 4438284 w 4438284"/>
                <a:gd name="connsiteY1" fmla="*/ 28816 h 545539"/>
                <a:gd name="connsiteX2" fmla="*/ 4438284 w 4438284"/>
                <a:gd name="connsiteY2" fmla="*/ 545539 h 545539"/>
                <a:gd name="connsiteX3" fmla="*/ 1817334 w 4438284"/>
                <a:gd name="connsiteY3" fmla="*/ 545008 h 545539"/>
                <a:gd name="connsiteX4" fmla="*/ 48686 w 4438284"/>
                <a:gd name="connsiteY4" fmla="*/ 176237 h 545539"/>
                <a:gd name="connsiteX5" fmla="*/ 95193 w 4438284"/>
                <a:gd name="connsiteY5" fmla="*/ 79379 h 545539"/>
                <a:gd name="connsiteX6" fmla="*/ 1535350 w 4438284"/>
                <a:gd name="connsiteY6" fmla="*/ 7192 h 545539"/>
                <a:gd name="connsiteX0" fmla="*/ 1535350 w 4438284"/>
                <a:gd name="connsiteY0" fmla="*/ 0 h 538347"/>
                <a:gd name="connsiteX1" fmla="*/ 4438284 w 4438284"/>
                <a:gd name="connsiteY1" fmla="*/ 21624 h 538347"/>
                <a:gd name="connsiteX2" fmla="*/ 4438284 w 4438284"/>
                <a:gd name="connsiteY2" fmla="*/ 538347 h 538347"/>
                <a:gd name="connsiteX3" fmla="*/ 1817334 w 4438284"/>
                <a:gd name="connsiteY3" fmla="*/ 537816 h 538347"/>
                <a:gd name="connsiteX4" fmla="*/ 48686 w 4438284"/>
                <a:gd name="connsiteY4" fmla="*/ 169045 h 538347"/>
                <a:gd name="connsiteX5" fmla="*/ 95193 w 4438284"/>
                <a:gd name="connsiteY5" fmla="*/ 72187 h 538347"/>
                <a:gd name="connsiteX6" fmla="*/ 1535350 w 4438284"/>
                <a:gd name="connsiteY6" fmla="*/ 0 h 538347"/>
                <a:gd name="connsiteX0" fmla="*/ 1535350 w 4438284"/>
                <a:gd name="connsiteY0" fmla="*/ 0 h 538347"/>
                <a:gd name="connsiteX1" fmla="*/ 4438284 w 4438284"/>
                <a:gd name="connsiteY1" fmla="*/ 21624 h 538347"/>
                <a:gd name="connsiteX2" fmla="*/ 4438284 w 4438284"/>
                <a:gd name="connsiteY2" fmla="*/ 538347 h 538347"/>
                <a:gd name="connsiteX3" fmla="*/ 1817334 w 4438284"/>
                <a:gd name="connsiteY3" fmla="*/ 537816 h 538347"/>
                <a:gd name="connsiteX4" fmla="*/ 48686 w 4438284"/>
                <a:gd name="connsiteY4" fmla="*/ 169045 h 538347"/>
                <a:gd name="connsiteX5" fmla="*/ 95193 w 4438284"/>
                <a:gd name="connsiteY5" fmla="*/ 72187 h 538347"/>
                <a:gd name="connsiteX6" fmla="*/ 1535350 w 4438284"/>
                <a:gd name="connsiteY6" fmla="*/ 0 h 538347"/>
                <a:gd name="connsiteX0" fmla="*/ 1535350 w 4438284"/>
                <a:gd name="connsiteY0" fmla="*/ 0 h 538347"/>
                <a:gd name="connsiteX1" fmla="*/ 4438284 w 4438284"/>
                <a:gd name="connsiteY1" fmla="*/ 21624 h 538347"/>
                <a:gd name="connsiteX2" fmla="*/ 4438284 w 4438284"/>
                <a:gd name="connsiteY2" fmla="*/ 538347 h 538347"/>
                <a:gd name="connsiteX3" fmla="*/ 1817334 w 4438284"/>
                <a:gd name="connsiteY3" fmla="*/ 537816 h 538347"/>
                <a:gd name="connsiteX4" fmla="*/ 48686 w 4438284"/>
                <a:gd name="connsiteY4" fmla="*/ 169045 h 538347"/>
                <a:gd name="connsiteX5" fmla="*/ 95193 w 4438284"/>
                <a:gd name="connsiteY5" fmla="*/ 72187 h 538347"/>
                <a:gd name="connsiteX6" fmla="*/ 1535350 w 4438284"/>
                <a:gd name="connsiteY6" fmla="*/ 0 h 538347"/>
                <a:gd name="connsiteX0" fmla="*/ 1535350 w 4438284"/>
                <a:gd name="connsiteY0" fmla="*/ 0 h 538347"/>
                <a:gd name="connsiteX1" fmla="*/ 4438284 w 4438284"/>
                <a:gd name="connsiteY1" fmla="*/ 21624 h 538347"/>
                <a:gd name="connsiteX2" fmla="*/ 4438284 w 4438284"/>
                <a:gd name="connsiteY2" fmla="*/ 538347 h 538347"/>
                <a:gd name="connsiteX3" fmla="*/ 1817334 w 4438284"/>
                <a:gd name="connsiteY3" fmla="*/ 537816 h 538347"/>
                <a:gd name="connsiteX4" fmla="*/ 48686 w 4438284"/>
                <a:gd name="connsiteY4" fmla="*/ 169045 h 538347"/>
                <a:gd name="connsiteX5" fmla="*/ 95193 w 4438284"/>
                <a:gd name="connsiteY5" fmla="*/ 72187 h 538347"/>
                <a:gd name="connsiteX6" fmla="*/ 1535350 w 4438284"/>
                <a:gd name="connsiteY6" fmla="*/ 0 h 538347"/>
                <a:gd name="connsiteX0" fmla="*/ 1486664 w 4389598"/>
                <a:gd name="connsiteY0" fmla="*/ 0 h 538347"/>
                <a:gd name="connsiteX1" fmla="*/ 4389598 w 4389598"/>
                <a:gd name="connsiteY1" fmla="*/ 21624 h 538347"/>
                <a:gd name="connsiteX2" fmla="*/ 4389598 w 4389598"/>
                <a:gd name="connsiteY2" fmla="*/ 538347 h 538347"/>
                <a:gd name="connsiteX3" fmla="*/ 1768648 w 4389598"/>
                <a:gd name="connsiteY3" fmla="*/ 537816 h 538347"/>
                <a:gd name="connsiteX4" fmla="*/ 0 w 4389598"/>
                <a:gd name="connsiteY4" fmla="*/ 169045 h 538347"/>
                <a:gd name="connsiteX5" fmla="*/ 46507 w 4389598"/>
                <a:gd name="connsiteY5" fmla="*/ 72187 h 538347"/>
                <a:gd name="connsiteX6" fmla="*/ 1486664 w 4389598"/>
                <a:gd name="connsiteY6" fmla="*/ 0 h 538347"/>
                <a:gd name="connsiteX0" fmla="*/ 1486664 w 4389598"/>
                <a:gd name="connsiteY0" fmla="*/ 0 h 538347"/>
                <a:gd name="connsiteX1" fmla="*/ 4389598 w 4389598"/>
                <a:gd name="connsiteY1" fmla="*/ 21624 h 538347"/>
                <a:gd name="connsiteX2" fmla="*/ 4389598 w 4389598"/>
                <a:gd name="connsiteY2" fmla="*/ 538347 h 538347"/>
                <a:gd name="connsiteX3" fmla="*/ 1768648 w 4389598"/>
                <a:gd name="connsiteY3" fmla="*/ 537816 h 538347"/>
                <a:gd name="connsiteX4" fmla="*/ 0 w 4389598"/>
                <a:gd name="connsiteY4" fmla="*/ 169045 h 538347"/>
                <a:gd name="connsiteX5" fmla="*/ 46507 w 4389598"/>
                <a:gd name="connsiteY5" fmla="*/ 72187 h 538347"/>
                <a:gd name="connsiteX6" fmla="*/ 1486664 w 4389598"/>
                <a:gd name="connsiteY6" fmla="*/ 0 h 538347"/>
                <a:gd name="connsiteX0" fmla="*/ 1486664 w 4389598"/>
                <a:gd name="connsiteY0" fmla="*/ 0 h 538347"/>
                <a:gd name="connsiteX1" fmla="*/ 4389598 w 4389598"/>
                <a:gd name="connsiteY1" fmla="*/ 21624 h 538347"/>
                <a:gd name="connsiteX2" fmla="*/ 4389598 w 4389598"/>
                <a:gd name="connsiteY2" fmla="*/ 538347 h 538347"/>
                <a:gd name="connsiteX3" fmla="*/ 1768648 w 4389598"/>
                <a:gd name="connsiteY3" fmla="*/ 537816 h 538347"/>
                <a:gd name="connsiteX4" fmla="*/ 0 w 4389598"/>
                <a:gd name="connsiteY4" fmla="*/ 169045 h 538347"/>
                <a:gd name="connsiteX5" fmla="*/ 46507 w 4389598"/>
                <a:gd name="connsiteY5" fmla="*/ 72187 h 538347"/>
                <a:gd name="connsiteX6" fmla="*/ 1486664 w 4389598"/>
                <a:gd name="connsiteY6" fmla="*/ 0 h 538347"/>
                <a:gd name="connsiteX0" fmla="*/ 1486664 w 4389598"/>
                <a:gd name="connsiteY0" fmla="*/ 0 h 538347"/>
                <a:gd name="connsiteX1" fmla="*/ 4389598 w 4389598"/>
                <a:gd name="connsiteY1" fmla="*/ 21624 h 538347"/>
                <a:gd name="connsiteX2" fmla="*/ 4389598 w 4389598"/>
                <a:gd name="connsiteY2" fmla="*/ 538347 h 538347"/>
                <a:gd name="connsiteX3" fmla="*/ 1768648 w 4389598"/>
                <a:gd name="connsiteY3" fmla="*/ 537816 h 538347"/>
                <a:gd name="connsiteX4" fmla="*/ 0 w 4389598"/>
                <a:gd name="connsiteY4" fmla="*/ 169045 h 538347"/>
                <a:gd name="connsiteX5" fmla="*/ 46507 w 4389598"/>
                <a:gd name="connsiteY5" fmla="*/ 72187 h 538347"/>
                <a:gd name="connsiteX6" fmla="*/ 1486664 w 4389598"/>
                <a:gd name="connsiteY6" fmla="*/ 0 h 538347"/>
                <a:gd name="connsiteX0" fmla="*/ 1486664 w 4389598"/>
                <a:gd name="connsiteY0" fmla="*/ 0 h 538347"/>
                <a:gd name="connsiteX1" fmla="*/ 4389598 w 4389598"/>
                <a:gd name="connsiteY1" fmla="*/ 21624 h 538347"/>
                <a:gd name="connsiteX2" fmla="*/ 4389598 w 4389598"/>
                <a:gd name="connsiteY2" fmla="*/ 538347 h 538347"/>
                <a:gd name="connsiteX3" fmla="*/ 1768648 w 4389598"/>
                <a:gd name="connsiteY3" fmla="*/ 537816 h 538347"/>
                <a:gd name="connsiteX4" fmla="*/ 0 w 4389598"/>
                <a:gd name="connsiteY4" fmla="*/ 169045 h 538347"/>
                <a:gd name="connsiteX5" fmla="*/ 46507 w 4389598"/>
                <a:gd name="connsiteY5" fmla="*/ 72187 h 538347"/>
                <a:gd name="connsiteX6" fmla="*/ 1486664 w 4389598"/>
                <a:gd name="connsiteY6" fmla="*/ 0 h 538347"/>
                <a:gd name="connsiteX0" fmla="*/ 1486664 w 4389598"/>
                <a:gd name="connsiteY0" fmla="*/ 0 h 540371"/>
                <a:gd name="connsiteX1" fmla="*/ 4389598 w 4389598"/>
                <a:gd name="connsiteY1" fmla="*/ 21624 h 540371"/>
                <a:gd name="connsiteX2" fmla="*/ 4389598 w 4389598"/>
                <a:gd name="connsiteY2" fmla="*/ 538347 h 540371"/>
                <a:gd name="connsiteX3" fmla="*/ 1768648 w 4389598"/>
                <a:gd name="connsiteY3" fmla="*/ 537816 h 540371"/>
                <a:gd name="connsiteX4" fmla="*/ 0 w 4389598"/>
                <a:gd name="connsiteY4" fmla="*/ 169045 h 540371"/>
                <a:gd name="connsiteX5" fmla="*/ 46507 w 4389598"/>
                <a:gd name="connsiteY5" fmla="*/ 72187 h 540371"/>
                <a:gd name="connsiteX6" fmla="*/ 1486664 w 4389598"/>
                <a:gd name="connsiteY6" fmla="*/ 0 h 540371"/>
                <a:gd name="connsiteX0" fmla="*/ 1486664 w 4389598"/>
                <a:gd name="connsiteY0" fmla="*/ 0 h 540371"/>
                <a:gd name="connsiteX1" fmla="*/ 4389598 w 4389598"/>
                <a:gd name="connsiteY1" fmla="*/ 21624 h 540371"/>
                <a:gd name="connsiteX2" fmla="*/ 4389598 w 4389598"/>
                <a:gd name="connsiteY2" fmla="*/ 538347 h 540371"/>
                <a:gd name="connsiteX3" fmla="*/ 1768648 w 4389598"/>
                <a:gd name="connsiteY3" fmla="*/ 537816 h 540371"/>
                <a:gd name="connsiteX4" fmla="*/ 0 w 4389598"/>
                <a:gd name="connsiteY4" fmla="*/ 169045 h 540371"/>
                <a:gd name="connsiteX5" fmla="*/ 69139 w 4389598"/>
                <a:gd name="connsiteY5" fmla="*/ 64828 h 540371"/>
                <a:gd name="connsiteX6" fmla="*/ 1486664 w 4389598"/>
                <a:gd name="connsiteY6" fmla="*/ 0 h 540371"/>
                <a:gd name="connsiteX0" fmla="*/ 1507715 w 4410649"/>
                <a:gd name="connsiteY0" fmla="*/ 0 h 540282"/>
                <a:gd name="connsiteX1" fmla="*/ 4410649 w 4410649"/>
                <a:gd name="connsiteY1" fmla="*/ 21624 h 540282"/>
                <a:gd name="connsiteX2" fmla="*/ 4410649 w 4410649"/>
                <a:gd name="connsiteY2" fmla="*/ 538347 h 540282"/>
                <a:gd name="connsiteX3" fmla="*/ 1789699 w 4410649"/>
                <a:gd name="connsiteY3" fmla="*/ 537816 h 540282"/>
                <a:gd name="connsiteX4" fmla="*/ 0 w 4410649"/>
                <a:gd name="connsiteY4" fmla="*/ 165878 h 540282"/>
                <a:gd name="connsiteX5" fmla="*/ 90190 w 4410649"/>
                <a:gd name="connsiteY5" fmla="*/ 64828 h 540282"/>
                <a:gd name="connsiteX6" fmla="*/ 1507715 w 4410649"/>
                <a:gd name="connsiteY6" fmla="*/ 0 h 540282"/>
                <a:gd name="connsiteX0" fmla="*/ 1507715 w 4410649"/>
                <a:gd name="connsiteY0" fmla="*/ 0 h 540282"/>
                <a:gd name="connsiteX1" fmla="*/ 4410649 w 4410649"/>
                <a:gd name="connsiteY1" fmla="*/ 21624 h 540282"/>
                <a:gd name="connsiteX2" fmla="*/ 4410649 w 4410649"/>
                <a:gd name="connsiteY2" fmla="*/ 538347 h 540282"/>
                <a:gd name="connsiteX3" fmla="*/ 1789699 w 4410649"/>
                <a:gd name="connsiteY3" fmla="*/ 537816 h 540282"/>
                <a:gd name="connsiteX4" fmla="*/ 0 w 4410649"/>
                <a:gd name="connsiteY4" fmla="*/ 165878 h 540282"/>
                <a:gd name="connsiteX5" fmla="*/ 86020 w 4410649"/>
                <a:gd name="connsiteY5" fmla="*/ 65028 h 540282"/>
                <a:gd name="connsiteX6" fmla="*/ 1507715 w 4410649"/>
                <a:gd name="connsiteY6" fmla="*/ 0 h 540282"/>
                <a:gd name="connsiteX0" fmla="*/ 1507715 w 4410649"/>
                <a:gd name="connsiteY0" fmla="*/ 0 h 540282"/>
                <a:gd name="connsiteX1" fmla="*/ 4410649 w 4410649"/>
                <a:gd name="connsiteY1" fmla="*/ 21624 h 540282"/>
                <a:gd name="connsiteX2" fmla="*/ 4410649 w 4410649"/>
                <a:gd name="connsiteY2" fmla="*/ 538347 h 540282"/>
                <a:gd name="connsiteX3" fmla="*/ 1789699 w 4410649"/>
                <a:gd name="connsiteY3" fmla="*/ 537816 h 540282"/>
                <a:gd name="connsiteX4" fmla="*/ 0 w 4410649"/>
                <a:gd name="connsiteY4" fmla="*/ 165878 h 540282"/>
                <a:gd name="connsiteX5" fmla="*/ 86020 w 4410649"/>
                <a:gd name="connsiteY5" fmla="*/ 65028 h 540282"/>
                <a:gd name="connsiteX6" fmla="*/ 1507715 w 4410649"/>
                <a:gd name="connsiteY6" fmla="*/ 0 h 540282"/>
                <a:gd name="connsiteX0" fmla="*/ 1507715 w 4410649"/>
                <a:gd name="connsiteY0" fmla="*/ 0 h 540282"/>
                <a:gd name="connsiteX1" fmla="*/ 4410649 w 4410649"/>
                <a:gd name="connsiteY1" fmla="*/ 21624 h 540282"/>
                <a:gd name="connsiteX2" fmla="*/ 4410649 w 4410649"/>
                <a:gd name="connsiteY2" fmla="*/ 538347 h 540282"/>
                <a:gd name="connsiteX3" fmla="*/ 1789699 w 4410649"/>
                <a:gd name="connsiteY3" fmla="*/ 537816 h 540282"/>
                <a:gd name="connsiteX4" fmla="*/ 0 w 4410649"/>
                <a:gd name="connsiteY4" fmla="*/ 165878 h 540282"/>
                <a:gd name="connsiteX5" fmla="*/ 86020 w 4410649"/>
                <a:gd name="connsiteY5" fmla="*/ 65028 h 540282"/>
                <a:gd name="connsiteX6" fmla="*/ 1507715 w 4410649"/>
                <a:gd name="connsiteY6" fmla="*/ 0 h 540282"/>
                <a:gd name="connsiteX0" fmla="*/ 1507715 w 4410649"/>
                <a:gd name="connsiteY0" fmla="*/ 0 h 541341"/>
                <a:gd name="connsiteX1" fmla="*/ 4410649 w 4410649"/>
                <a:gd name="connsiteY1" fmla="*/ 21624 h 541341"/>
                <a:gd name="connsiteX2" fmla="*/ 4410649 w 4410649"/>
                <a:gd name="connsiteY2" fmla="*/ 538347 h 541341"/>
                <a:gd name="connsiteX3" fmla="*/ 1789699 w 4410649"/>
                <a:gd name="connsiteY3" fmla="*/ 537816 h 541341"/>
                <a:gd name="connsiteX4" fmla="*/ 0 w 4410649"/>
                <a:gd name="connsiteY4" fmla="*/ 165878 h 541341"/>
                <a:gd name="connsiteX5" fmla="*/ 86020 w 4410649"/>
                <a:gd name="connsiteY5" fmla="*/ 65028 h 541341"/>
                <a:gd name="connsiteX6" fmla="*/ 1507715 w 4410649"/>
                <a:gd name="connsiteY6" fmla="*/ 0 h 541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410649" h="541341">
                  <a:moveTo>
                    <a:pt x="1507715" y="0"/>
                  </a:moveTo>
                  <a:lnTo>
                    <a:pt x="4410649" y="21624"/>
                  </a:lnTo>
                  <a:lnTo>
                    <a:pt x="4410649" y="538347"/>
                  </a:lnTo>
                  <a:lnTo>
                    <a:pt x="1789699" y="537816"/>
                  </a:lnTo>
                  <a:cubicBezTo>
                    <a:pt x="1169699" y="553892"/>
                    <a:pt x="1176939" y="528651"/>
                    <a:pt x="0" y="165878"/>
                  </a:cubicBezTo>
                  <a:cubicBezTo>
                    <a:pt x="35175" y="122200"/>
                    <a:pt x="53165" y="107403"/>
                    <a:pt x="86020" y="65028"/>
                  </a:cubicBezTo>
                  <a:cubicBezTo>
                    <a:pt x="731369" y="105680"/>
                    <a:pt x="1107699" y="3874"/>
                    <a:pt x="1507715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5" name="Arrow: Chevron 874">
              <a:extLst>
                <a:ext uri="{FF2B5EF4-FFF2-40B4-BE49-F238E27FC236}">
                  <a16:creationId xmlns:a16="http://schemas.microsoft.com/office/drawing/2014/main" id="{3BB0562B-6111-4694-BDA8-56F57040DB28}"/>
                </a:ext>
              </a:extLst>
            </p:cNvPr>
            <p:cNvSpPr/>
            <p:nvPr/>
          </p:nvSpPr>
          <p:spPr>
            <a:xfrm rot="9000000">
              <a:off x="6364467" y="1604861"/>
              <a:ext cx="484632" cy="519407"/>
            </a:xfrm>
            <a:prstGeom prst="chevron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876" name="그룹 8">
            <a:extLst>
              <a:ext uri="{FF2B5EF4-FFF2-40B4-BE49-F238E27FC236}">
                <a16:creationId xmlns:a16="http://schemas.microsoft.com/office/drawing/2014/main" id="{42176D37-30CB-4801-A87D-08DBA1F46299}"/>
              </a:ext>
            </a:extLst>
          </p:cNvPr>
          <p:cNvGrpSpPr/>
          <p:nvPr/>
        </p:nvGrpSpPr>
        <p:grpSpPr>
          <a:xfrm>
            <a:off x="6096000" y="1605249"/>
            <a:ext cx="4791342" cy="716616"/>
            <a:chOff x="7871725" y="2759312"/>
            <a:chExt cx="2304256" cy="716616"/>
          </a:xfrm>
        </p:grpSpPr>
        <p:sp>
          <p:nvSpPr>
            <p:cNvPr id="877" name="TextBox 876">
              <a:extLst>
                <a:ext uri="{FF2B5EF4-FFF2-40B4-BE49-F238E27FC236}">
                  <a16:creationId xmlns:a16="http://schemas.microsoft.com/office/drawing/2014/main" id="{84518D55-078A-4076-8BE0-D373A6951AAA}"/>
                </a:ext>
              </a:extLst>
            </p:cNvPr>
            <p:cNvSpPr txBox="1"/>
            <p:nvPr/>
          </p:nvSpPr>
          <p:spPr>
            <a:xfrm>
              <a:off x="7871725" y="2759312"/>
              <a:ext cx="2304256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78" name="TextBox 877">
              <a:extLst>
                <a:ext uri="{FF2B5EF4-FFF2-40B4-BE49-F238E27FC236}">
                  <a16:creationId xmlns:a16="http://schemas.microsoft.com/office/drawing/2014/main" id="{DE7A2E5A-36FE-4824-81F8-3A33AD0C7CCF}"/>
                </a:ext>
              </a:extLst>
            </p:cNvPr>
            <p:cNvSpPr txBox="1"/>
            <p:nvPr/>
          </p:nvSpPr>
          <p:spPr>
            <a:xfrm>
              <a:off x="7871725" y="3014263"/>
              <a:ext cx="2304256" cy="461665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79" name="그룹 8">
            <a:extLst>
              <a:ext uri="{FF2B5EF4-FFF2-40B4-BE49-F238E27FC236}">
                <a16:creationId xmlns:a16="http://schemas.microsoft.com/office/drawing/2014/main" id="{B181FAC2-369A-42EE-939E-76CBC0F59700}"/>
              </a:ext>
            </a:extLst>
          </p:cNvPr>
          <p:cNvGrpSpPr/>
          <p:nvPr/>
        </p:nvGrpSpPr>
        <p:grpSpPr>
          <a:xfrm>
            <a:off x="6460998" y="2614537"/>
            <a:ext cx="4791342" cy="716616"/>
            <a:chOff x="7871725" y="2759312"/>
            <a:chExt cx="2304256" cy="716616"/>
          </a:xfrm>
        </p:grpSpPr>
        <p:sp>
          <p:nvSpPr>
            <p:cNvPr id="880" name="TextBox 879">
              <a:extLst>
                <a:ext uri="{FF2B5EF4-FFF2-40B4-BE49-F238E27FC236}">
                  <a16:creationId xmlns:a16="http://schemas.microsoft.com/office/drawing/2014/main" id="{FA90B9C1-8F1C-41F8-815F-464DD7E94DEC}"/>
                </a:ext>
              </a:extLst>
            </p:cNvPr>
            <p:cNvSpPr txBox="1"/>
            <p:nvPr/>
          </p:nvSpPr>
          <p:spPr>
            <a:xfrm>
              <a:off x="7871725" y="2759312"/>
              <a:ext cx="2304256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81" name="TextBox 880">
              <a:extLst>
                <a:ext uri="{FF2B5EF4-FFF2-40B4-BE49-F238E27FC236}">
                  <a16:creationId xmlns:a16="http://schemas.microsoft.com/office/drawing/2014/main" id="{5E37A786-920D-4E56-AFE3-444CDF24B72E}"/>
                </a:ext>
              </a:extLst>
            </p:cNvPr>
            <p:cNvSpPr txBox="1"/>
            <p:nvPr/>
          </p:nvSpPr>
          <p:spPr>
            <a:xfrm>
              <a:off x="7871725" y="3014263"/>
              <a:ext cx="2304256" cy="461665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82" name="그룹 8">
            <a:extLst>
              <a:ext uri="{FF2B5EF4-FFF2-40B4-BE49-F238E27FC236}">
                <a16:creationId xmlns:a16="http://schemas.microsoft.com/office/drawing/2014/main" id="{6860F4D6-48FA-4EEA-A548-AF9FDEB93A3A}"/>
              </a:ext>
            </a:extLst>
          </p:cNvPr>
          <p:cNvGrpSpPr/>
          <p:nvPr/>
        </p:nvGrpSpPr>
        <p:grpSpPr>
          <a:xfrm>
            <a:off x="6825996" y="3623825"/>
            <a:ext cx="4791342" cy="716616"/>
            <a:chOff x="7871725" y="2759312"/>
            <a:chExt cx="2304256" cy="716616"/>
          </a:xfrm>
        </p:grpSpPr>
        <p:sp>
          <p:nvSpPr>
            <p:cNvPr id="883" name="TextBox 882">
              <a:extLst>
                <a:ext uri="{FF2B5EF4-FFF2-40B4-BE49-F238E27FC236}">
                  <a16:creationId xmlns:a16="http://schemas.microsoft.com/office/drawing/2014/main" id="{1DDE3247-EEDE-43DC-877A-B96F83178B22}"/>
                </a:ext>
              </a:extLst>
            </p:cNvPr>
            <p:cNvSpPr txBox="1"/>
            <p:nvPr/>
          </p:nvSpPr>
          <p:spPr>
            <a:xfrm>
              <a:off x="7871725" y="2759312"/>
              <a:ext cx="2304256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84" name="TextBox 883">
              <a:extLst>
                <a:ext uri="{FF2B5EF4-FFF2-40B4-BE49-F238E27FC236}">
                  <a16:creationId xmlns:a16="http://schemas.microsoft.com/office/drawing/2014/main" id="{86DA0327-F45B-4F52-96DC-76A98130E0F5}"/>
                </a:ext>
              </a:extLst>
            </p:cNvPr>
            <p:cNvSpPr txBox="1"/>
            <p:nvPr/>
          </p:nvSpPr>
          <p:spPr>
            <a:xfrm>
              <a:off x="7871725" y="3014263"/>
              <a:ext cx="2304256" cy="461665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85" name="그룹 8">
            <a:extLst>
              <a:ext uri="{FF2B5EF4-FFF2-40B4-BE49-F238E27FC236}">
                <a16:creationId xmlns:a16="http://schemas.microsoft.com/office/drawing/2014/main" id="{731AC8FF-E261-433B-97A0-779F3F8E84EC}"/>
              </a:ext>
            </a:extLst>
          </p:cNvPr>
          <p:cNvGrpSpPr/>
          <p:nvPr/>
        </p:nvGrpSpPr>
        <p:grpSpPr>
          <a:xfrm>
            <a:off x="6460998" y="4633113"/>
            <a:ext cx="4791342" cy="716616"/>
            <a:chOff x="7871725" y="2759312"/>
            <a:chExt cx="2304256" cy="716616"/>
          </a:xfrm>
        </p:grpSpPr>
        <p:sp>
          <p:nvSpPr>
            <p:cNvPr id="886" name="TextBox 885">
              <a:extLst>
                <a:ext uri="{FF2B5EF4-FFF2-40B4-BE49-F238E27FC236}">
                  <a16:creationId xmlns:a16="http://schemas.microsoft.com/office/drawing/2014/main" id="{3CC6549B-08A0-4D01-BDEA-3B7623063778}"/>
                </a:ext>
              </a:extLst>
            </p:cNvPr>
            <p:cNvSpPr txBox="1"/>
            <p:nvPr/>
          </p:nvSpPr>
          <p:spPr>
            <a:xfrm>
              <a:off x="7871725" y="2759312"/>
              <a:ext cx="2304256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87" name="TextBox 886">
              <a:extLst>
                <a:ext uri="{FF2B5EF4-FFF2-40B4-BE49-F238E27FC236}">
                  <a16:creationId xmlns:a16="http://schemas.microsoft.com/office/drawing/2014/main" id="{1B92DACC-6786-4DB9-9A45-E42A62BF0ECE}"/>
                </a:ext>
              </a:extLst>
            </p:cNvPr>
            <p:cNvSpPr txBox="1"/>
            <p:nvPr/>
          </p:nvSpPr>
          <p:spPr>
            <a:xfrm>
              <a:off x="7871725" y="3014263"/>
              <a:ext cx="2304256" cy="461665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88" name="그룹 8">
            <a:extLst>
              <a:ext uri="{FF2B5EF4-FFF2-40B4-BE49-F238E27FC236}">
                <a16:creationId xmlns:a16="http://schemas.microsoft.com/office/drawing/2014/main" id="{2D2264BB-2056-4C93-BCBE-93C47EEFF3ED}"/>
              </a:ext>
            </a:extLst>
          </p:cNvPr>
          <p:cNvGrpSpPr/>
          <p:nvPr/>
        </p:nvGrpSpPr>
        <p:grpSpPr>
          <a:xfrm>
            <a:off x="6096000" y="5642401"/>
            <a:ext cx="4791342" cy="716616"/>
            <a:chOff x="7871725" y="2759312"/>
            <a:chExt cx="2304256" cy="716616"/>
          </a:xfrm>
        </p:grpSpPr>
        <p:sp>
          <p:nvSpPr>
            <p:cNvPr id="889" name="TextBox 888">
              <a:extLst>
                <a:ext uri="{FF2B5EF4-FFF2-40B4-BE49-F238E27FC236}">
                  <a16:creationId xmlns:a16="http://schemas.microsoft.com/office/drawing/2014/main" id="{2918F6C4-4131-4101-A255-231838C09B25}"/>
                </a:ext>
              </a:extLst>
            </p:cNvPr>
            <p:cNvSpPr txBox="1"/>
            <p:nvPr/>
          </p:nvSpPr>
          <p:spPr>
            <a:xfrm>
              <a:off x="7871725" y="2759312"/>
              <a:ext cx="2304256" cy="276999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90" name="TextBox 889">
              <a:extLst>
                <a:ext uri="{FF2B5EF4-FFF2-40B4-BE49-F238E27FC236}">
                  <a16:creationId xmlns:a16="http://schemas.microsoft.com/office/drawing/2014/main" id="{B5392643-0FFD-4395-BB4F-0575DC7756E5}"/>
                </a:ext>
              </a:extLst>
            </p:cNvPr>
            <p:cNvSpPr txBox="1"/>
            <p:nvPr/>
          </p:nvSpPr>
          <p:spPr>
            <a:xfrm>
              <a:off x="7871725" y="3014263"/>
              <a:ext cx="2304256" cy="461665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91" name="TextBox 890">
            <a:extLst>
              <a:ext uri="{FF2B5EF4-FFF2-40B4-BE49-F238E27FC236}">
                <a16:creationId xmlns:a16="http://schemas.microsoft.com/office/drawing/2014/main" id="{9E3F6D49-2ECD-4B1D-BE24-E2C47A993592}"/>
              </a:ext>
            </a:extLst>
          </p:cNvPr>
          <p:cNvSpPr txBox="1"/>
          <p:nvPr/>
        </p:nvSpPr>
        <p:spPr>
          <a:xfrm rot="20384162">
            <a:off x="3596476" y="3142489"/>
            <a:ext cx="22124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Modern  PowerPoint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92" name="TextBox 891">
            <a:extLst>
              <a:ext uri="{FF2B5EF4-FFF2-40B4-BE49-F238E27FC236}">
                <a16:creationId xmlns:a16="http://schemas.microsoft.com/office/drawing/2014/main" id="{8272216D-8114-42B4-8C4E-A14F65FB996A}"/>
              </a:ext>
            </a:extLst>
          </p:cNvPr>
          <p:cNvSpPr txBox="1"/>
          <p:nvPr/>
        </p:nvSpPr>
        <p:spPr>
          <a:xfrm rot="1201915">
            <a:off x="3546608" y="4478898"/>
            <a:ext cx="21841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Simple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93" name="TextBox 892">
            <a:extLst>
              <a:ext uri="{FF2B5EF4-FFF2-40B4-BE49-F238E27FC236}">
                <a16:creationId xmlns:a16="http://schemas.microsoft.com/office/drawing/2014/main" id="{D68CCC25-BD05-45E2-BC20-F671DB6178EF}"/>
              </a:ext>
            </a:extLst>
          </p:cNvPr>
          <p:cNvSpPr txBox="1"/>
          <p:nvPr/>
        </p:nvSpPr>
        <p:spPr>
          <a:xfrm>
            <a:off x="3993203" y="3807437"/>
            <a:ext cx="19669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PowerPoint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94" name="TextBox 893">
            <a:extLst>
              <a:ext uri="{FF2B5EF4-FFF2-40B4-BE49-F238E27FC236}">
                <a16:creationId xmlns:a16="http://schemas.microsoft.com/office/drawing/2014/main" id="{956DA01F-0F51-4866-AC77-2C486E607732}"/>
              </a:ext>
            </a:extLst>
          </p:cNvPr>
          <p:cNvSpPr txBox="1"/>
          <p:nvPr/>
        </p:nvSpPr>
        <p:spPr>
          <a:xfrm rot="19082780">
            <a:off x="3027681" y="2612052"/>
            <a:ext cx="2500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95" name="TextBox 894">
            <a:extLst>
              <a:ext uri="{FF2B5EF4-FFF2-40B4-BE49-F238E27FC236}">
                <a16:creationId xmlns:a16="http://schemas.microsoft.com/office/drawing/2014/main" id="{A82C1025-9B01-4827-A0B8-9AFF262FD840}"/>
              </a:ext>
            </a:extLst>
          </p:cNvPr>
          <p:cNvSpPr txBox="1"/>
          <p:nvPr/>
        </p:nvSpPr>
        <p:spPr>
          <a:xfrm rot="2549831">
            <a:off x="2885332" y="4981567"/>
            <a:ext cx="27024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11223</TotalTime>
  <Words>149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33</cp:revision>
  <dcterms:created xsi:type="dcterms:W3CDTF">2018-02-18T19:39:47Z</dcterms:created>
  <dcterms:modified xsi:type="dcterms:W3CDTF">2021-04-15T02:59:48Z</dcterms:modified>
</cp:coreProperties>
</file>