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1EDCE7-56DB-47B1-ACE8-017AFF43C901}"/>
              </a:ext>
            </a:extLst>
          </p:cNvPr>
          <p:cNvGrpSpPr/>
          <p:nvPr/>
        </p:nvGrpSpPr>
        <p:grpSpPr>
          <a:xfrm>
            <a:off x="950049" y="2299062"/>
            <a:ext cx="4014652" cy="3553578"/>
            <a:chOff x="6679475" y="3047037"/>
            <a:chExt cx="4014652" cy="2953169"/>
          </a:xfrm>
          <a:scene3d>
            <a:camera prst="isometricRightUp"/>
            <a:lightRig rig="threePt" dir="t"/>
          </a:scene3d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75E1401-DCA1-44CA-8266-51096195CBBE}"/>
                </a:ext>
              </a:extLst>
            </p:cNvPr>
            <p:cNvSpPr/>
            <p:nvPr/>
          </p:nvSpPr>
          <p:spPr>
            <a:xfrm>
              <a:off x="6679475" y="4994366"/>
              <a:ext cx="940526" cy="1005840"/>
            </a:xfrm>
            <a:prstGeom prst="rect">
              <a:avLst/>
            </a:prstGeom>
            <a:ln>
              <a:noFill/>
            </a:ln>
            <a:sp3d extrusionH="1003300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ED3C667-427B-4BC0-99D8-EA8AFEC00A17}"/>
                </a:ext>
              </a:extLst>
            </p:cNvPr>
            <p:cNvSpPr/>
            <p:nvPr/>
          </p:nvSpPr>
          <p:spPr>
            <a:xfrm>
              <a:off x="7620001" y="4720046"/>
              <a:ext cx="940526" cy="1280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sp3d extrusionH="1003300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9BCD140-9823-4CDD-B0D2-EF61246CC359}"/>
                </a:ext>
              </a:extLst>
            </p:cNvPr>
            <p:cNvSpPr/>
            <p:nvPr/>
          </p:nvSpPr>
          <p:spPr>
            <a:xfrm>
              <a:off x="8560527" y="4354286"/>
              <a:ext cx="940526" cy="16459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p3d extrusionH="1003300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B91252E-0AA0-4D2A-AA15-C3D9CA518450}"/>
                </a:ext>
              </a:extLst>
            </p:cNvPr>
            <p:cNvSpPr/>
            <p:nvPr/>
          </p:nvSpPr>
          <p:spPr>
            <a:xfrm>
              <a:off x="9501053" y="3988526"/>
              <a:ext cx="940526" cy="20116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p3d extrusionH="1003300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C1745BB7-5247-4C7D-AD06-409D21AA6EE5}"/>
                </a:ext>
              </a:extLst>
            </p:cNvPr>
            <p:cNvSpPr/>
            <p:nvPr/>
          </p:nvSpPr>
          <p:spPr>
            <a:xfrm>
              <a:off x="9248505" y="3047037"/>
              <a:ext cx="1445622" cy="94172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  <a:sp3d extrusionH="1003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0CFF2947-6258-4C0A-AA92-12C6D4242722}"/>
              </a:ext>
            </a:extLst>
          </p:cNvPr>
          <p:cNvSpPr/>
          <p:nvPr/>
        </p:nvSpPr>
        <p:spPr>
          <a:xfrm>
            <a:off x="8775463" y="2174869"/>
            <a:ext cx="483680" cy="83704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B2491D03-3FB2-4737-BFE0-4FA450B6BB34}"/>
              </a:ext>
            </a:extLst>
          </p:cNvPr>
          <p:cNvSpPr/>
          <p:nvPr/>
        </p:nvSpPr>
        <p:spPr>
          <a:xfrm>
            <a:off x="7015345" y="2174869"/>
            <a:ext cx="1053521" cy="837045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1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Rounded Rectangle 6">
            <a:extLst>
              <a:ext uri="{FF2B5EF4-FFF2-40B4-BE49-F238E27FC236}">
                <a16:creationId xmlns:a16="http://schemas.microsoft.com/office/drawing/2014/main" id="{13F7EC03-6923-4552-9269-7D098232CE17}"/>
              </a:ext>
            </a:extLst>
          </p:cNvPr>
          <p:cNvSpPr/>
          <p:nvPr/>
        </p:nvSpPr>
        <p:spPr>
          <a:xfrm>
            <a:off x="5452385" y="3715886"/>
            <a:ext cx="747789" cy="76026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Rectangle 36">
            <a:extLst>
              <a:ext uri="{FF2B5EF4-FFF2-40B4-BE49-F238E27FC236}">
                <a16:creationId xmlns:a16="http://schemas.microsoft.com/office/drawing/2014/main" id="{3804A893-2E08-4882-B5DB-9317A0C66D42}"/>
              </a:ext>
            </a:extLst>
          </p:cNvPr>
          <p:cNvSpPr/>
          <p:nvPr/>
        </p:nvSpPr>
        <p:spPr>
          <a:xfrm>
            <a:off x="7087381" y="5180126"/>
            <a:ext cx="909448" cy="76022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548F515C-BB51-491D-8C68-81E20FA46A27}"/>
              </a:ext>
            </a:extLst>
          </p:cNvPr>
          <p:cNvSpPr/>
          <p:nvPr/>
        </p:nvSpPr>
        <p:spPr>
          <a:xfrm>
            <a:off x="8539864" y="5246459"/>
            <a:ext cx="954879" cy="6275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A5F67C-857E-41E2-BEBC-174546E1DDE4}"/>
              </a:ext>
            </a:extLst>
          </p:cNvPr>
          <p:cNvSpPr txBox="1"/>
          <p:nvPr/>
        </p:nvSpPr>
        <p:spPr>
          <a:xfrm>
            <a:off x="9728639" y="1993226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ADA8FC-DC85-4A81-95C7-3BE47030C6B5}"/>
              </a:ext>
            </a:extLst>
          </p:cNvPr>
          <p:cNvSpPr txBox="1"/>
          <p:nvPr/>
        </p:nvSpPr>
        <p:spPr>
          <a:xfrm>
            <a:off x="4954546" y="1993225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D1712E-293A-464F-8561-4A0B803E1893}"/>
              </a:ext>
            </a:extLst>
          </p:cNvPr>
          <p:cNvSpPr txBox="1"/>
          <p:nvPr/>
        </p:nvSpPr>
        <p:spPr>
          <a:xfrm>
            <a:off x="9728639" y="4998487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4F13BE8-BFA0-4113-81A1-574B0EE862DF}"/>
              </a:ext>
            </a:extLst>
          </p:cNvPr>
          <p:cNvSpPr txBox="1"/>
          <p:nvPr/>
        </p:nvSpPr>
        <p:spPr>
          <a:xfrm>
            <a:off x="4954546" y="4998486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733607-07FC-48B3-8D23-325DDAD82E2E}"/>
              </a:ext>
            </a:extLst>
          </p:cNvPr>
          <p:cNvSpPr txBox="1"/>
          <p:nvPr/>
        </p:nvSpPr>
        <p:spPr>
          <a:xfrm>
            <a:off x="7015345" y="3598583"/>
            <a:ext cx="434453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Text Slide for your Presentation. ALLPPT Layout </a:t>
            </a:r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Clean Text </a:t>
            </a:r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Slide for your Presentation.</a:t>
            </a:r>
          </a:p>
        </p:txBody>
      </p:sp>
      <p:sp>
        <p:nvSpPr>
          <p:cNvPr id="21" name="Rounded Rectangle 7">
            <a:extLst>
              <a:ext uri="{FF2B5EF4-FFF2-40B4-BE49-F238E27FC236}">
                <a16:creationId xmlns:a16="http://schemas.microsoft.com/office/drawing/2014/main" id="{D8A46F44-29C1-4497-B7BF-EBD2761102CD}"/>
              </a:ext>
            </a:extLst>
          </p:cNvPr>
          <p:cNvSpPr/>
          <p:nvPr/>
        </p:nvSpPr>
        <p:spPr>
          <a:xfrm>
            <a:off x="2443491" y="5082425"/>
            <a:ext cx="218935" cy="378883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 w="15875">
            <a:solidFill>
              <a:schemeClr val="bg1"/>
            </a:solidFill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CA634154-085A-4086-9B88-6D227B30AA10}"/>
              </a:ext>
            </a:extLst>
          </p:cNvPr>
          <p:cNvSpPr/>
          <p:nvPr/>
        </p:nvSpPr>
        <p:spPr>
          <a:xfrm>
            <a:off x="1652140" y="5495136"/>
            <a:ext cx="476870" cy="378883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bg1"/>
          </a:solidFill>
          <a:ln w="15875"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6E37E841-F7EC-45C1-B129-9B49C785A070}"/>
              </a:ext>
            </a:extLst>
          </p:cNvPr>
          <p:cNvSpPr/>
          <p:nvPr/>
        </p:nvSpPr>
        <p:spPr>
          <a:xfrm>
            <a:off x="3683305" y="4393097"/>
            <a:ext cx="411656" cy="34411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515C4C42-6360-4B85-A734-136586AA632E}"/>
              </a:ext>
            </a:extLst>
          </p:cNvPr>
          <p:cNvSpPr/>
          <p:nvPr/>
        </p:nvSpPr>
        <p:spPr>
          <a:xfrm>
            <a:off x="2990819" y="4798363"/>
            <a:ext cx="432221" cy="28406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134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2021-04-13T08:07:40Z</dcterms:modified>
</cp:coreProperties>
</file>