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84" name="Frame 4">
            <a:extLst>
              <a:ext uri="{FF2B5EF4-FFF2-40B4-BE49-F238E27FC236}">
                <a16:creationId xmlns:a16="http://schemas.microsoft.com/office/drawing/2014/main" id="{49557DD5-4037-4470-A692-D7366B8A985C}"/>
              </a:ext>
            </a:extLst>
          </p:cNvPr>
          <p:cNvSpPr/>
          <p:nvPr/>
        </p:nvSpPr>
        <p:spPr>
          <a:xfrm>
            <a:off x="4810485" y="3828083"/>
            <a:ext cx="2577198" cy="2577197"/>
          </a:xfrm>
          <a:prstGeom prst="ellipse">
            <a:avLst/>
          </a:prstGeom>
          <a:solidFill>
            <a:schemeClr val="accent6"/>
          </a:solidFill>
          <a:ln>
            <a:noFill/>
          </a:ln>
          <a:scene3d>
            <a:camera prst="isometricOffAxis2Top">
              <a:rot lat="18000000" lon="3600000" rev="17820000"/>
            </a:camera>
            <a:lightRig rig="soft" dir="t"/>
          </a:scene3d>
          <a:sp3d extrusionH="476250" prstMaterial="matte">
            <a:extrusionClr>
              <a:schemeClr val="accent6"/>
            </a:extrusionClr>
            <a:contourClr>
              <a:schemeClr val="accent6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sp>
        <p:nvSpPr>
          <p:cNvPr id="285" name="Rectangle 284">
            <a:extLst>
              <a:ext uri="{FF2B5EF4-FFF2-40B4-BE49-F238E27FC236}">
                <a16:creationId xmlns:a16="http://schemas.microsoft.com/office/drawing/2014/main" id="{4CD2DD8D-6862-4B4C-8EF8-E2A1BA671659}"/>
              </a:ext>
            </a:extLst>
          </p:cNvPr>
          <p:cNvSpPr/>
          <p:nvPr/>
        </p:nvSpPr>
        <p:spPr>
          <a:xfrm>
            <a:off x="786637" y="4376079"/>
            <a:ext cx="4023360" cy="4450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Rectangle 285">
            <a:extLst>
              <a:ext uri="{FF2B5EF4-FFF2-40B4-BE49-F238E27FC236}">
                <a16:creationId xmlns:a16="http://schemas.microsoft.com/office/drawing/2014/main" id="{CCD1A920-5491-4781-AB1E-A1B81A2BF471}"/>
              </a:ext>
            </a:extLst>
          </p:cNvPr>
          <p:cNvSpPr/>
          <p:nvPr/>
        </p:nvSpPr>
        <p:spPr>
          <a:xfrm>
            <a:off x="786637" y="2842671"/>
            <a:ext cx="4023360" cy="4450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Rectangle 286">
            <a:extLst>
              <a:ext uri="{FF2B5EF4-FFF2-40B4-BE49-F238E27FC236}">
                <a16:creationId xmlns:a16="http://schemas.microsoft.com/office/drawing/2014/main" id="{E4B51871-6D44-4198-BFEA-2D2839A60A91}"/>
              </a:ext>
            </a:extLst>
          </p:cNvPr>
          <p:cNvSpPr/>
          <p:nvPr/>
        </p:nvSpPr>
        <p:spPr>
          <a:xfrm>
            <a:off x="7379205" y="5142780"/>
            <a:ext cx="4023360" cy="44718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8" name="Rectangle 287">
            <a:extLst>
              <a:ext uri="{FF2B5EF4-FFF2-40B4-BE49-F238E27FC236}">
                <a16:creationId xmlns:a16="http://schemas.microsoft.com/office/drawing/2014/main" id="{B240BF68-7674-471F-9DD7-739C18C6C8B0}"/>
              </a:ext>
            </a:extLst>
          </p:cNvPr>
          <p:cNvSpPr/>
          <p:nvPr/>
        </p:nvSpPr>
        <p:spPr>
          <a:xfrm>
            <a:off x="7379205" y="3609375"/>
            <a:ext cx="4023360" cy="445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Rectangle 288">
            <a:extLst>
              <a:ext uri="{FF2B5EF4-FFF2-40B4-BE49-F238E27FC236}">
                <a16:creationId xmlns:a16="http://schemas.microsoft.com/office/drawing/2014/main" id="{B4C80FD6-5592-4B4F-AE07-5E168F40A5A9}"/>
              </a:ext>
            </a:extLst>
          </p:cNvPr>
          <p:cNvSpPr/>
          <p:nvPr/>
        </p:nvSpPr>
        <p:spPr>
          <a:xfrm>
            <a:off x="7379205" y="2075968"/>
            <a:ext cx="4023360" cy="4450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Frame 5">
            <a:extLst>
              <a:ext uri="{FF2B5EF4-FFF2-40B4-BE49-F238E27FC236}">
                <a16:creationId xmlns:a16="http://schemas.microsoft.com/office/drawing/2014/main" id="{1B76C708-ED4A-4C51-96DC-832F842CAD91}"/>
              </a:ext>
            </a:extLst>
          </p:cNvPr>
          <p:cNvSpPr/>
          <p:nvPr/>
        </p:nvSpPr>
        <p:spPr>
          <a:xfrm>
            <a:off x="4810485" y="3067611"/>
            <a:ext cx="2577198" cy="2577196"/>
          </a:xfrm>
          <a:prstGeom prst="ellipse">
            <a:avLst/>
          </a:prstGeom>
          <a:solidFill>
            <a:schemeClr val="accent1"/>
          </a:solidFill>
          <a:ln>
            <a:noFill/>
          </a:ln>
          <a:scene3d>
            <a:camera prst="isometricOffAxis2Top">
              <a:rot lat="18000000" lon="3600000" rev="17820000"/>
            </a:camera>
            <a:lightRig rig="soft" dir="t"/>
          </a:scene3d>
          <a:sp3d extrusionH="476250" prstMaterial="matte">
            <a:extrusionClr>
              <a:schemeClr val="accent1"/>
            </a:extrusionClr>
            <a:contourClr>
              <a:schemeClr val="accent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/>
              </a:solidFill>
            </a:endParaRPr>
          </a:p>
        </p:txBody>
      </p:sp>
      <p:sp>
        <p:nvSpPr>
          <p:cNvPr id="291" name="Frame 6">
            <a:extLst>
              <a:ext uri="{FF2B5EF4-FFF2-40B4-BE49-F238E27FC236}">
                <a16:creationId xmlns:a16="http://schemas.microsoft.com/office/drawing/2014/main" id="{D513A664-78ED-47C7-BB8D-B9222DEC8295}"/>
              </a:ext>
            </a:extLst>
          </p:cNvPr>
          <p:cNvSpPr/>
          <p:nvPr/>
        </p:nvSpPr>
        <p:spPr>
          <a:xfrm>
            <a:off x="4810485" y="2307139"/>
            <a:ext cx="2577198" cy="2577196"/>
          </a:xfrm>
          <a:prstGeom prst="ellipse">
            <a:avLst/>
          </a:prstGeom>
          <a:solidFill>
            <a:schemeClr val="accent2"/>
          </a:solidFill>
          <a:ln>
            <a:noFill/>
          </a:ln>
          <a:scene3d>
            <a:camera prst="isometricOffAxis2Top">
              <a:rot lat="18000000" lon="3600000" rev="17820000"/>
            </a:camera>
            <a:lightRig rig="soft" dir="t"/>
          </a:scene3d>
          <a:sp3d extrusionH="476250" prstMaterial="matte">
            <a:extrusionClr>
              <a:schemeClr val="accent2"/>
            </a:extrusionClr>
            <a:contourClr>
              <a:schemeClr val="accent2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solidFill>
                <a:schemeClr val="tx1"/>
              </a:solidFill>
            </a:endParaRPr>
          </a:p>
        </p:txBody>
      </p:sp>
      <p:sp>
        <p:nvSpPr>
          <p:cNvPr id="292" name="Frame 7">
            <a:extLst>
              <a:ext uri="{FF2B5EF4-FFF2-40B4-BE49-F238E27FC236}">
                <a16:creationId xmlns:a16="http://schemas.microsoft.com/office/drawing/2014/main" id="{F572F58B-9FDC-442E-95E3-BF18BD079A81}"/>
              </a:ext>
            </a:extLst>
          </p:cNvPr>
          <p:cNvSpPr/>
          <p:nvPr/>
        </p:nvSpPr>
        <p:spPr>
          <a:xfrm>
            <a:off x="4810485" y="1546665"/>
            <a:ext cx="2577198" cy="2577196"/>
          </a:xfrm>
          <a:prstGeom prst="ellipse">
            <a:avLst/>
          </a:prstGeom>
          <a:solidFill>
            <a:schemeClr val="accent3"/>
          </a:solidFill>
          <a:ln>
            <a:noFill/>
          </a:ln>
          <a:scene3d>
            <a:camera prst="isometricOffAxis2Top">
              <a:rot lat="18000000" lon="3600000" rev="17820000"/>
            </a:camera>
            <a:lightRig rig="soft" dir="t"/>
          </a:scene3d>
          <a:sp3d extrusionH="476250" prstMaterial="matte">
            <a:extrusionClr>
              <a:schemeClr val="accent3"/>
            </a:extrusionClr>
            <a:contourClr>
              <a:schemeClr val="accent3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  <p:grpSp>
        <p:nvGrpSpPr>
          <p:cNvPr id="293" name="Group 292">
            <a:extLst>
              <a:ext uri="{FF2B5EF4-FFF2-40B4-BE49-F238E27FC236}">
                <a16:creationId xmlns:a16="http://schemas.microsoft.com/office/drawing/2014/main" id="{B34627F1-5B59-4EB7-A03F-FD721CD1701C}"/>
              </a:ext>
            </a:extLst>
          </p:cNvPr>
          <p:cNvGrpSpPr/>
          <p:nvPr/>
        </p:nvGrpSpPr>
        <p:grpSpPr>
          <a:xfrm>
            <a:off x="795603" y="2895071"/>
            <a:ext cx="3751408" cy="1067858"/>
            <a:chOff x="910640" y="2892975"/>
            <a:chExt cx="1527408" cy="2670893"/>
          </a:xfrm>
        </p:grpSpPr>
        <p:sp>
          <p:nvSpPr>
            <p:cNvPr id="294" name="TextBox 293">
              <a:extLst>
                <a:ext uri="{FF2B5EF4-FFF2-40B4-BE49-F238E27FC236}">
                  <a16:creationId xmlns:a16="http://schemas.microsoft.com/office/drawing/2014/main" id="{DF6A213F-12B1-4495-B66D-ED8A285B01E5}"/>
                </a:ext>
              </a:extLst>
            </p:cNvPr>
            <p:cNvSpPr txBox="1"/>
            <p:nvPr/>
          </p:nvSpPr>
          <p:spPr>
            <a:xfrm>
              <a:off x="910640" y="2892975"/>
              <a:ext cx="1527408" cy="8467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A334CCEE-19D1-4175-9C99-862D172ACA98}"/>
                </a:ext>
              </a:extLst>
            </p:cNvPr>
            <p:cNvSpPr txBox="1"/>
            <p:nvPr/>
          </p:nvSpPr>
          <p:spPr>
            <a:xfrm>
              <a:off x="910640" y="3947285"/>
              <a:ext cx="1527408" cy="16165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grpSp>
        <p:nvGrpSpPr>
          <p:cNvPr id="296" name="Group 295">
            <a:extLst>
              <a:ext uri="{FF2B5EF4-FFF2-40B4-BE49-F238E27FC236}">
                <a16:creationId xmlns:a16="http://schemas.microsoft.com/office/drawing/2014/main" id="{24C7DACF-E6A3-4E2E-90B0-F5305CC700F0}"/>
              </a:ext>
            </a:extLst>
          </p:cNvPr>
          <p:cNvGrpSpPr/>
          <p:nvPr/>
        </p:nvGrpSpPr>
        <p:grpSpPr>
          <a:xfrm>
            <a:off x="795603" y="4430442"/>
            <a:ext cx="3751408" cy="1067858"/>
            <a:chOff x="910640" y="2892975"/>
            <a:chExt cx="1527408" cy="2670893"/>
          </a:xfrm>
        </p:grpSpPr>
        <p:sp>
          <p:nvSpPr>
            <p:cNvPr id="297" name="TextBox 296">
              <a:extLst>
                <a:ext uri="{FF2B5EF4-FFF2-40B4-BE49-F238E27FC236}">
                  <a16:creationId xmlns:a16="http://schemas.microsoft.com/office/drawing/2014/main" id="{15A8D48F-B946-465B-9474-944FDFE9C5CC}"/>
                </a:ext>
              </a:extLst>
            </p:cNvPr>
            <p:cNvSpPr txBox="1"/>
            <p:nvPr/>
          </p:nvSpPr>
          <p:spPr>
            <a:xfrm>
              <a:off x="910640" y="2892975"/>
              <a:ext cx="1527408" cy="8467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4F1A064E-ED8D-4F77-B9A7-C50DCD75AEEC}"/>
                </a:ext>
              </a:extLst>
            </p:cNvPr>
            <p:cNvSpPr txBox="1"/>
            <p:nvPr/>
          </p:nvSpPr>
          <p:spPr>
            <a:xfrm>
              <a:off x="910640" y="3947285"/>
              <a:ext cx="1527408" cy="16165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grpSp>
        <p:nvGrpSpPr>
          <p:cNvPr id="299" name="Group 298">
            <a:extLst>
              <a:ext uri="{FF2B5EF4-FFF2-40B4-BE49-F238E27FC236}">
                <a16:creationId xmlns:a16="http://schemas.microsoft.com/office/drawing/2014/main" id="{7626F160-01DF-4546-9961-90693781B252}"/>
              </a:ext>
            </a:extLst>
          </p:cNvPr>
          <p:cNvGrpSpPr/>
          <p:nvPr/>
        </p:nvGrpSpPr>
        <p:grpSpPr>
          <a:xfrm>
            <a:off x="7651440" y="3648884"/>
            <a:ext cx="3751408" cy="1067858"/>
            <a:chOff x="910640" y="2892975"/>
            <a:chExt cx="1527408" cy="2670893"/>
          </a:xfrm>
        </p:grpSpPr>
        <p:sp>
          <p:nvSpPr>
            <p:cNvPr id="300" name="TextBox 299">
              <a:extLst>
                <a:ext uri="{FF2B5EF4-FFF2-40B4-BE49-F238E27FC236}">
                  <a16:creationId xmlns:a16="http://schemas.microsoft.com/office/drawing/2014/main" id="{DB214281-5BDF-4E1D-A595-2A66C505B3D3}"/>
                </a:ext>
              </a:extLst>
            </p:cNvPr>
            <p:cNvSpPr txBox="1"/>
            <p:nvPr/>
          </p:nvSpPr>
          <p:spPr>
            <a:xfrm>
              <a:off x="910640" y="2892975"/>
              <a:ext cx="1527408" cy="8467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1" name="TextBox 300">
              <a:extLst>
                <a:ext uri="{FF2B5EF4-FFF2-40B4-BE49-F238E27FC236}">
                  <a16:creationId xmlns:a16="http://schemas.microsoft.com/office/drawing/2014/main" id="{4AD7AEC0-8BB0-4123-9CC9-C84214FC139F}"/>
                </a:ext>
              </a:extLst>
            </p:cNvPr>
            <p:cNvSpPr txBox="1"/>
            <p:nvPr/>
          </p:nvSpPr>
          <p:spPr>
            <a:xfrm>
              <a:off x="910640" y="3947285"/>
              <a:ext cx="1527408" cy="16165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grpSp>
        <p:nvGrpSpPr>
          <p:cNvPr id="302" name="Group 301">
            <a:extLst>
              <a:ext uri="{FF2B5EF4-FFF2-40B4-BE49-F238E27FC236}">
                <a16:creationId xmlns:a16="http://schemas.microsoft.com/office/drawing/2014/main" id="{A1EFE17A-2B38-4CBE-9D06-E3B21112E72D}"/>
              </a:ext>
            </a:extLst>
          </p:cNvPr>
          <p:cNvGrpSpPr/>
          <p:nvPr/>
        </p:nvGrpSpPr>
        <p:grpSpPr>
          <a:xfrm>
            <a:off x="7651440" y="5184255"/>
            <a:ext cx="3751408" cy="1067858"/>
            <a:chOff x="910640" y="2892975"/>
            <a:chExt cx="1527408" cy="2670893"/>
          </a:xfrm>
        </p:grpSpPr>
        <p:sp>
          <p:nvSpPr>
            <p:cNvPr id="303" name="TextBox 302">
              <a:extLst>
                <a:ext uri="{FF2B5EF4-FFF2-40B4-BE49-F238E27FC236}">
                  <a16:creationId xmlns:a16="http://schemas.microsoft.com/office/drawing/2014/main" id="{5CFB6612-4164-4416-AA1E-C11818DA773D}"/>
                </a:ext>
              </a:extLst>
            </p:cNvPr>
            <p:cNvSpPr txBox="1"/>
            <p:nvPr/>
          </p:nvSpPr>
          <p:spPr>
            <a:xfrm>
              <a:off x="910640" y="2892975"/>
              <a:ext cx="1527408" cy="8467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4" name="TextBox 303">
              <a:extLst>
                <a:ext uri="{FF2B5EF4-FFF2-40B4-BE49-F238E27FC236}">
                  <a16:creationId xmlns:a16="http://schemas.microsoft.com/office/drawing/2014/main" id="{85C6A2FB-05CB-4B41-95E7-0B4D24AE9C08}"/>
                </a:ext>
              </a:extLst>
            </p:cNvPr>
            <p:cNvSpPr txBox="1"/>
            <p:nvPr/>
          </p:nvSpPr>
          <p:spPr>
            <a:xfrm>
              <a:off x="910640" y="3947285"/>
              <a:ext cx="1527408" cy="16165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grpSp>
        <p:nvGrpSpPr>
          <p:cNvPr id="305" name="Group 304">
            <a:extLst>
              <a:ext uri="{FF2B5EF4-FFF2-40B4-BE49-F238E27FC236}">
                <a16:creationId xmlns:a16="http://schemas.microsoft.com/office/drawing/2014/main" id="{50972E50-22B8-479B-BE43-3FA95B55D878}"/>
              </a:ext>
            </a:extLst>
          </p:cNvPr>
          <p:cNvGrpSpPr/>
          <p:nvPr/>
        </p:nvGrpSpPr>
        <p:grpSpPr>
          <a:xfrm>
            <a:off x="7651440" y="2113513"/>
            <a:ext cx="3751408" cy="1067858"/>
            <a:chOff x="910640" y="2892975"/>
            <a:chExt cx="1527408" cy="2670893"/>
          </a:xfrm>
        </p:grpSpPr>
        <p:sp>
          <p:nvSpPr>
            <p:cNvPr id="306" name="TextBox 305">
              <a:extLst>
                <a:ext uri="{FF2B5EF4-FFF2-40B4-BE49-F238E27FC236}">
                  <a16:creationId xmlns:a16="http://schemas.microsoft.com/office/drawing/2014/main" id="{5CEB0F3A-6B52-4782-AB4B-CD010BFBA883}"/>
                </a:ext>
              </a:extLst>
            </p:cNvPr>
            <p:cNvSpPr txBox="1"/>
            <p:nvPr/>
          </p:nvSpPr>
          <p:spPr>
            <a:xfrm>
              <a:off x="910640" y="2892975"/>
              <a:ext cx="1527408" cy="8467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7" name="TextBox 306">
              <a:extLst>
                <a:ext uri="{FF2B5EF4-FFF2-40B4-BE49-F238E27FC236}">
                  <a16:creationId xmlns:a16="http://schemas.microsoft.com/office/drawing/2014/main" id="{2D423B86-FE5C-4628-AEA3-10723CE938A6}"/>
                </a:ext>
              </a:extLst>
            </p:cNvPr>
            <p:cNvSpPr txBox="1"/>
            <p:nvPr/>
          </p:nvSpPr>
          <p:spPr>
            <a:xfrm>
              <a:off x="910640" y="3947285"/>
              <a:ext cx="1527408" cy="16165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</a:t>
              </a:r>
            </a:p>
          </p:txBody>
        </p:sp>
      </p:grpSp>
      <p:sp>
        <p:nvSpPr>
          <p:cNvPr id="308" name="Frame 8">
            <a:extLst>
              <a:ext uri="{FF2B5EF4-FFF2-40B4-BE49-F238E27FC236}">
                <a16:creationId xmlns:a16="http://schemas.microsoft.com/office/drawing/2014/main" id="{DFEA02C5-4500-4FCB-9EB3-BCF73C813B37}"/>
              </a:ext>
            </a:extLst>
          </p:cNvPr>
          <p:cNvSpPr/>
          <p:nvPr/>
        </p:nvSpPr>
        <p:spPr>
          <a:xfrm>
            <a:off x="4810485" y="786194"/>
            <a:ext cx="2577198" cy="2577197"/>
          </a:xfrm>
          <a:prstGeom prst="ellipse">
            <a:avLst/>
          </a:prstGeom>
          <a:solidFill>
            <a:schemeClr val="accent4"/>
          </a:solidFill>
          <a:ln>
            <a:noFill/>
          </a:ln>
          <a:scene3d>
            <a:camera prst="isometricOffAxis2Top">
              <a:rot lat="18000000" lon="3600000" rev="17820000"/>
            </a:camera>
            <a:lightRig rig="soft" dir="t"/>
          </a:scene3d>
          <a:sp3d extrusionH="476250" prstMaterial="matte">
            <a:extrusionClr>
              <a:schemeClr val="accent4"/>
            </a:extrusionClr>
            <a:contourClr>
              <a:schemeClr val="accent4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155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18</cp:revision>
  <dcterms:created xsi:type="dcterms:W3CDTF">2018-02-18T19:39:47Z</dcterms:created>
  <dcterms:modified xsi:type="dcterms:W3CDTF">2021-04-14T02:46:18Z</dcterms:modified>
</cp:coreProperties>
</file>