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956" name="Straight Connector 955">
            <a:extLst>
              <a:ext uri="{FF2B5EF4-FFF2-40B4-BE49-F238E27FC236}">
                <a16:creationId xmlns:a16="http://schemas.microsoft.com/office/drawing/2014/main" id="{D88FE110-E1D8-4B77-BB2F-0B6CD064BC4C}"/>
              </a:ext>
            </a:extLst>
          </p:cNvPr>
          <p:cNvCxnSpPr>
            <a:cxnSpLocks/>
            <a:stCxn id="993" idx="1"/>
          </p:cNvCxnSpPr>
          <p:nvPr/>
        </p:nvCxnSpPr>
        <p:spPr>
          <a:xfrm flipH="1">
            <a:off x="2982114" y="2183230"/>
            <a:ext cx="1053556" cy="53887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57" name="Group 956">
            <a:extLst>
              <a:ext uri="{FF2B5EF4-FFF2-40B4-BE49-F238E27FC236}">
                <a16:creationId xmlns:a16="http://schemas.microsoft.com/office/drawing/2014/main" id="{BDFAB885-392B-4212-9F88-0371BFF789E1}"/>
              </a:ext>
            </a:extLst>
          </p:cNvPr>
          <p:cNvGrpSpPr/>
          <p:nvPr/>
        </p:nvGrpSpPr>
        <p:grpSpPr>
          <a:xfrm>
            <a:off x="2087925" y="2363049"/>
            <a:ext cx="1672976" cy="3345954"/>
            <a:chOff x="6096001" y="2594702"/>
            <a:chExt cx="1286887" cy="2573773"/>
          </a:xfrm>
          <a:solidFill>
            <a:schemeClr val="accent5"/>
          </a:solidFill>
        </p:grpSpPr>
        <p:sp>
          <p:nvSpPr>
            <p:cNvPr id="958" name="Freeform: Shape 957">
              <a:extLst>
                <a:ext uri="{FF2B5EF4-FFF2-40B4-BE49-F238E27FC236}">
                  <a16:creationId xmlns:a16="http://schemas.microsoft.com/office/drawing/2014/main" id="{2E434EB0-1926-408B-8D88-558C064966F4}"/>
                </a:ext>
              </a:extLst>
            </p:cNvPr>
            <p:cNvSpPr/>
            <p:nvPr/>
          </p:nvSpPr>
          <p:spPr>
            <a:xfrm>
              <a:off x="6096002" y="2594702"/>
              <a:ext cx="1286886" cy="2573773"/>
            </a:xfrm>
            <a:custGeom>
              <a:avLst/>
              <a:gdLst>
                <a:gd name="connsiteX0" fmla="*/ 0 w 1286886"/>
                <a:gd name="connsiteY0" fmla="*/ 0 h 2573772"/>
                <a:gd name="connsiteX1" fmla="*/ 1286886 w 1286886"/>
                <a:gd name="connsiteY1" fmla="*/ 1286886 h 2573772"/>
                <a:gd name="connsiteX2" fmla="*/ 0 w 1286886"/>
                <a:gd name="connsiteY2" fmla="*/ 2573772 h 2573772"/>
                <a:gd name="connsiteX3" fmla="*/ 0 w 1286886"/>
                <a:gd name="connsiteY3" fmla="*/ 2444359 h 2573772"/>
                <a:gd name="connsiteX4" fmla="*/ 1157473 w 1286886"/>
                <a:gd name="connsiteY4" fmla="*/ 1286886 h 2573772"/>
                <a:gd name="connsiteX5" fmla="*/ 0 w 1286886"/>
                <a:gd name="connsiteY5" fmla="*/ 129413 h 2573772"/>
                <a:gd name="connsiteX6" fmla="*/ 0 w 1286886"/>
                <a:gd name="connsiteY6" fmla="*/ 0 h 25737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86886" h="2573772">
                  <a:moveTo>
                    <a:pt x="0" y="0"/>
                  </a:moveTo>
                  <a:cubicBezTo>
                    <a:pt x="709574" y="0"/>
                    <a:pt x="1286886" y="577313"/>
                    <a:pt x="1286886" y="1286886"/>
                  </a:cubicBezTo>
                  <a:cubicBezTo>
                    <a:pt x="1286886" y="1996460"/>
                    <a:pt x="709574" y="2573772"/>
                    <a:pt x="0" y="2573772"/>
                  </a:cubicBezTo>
                  <a:lnTo>
                    <a:pt x="0" y="2444359"/>
                  </a:lnTo>
                  <a:cubicBezTo>
                    <a:pt x="638267" y="2444359"/>
                    <a:pt x="1157473" y="1925153"/>
                    <a:pt x="1157473" y="1286886"/>
                  </a:cubicBezTo>
                  <a:cubicBezTo>
                    <a:pt x="1157473" y="648620"/>
                    <a:pt x="638267" y="129413"/>
                    <a:pt x="0" y="12941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59" name="Freeform: Shape 958">
              <a:extLst>
                <a:ext uri="{FF2B5EF4-FFF2-40B4-BE49-F238E27FC236}">
                  <a16:creationId xmlns:a16="http://schemas.microsoft.com/office/drawing/2014/main" id="{EB3AB575-3433-4780-82B9-D9F1304C3E22}"/>
                </a:ext>
              </a:extLst>
            </p:cNvPr>
            <p:cNvSpPr/>
            <p:nvPr/>
          </p:nvSpPr>
          <p:spPr>
            <a:xfrm>
              <a:off x="6096002" y="2919268"/>
              <a:ext cx="960766" cy="1923082"/>
            </a:xfrm>
            <a:custGeom>
              <a:avLst/>
              <a:gdLst>
                <a:gd name="connsiteX0" fmla="*/ 1 w 960766"/>
                <a:gd name="connsiteY0" fmla="*/ 0 h 1923082"/>
                <a:gd name="connsiteX1" fmla="*/ 960766 w 960766"/>
                <a:gd name="connsiteY1" fmla="*/ 961542 h 1923082"/>
                <a:gd name="connsiteX2" fmla="*/ 1 w 960766"/>
                <a:gd name="connsiteY2" fmla="*/ 1923082 h 1923082"/>
                <a:gd name="connsiteX3" fmla="*/ 0 w 960766"/>
                <a:gd name="connsiteY3" fmla="*/ 1923082 h 1923082"/>
                <a:gd name="connsiteX4" fmla="*/ 0 w 960766"/>
                <a:gd name="connsiteY4" fmla="*/ 1793668 h 1923082"/>
                <a:gd name="connsiteX5" fmla="*/ 1 w 960766"/>
                <a:gd name="connsiteY5" fmla="*/ 1793668 h 1923082"/>
                <a:gd name="connsiteX6" fmla="*/ 831352 w 960766"/>
                <a:gd name="connsiteY6" fmla="*/ 961542 h 1923082"/>
                <a:gd name="connsiteX7" fmla="*/ 1 w 960766"/>
                <a:gd name="connsiteY7" fmla="*/ 129413 h 1923082"/>
                <a:gd name="connsiteX8" fmla="*/ 0 w 960766"/>
                <a:gd name="connsiteY8" fmla="*/ 129413 h 1923082"/>
                <a:gd name="connsiteX9" fmla="*/ 0 w 960766"/>
                <a:gd name="connsiteY9" fmla="*/ 0 h 1923082"/>
                <a:gd name="connsiteX10" fmla="*/ 1 w 960766"/>
                <a:gd name="connsiteY10" fmla="*/ 0 h 19230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960766" h="1923082">
                  <a:moveTo>
                    <a:pt x="1" y="0"/>
                  </a:moveTo>
                  <a:cubicBezTo>
                    <a:pt x="529820" y="0"/>
                    <a:pt x="960766" y="431334"/>
                    <a:pt x="960766" y="961542"/>
                  </a:cubicBezTo>
                  <a:cubicBezTo>
                    <a:pt x="960766" y="1491747"/>
                    <a:pt x="529820" y="1923082"/>
                    <a:pt x="1" y="1923082"/>
                  </a:cubicBezTo>
                  <a:lnTo>
                    <a:pt x="0" y="1923082"/>
                  </a:lnTo>
                  <a:lnTo>
                    <a:pt x="0" y="1793668"/>
                  </a:lnTo>
                  <a:lnTo>
                    <a:pt x="1" y="1793668"/>
                  </a:lnTo>
                  <a:cubicBezTo>
                    <a:pt x="458384" y="1793668"/>
                    <a:pt x="831352" y="1420440"/>
                    <a:pt x="831352" y="961542"/>
                  </a:cubicBezTo>
                  <a:cubicBezTo>
                    <a:pt x="831352" y="502641"/>
                    <a:pt x="458384" y="129413"/>
                    <a:pt x="1" y="129413"/>
                  </a:cubicBezTo>
                  <a:lnTo>
                    <a:pt x="0" y="129413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2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60" name="Freeform: Shape 959">
              <a:extLst>
                <a:ext uri="{FF2B5EF4-FFF2-40B4-BE49-F238E27FC236}">
                  <a16:creationId xmlns:a16="http://schemas.microsoft.com/office/drawing/2014/main" id="{A1853799-1CDB-4843-A206-719E6E293EDA}"/>
                </a:ext>
              </a:extLst>
            </p:cNvPr>
            <p:cNvSpPr/>
            <p:nvPr/>
          </p:nvSpPr>
          <p:spPr>
            <a:xfrm>
              <a:off x="6096002" y="3245389"/>
              <a:ext cx="634645" cy="1270839"/>
            </a:xfrm>
            <a:custGeom>
              <a:avLst/>
              <a:gdLst>
                <a:gd name="connsiteX0" fmla="*/ 1 w 634645"/>
                <a:gd name="connsiteY0" fmla="*/ 0 h 1270839"/>
                <a:gd name="connsiteX1" fmla="*/ 634645 w 634645"/>
                <a:gd name="connsiteY1" fmla="*/ 635420 h 1270839"/>
                <a:gd name="connsiteX2" fmla="*/ 1 w 634645"/>
                <a:gd name="connsiteY2" fmla="*/ 1270839 h 1270839"/>
                <a:gd name="connsiteX3" fmla="*/ 0 w 634645"/>
                <a:gd name="connsiteY3" fmla="*/ 1270839 h 1270839"/>
                <a:gd name="connsiteX4" fmla="*/ 0 w 634645"/>
                <a:gd name="connsiteY4" fmla="*/ 1141425 h 1270839"/>
                <a:gd name="connsiteX5" fmla="*/ 1 w 634645"/>
                <a:gd name="connsiteY5" fmla="*/ 1141425 h 1270839"/>
                <a:gd name="connsiteX6" fmla="*/ 505231 w 634645"/>
                <a:gd name="connsiteY6" fmla="*/ 635420 h 1270839"/>
                <a:gd name="connsiteX7" fmla="*/ 1 w 634645"/>
                <a:gd name="connsiteY7" fmla="*/ 129413 h 1270839"/>
                <a:gd name="connsiteX8" fmla="*/ 0 w 634645"/>
                <a:gd name="connsiteY8" fmla="*/ 129413 h 1270839"/>
                <a:gd name="connsiteX9" fmla="*/ 0 w 634645"/>
                <a:gd name="connsiteY9" fmla="*/ 0 h 1270839"/>
                <a:gd name="connsiteX10" fmla="*/ 1 w 634645"/>
                <a:gd name="connsiteY10" fmla="*/ 0 h 1270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34645" h="1270839">
                  <a:moveTo>
                    <a:pt x="1" y="0"/>
                  </a:moveTo>
                  <a:cubicBezTo>
                    <a:pt x="349935" y="0"/>
                    <a:pt x="634645" y="285098"/>
                    <a:pt x="634645" y="635420"/>
                  </a:cubicBezTo>
                  <a:cubicBezTo>
                    <a:pt x="634645" y="985741"/>
                    <a:pt x="349935" y="1270839"/>
                    <a:pt x="1" y="1270839"/>
                  </a:cubicBezTo>
                  <a:lnTo>
                    <a:pt x="0" y="1270839"/>
                  </a:lnTo>
                  <a:lnTo>
                    <a:pt x="0" y="1141425"/>
                  </a:lnTo>
                  <a:lnTo>
                    <a:pt x="1" y="1141425"/>
                  </a:lnTo>
                  <a:cubicBezTo>
                    <a:pt x="278628" y="1141425"/>
                    <a:pt x="505231" y="914435"/>
                    <a:pt x="505231" y="635420"/>
                  </a:cubicBezTo>
                  <a:cubicBezTo>
                    <a:pt x="505231" y="356405"/>
                    <a:pt x="278628" y="129413"/>
                    <a:pt x="1" y="129413"/>
                  </a:cubicBezTo>
                  <a:lnTo>
                    <a:pt x="0" y="129413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accent3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961" name="Freeform: Shape 960">
              <a:extLst>
                <a:ext uri="{FF2B5EF4-FFF2-40B4-BE49-F238E27FC236}">
                  <a16:creationId xmlns:a16="http://schemas.microsoft.com/office/drawing/2014/main" id="{ED85090A-4D49-453A-B4B9-96F8CF153F52}"/>
                </a:ext>
              </a:extLst>
            </p:cNvPr>
            <p:cNvSpPr/>
            <p:nvPr/>
          </p:nvSpPr>
          <p:spPr>
            <a:xfrm>
              <a:off x="6096001" y="3635522"/>
              <a:ext cx="243039" cy="489025"/>
            </a:xfrm>
            <a:custGeom>
              <a:avLst/>
              <a:gdLst>
                <a:gd name="connsiteX0" fmla="*/ 0 w 243039"/>
                <a:gd name="connsiteY0" fmla="*/ 0 h 489025"/>
                <a:gd name="connsiteX1" fmla="*/ 48380 w 243039"/>
                <a:gd name="connsiteY1" fmla="*/ 4889 h 489025"/>
                <a:gd name="connsiteX2" fmla="*/ 243039 w 243039"/>
                <a:gd name="connsiteY2" fmla="*/ 244513 h 489025"/>
                <a:gd name="connsiteX3" fmla="*/ 48380 w 243039"/>
                <a:gd name="connsiteY3" fmla="*/ 484135 h 489025"/>
                <a:gd name="connsiteX4" fmla="*/ 0 w 243039"/>
                <a:gd name="connsiteY4" fmla="*/ 489025 h 489025"/>
                <a:gd name="connsiteX5" fmla="*/ 0 w 243039"/>
                <a:gd name="connsiteY5" fmla="*/ 0 h 489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43039" h="489025">
                  <a:moveTo>
                    <a:pt x="0" y="0"/>
                  </a:moveTo>
                  <a:lnTo>
                    <a:pt x="48380" y="4889"/>
                  </a:lnTo>
                  <a:cubicBezTo>
                    <a:pt x="159513" y="27692"/>
                    <a:pt x="243039" y="126293"/>
                    <a:pt x="243039" y="244513"/>
                  </a:cubicBezTo>
                  <a:cubicBezTo>
                    <a:pt x="243039" y="362732"/>
                    <a:pt x="159513" y="461332"/>
                    <a:pt x="48380" y="484135"/>
                  </a:cubicBezTo>
                  <a:lnTo>
                    <a:pt x="0" y="48902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962" name="Group 961">
            <a:extLst>
              <a:ext uri="{FF2B5EF4-FFF2-40B4-BE49-F238E27FC236}">
                <a16:creationId xmlns:a16="http://schemas.microsoft.com/office/drawing/2014/main" id="{56B75F2A-8274-4379-9982-299625976EF7}"/>
              </a:ext>
            </a:extLst>
          </p:cNvPr>
          <p:cNvGrpSpPr/>
          <p:nvPr/>
        </p:nvGrpSpPr>
        <p:grpSpPr>
          <a:xfrm rot="20853083">
            <a:off x="1919581" y="2618022"/>
            <a:ext cx="2251241" cy="1068368"/>
            <a:chOff x="1719925" y="2675941"/>
            <a:chExt cx="2010435" cy="954090"/>
          </a:xfrm>
        </p:grpSpPr>
        <p:sp>
          <p:nvSpPr>
            <p:cNvPr id="963" name="Parallelogram 962">
              <a:extLst>
                <a:ext uri="{FF2B5EF4-FFF2-40B4-BE49-F238E27FC236}">
                  <a16:creationId xmlns:a16="http://schemas.microsoft.com/office/drawing/2014/main" id="{1259CE95-5341-4184-829F-8EE94350ED27}"/>
                </a:ext>
              </a:extLst>
            </p:cNvPr>
            <p:cNvSpPr/>
            <p:nvPr/>
          </p:nvSpPr>
          <p:spPr>
            <a:xfrm rot="8894940">
              <a:off x="2608993" y="2707412"/>
              <a:ext cx="1054848" cy="208549"/>
            </a:xfrm>
            <a:prstGeom prst="parallelogram">
              <a:avLst>
                <a:gd name="adj" fmla="val 192227"/>
              </a:avLst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sp>
          <p:nvSpPr>
            <p:cNvPr id="964" name="Rectangle 34">
              <a:extLst>
                <a:ext uri="{FF2B5EF4-FFF2-40B4-BE49-F238E27FC236}">
                  <a16:creationId xmlns:a16="http://schemas.microsoft.com/office/drawing/2014/main" id="{8D9201BE-2797-4B46-B5A8-12A674459254}"/>
                </a:ext>
              </a:extLst>
            </p:cNvPr>
            <p:cNvSpPr/>
            <p:nvPr/>
          </p:nvSpPr>
          <p:spPr>
            <a:xfrm rot="19800000">
              <a:off x="1719925" y="3606561"/>
              <a:ext cx="459118" cy="23470"/>
            </a:xfrm>
            <a:custGeom>
              <a:avLst/>
              <a:gdLst/>
              <a:ahLst/>
              <a:cxnLst/>
              <a:rect l="l" t="t" r="r" b="b"/>
              <a:pathLst>
                <a:path w="704227" h="36000">
                  <a:moveTo>
                    <a:pt x="0" y="0"/>
                  </a:moveTo>
                  <a:lnTo>
                    <a:pt x="704227" y="0"/>
                  </a:lnTo>
                  <a:lnTo>
                    <a:pt x="704227" y="36000"/>
                  </a:lnTo>
                  <a:lnTo>
                    <a:pt x="0" y="3600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ko-KR"/>
              </a:defPPr>
              <a:lvl1pPr marL="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1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ko-KR" altLang="en-US"/>
            </a:p>
          </p:txBody>
        </p:sp>
        <p:grpSp>
          <p:nvGrpSpPr>
            <p:cNvPr id="965" name="Group 964">
              <a:extLst>
                <a:ext uri="{FF2B5EF4-FFF2-40B4-BE49-F238E27FC236}">
                  <a16:creationId xmlns:a16="http://schemas.microsoft.com/office/drawing/2014/main" id="{F153B011-D4A5-43A1-BEB2-244B27E1AAD7}"/>
                </a:ext>
              </a:extLst>
            </p:cNvPr>
            <p:cNvGrpSpPr/>
            <p:nvPr/>
          </p:nvGrpSpPr>
          <p:grpSpPr>
            <a:xfrm rot="19800000">
              <a:off x="1953619" y="2675941"/>
              <a:ext cx="1776741" cy="850143"/>
              <a:chOff x="1475656" y="3331348"/>
              <a:chExt cx="2725289" cy="1304008"/>
            </a:xfrm>
          </p:grpSpPr>
          <p:sp>
            <p:nvSpPr>
              <p:cNvPr id="966" name="Parallelogram 965">
                <a:extLst>
                  <a:ext uri="{FF2B5EF4-FFF2-40B4-BE49-F238E27FC236}">
                    <a16:creationId xmlns:a16="http://schemas.microsoft.com/office/drawing/2014/main" id="{9823EDDA-4E5C-40B7-9DCB-46DA0611D6C3}"/>
                  </a:ext>
                </a:extLst>
              </p:cNvPr>
              <p:cNvSpPr/>
              <p:nvPr/>
            </p:nvSpPr>
            <p:spPr>
              <a:xfrm rot="10680000" flipH="1">
                <a:off x="2793781" y="4038221"/>
                <a:ext cx="1201834" cy="597135"/>
              </a:xfrm>
              <a:prstGeom prst="parallelogram">
                <a:avLst>
                  <a:gd name="adj" fmla="val 62269"/>
                </a:avLst>
              </a:prstGeom>
              <a:gradFill>
                <a:gsLst>
                  <a:gs pos="0">
                    <a:schemeClr val="accent1">
                      <a:lumMod val="60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lin ang="16200000" scaled="1"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sp>
            <p:nvSpPr>
              <p:cNvPr id="967" name="Parallelogram 966">
                <a:extLst>
                  <a:ext uri="{FF2B5EF4-FFF2-40B4-BE49-F238E27FC236}">
                    <a16:creationId xmlns:a16="http://schemas.microsoft.com/office/drawing/2014/main" id="{D769219C-4220-4275-A332-BA6A2B4C597D}"/>
                  </a:ext>
                </a:extLst>
              </p:cNvPr>
              <p:cNvSpPr/>
              <p:nvPr/>
            </p:nvSpPr>
            <p:spPr>
              <a:xfrm rot="10920000">
                <a:off x="2793780" y="3331348"/>
                <a:ext cx="1201834" cy="597136"/>
              </a:xfrm>
              <a:prstGeom prst="parallelogram">
                <a:avLst>
                  <a:gd name="adj" fmla="val 62269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  <p:grpSp>
            <p:nvGrpSpPr>
              <p:cNvPr id="968" name="Group 967">
                <a:extLst>
                  <a:ext uri="{FF2B5EF4-FFF2-40B4-BE49-F238E27FC236}">
                    <a16:creationId xmlns:a16="http://schemas.microsoft.com/office/drawing/2014/main" id="{3E08DBCF-0804-4921-8EA1-EC5D5A1433A4}"/>
                  </a:ext>
                </a:extLst>
              </p:cNvPr>
              <p:cNvGrpSpPr/>
              <p:nvPr/>
            </p:nvGrpSpPr>
            <p:grpSpPr>
              <a:xfrm>
                <a:off x="1475656" y="3862964"/>
                <a:ext cx="2152334" cy="246090"/>
                <a:chOff x="1688158" y="3440846"/>
                <a:chExt cx="1659706" cy="379529"/>
              </a:xfrm>
            </p:grpSpPr>
            <p:sp>
              <p:nvSpPr>
                <p:cNvPr id="970" name="Trapezoid 33">
                  <a:extLst>
                    <a:ext uri="{FF2B5EF4-FFF2-40B4-BE49-F238E27FC236}">
                      <a16:creationId xmlns:a16="http://schemas.microsoft.com/office/drawing/2014/main" id="{EAB85B3F-E410-4B63-BFBE-FACA060DD0CE}"/>
                    </a:ext>
                  </a:extLst>
                </p:cNvPr>
                <p:cNvSpPr/>
                <p:nvPr/>
              </p:nvSpPr>
              <p:spPr>
                <a:xfrm rot="5400000" flipH="1">
                  <a:off x="2653493" y="3090551"/>
                  <a:ext cx="308621" cy="108012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621" h="1080120">
                      <a:moveTo>
                        <a:pt x="308621" y="1080120"/>
                      </a:moveTo>
                      <a:lnTo>
                        <a:pt x="232649" y="0"/>
                      </a:lnTo>
                      <a:lnTo>
                        <a:pt x="75972" y="0"/>
                      </a:lnTo>
                      <a:lnTo>
                        <a:pt x="0" y="108012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971" name="Chord 970">
                  <a:extLst>
                    <a:ext uri="{FF2B5EF4-FFF2-40B4-BE49-F238E27FC236}">
                      <a16:creationId xmlns:a16="http://schemas.microsoft.com/office/drawing/2014/main" id="{714BE189-0665-4349-AF89-B6661BF93D65}"/>
                    </a:ext>
                  </a:extLst>
                </p:cNvPr>
                <p:cNvSpPr/>
                <p:nvPr/>
              </p:nvSpPr>
              <p:spPr>
                <a:xfrm>
                  <a:off x="1688158" y="3454556"/>
                  <a:ext cx="155575" cy="352111"/>
                </a:xfrm>
                <a:prstGeom prst="chord">
                  <a:avLst>
                    <a:gd name="adj1" fmla="val 5391179"/>
                    <a:gd name="adj2" fmla="val 16200000"/>
                  </a:avLst>
                </a:pr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  <p:sp>
              <p:nvSpPr>
                <p:cNvPr id="972" name="Trapezoid 37">
                  <a:extLst>
                    <a:ext uri="{FF2B5EF4-FFF2-40B4-BE49-F238E27FC236}">
                      <a16:creationId xmlns:a16="http://schemas.microsoft.com/office/drawing/2014/main" id="{E6998B0E-66FA-4AFD-AB16-F51745B9617C}"/>
                    </a:ext>
                  </a:extLst>
                </p:cNvPr>
                <p:cNvSpPr/>
                <p:nvPr/>
              </p:nvSpPr>
              <p:spPr>
                <a:xfrm rot="5400000" flipH="1">
                  <a:off x="1825951" y="3378583"/>
                  <a:ext cx="379529" cy="50405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9529" h="504056">
                      <a:moveTo>
                        <a:pt x="379529" y="504056"/>
                      </a:moveTo>
                      <a:lnTo>
                        <a:pt x="344075" y="0"/>
                      </a:lnTo>
                      <a:lnTo>
                        <a:pt x="35454" y="0"/>
                      </a:lnTo>
                      <a:lnTo>
                        <a:pt x="0" y="504056"/>
                      </a:ln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defPPr>
                    <a:defRPr lang="ko-KR"/>
                  </a:defPPr>
                  <a:lvl1pPr marL="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algn="l" defTabSz="914400" rtl="0" eaLnBrk="1" latinLnBrk="1" hangingPunct="1">
                    <a:defRPr sz="1800" kern="12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ko-KR" altLang="en-US"/>
                </a:p>
              </p:txBody>
            </p:sp>
          </p:grpSp>
          <p:sp>
            <p:nvSpPr>
              <p:cNvPr id="969" name="Parallelogram 968">
                <a:extLst>
                  <a:ext uri="{FF2B5EF4-FFF2-40B4-BE49-F238E27FC236}">
                    <a16:creationId xmlns:a16="http://schemas.microsoft.com/office/drawing/2014/main" id="{BD70B46C-4AA7-4CF2-963D-3727BCF9FB0A}"/>
                  </a:ext>
                </a:extLst>
              </p:cNvPr>
              <p:cNvSpPr/>
              <p:nvPr/>
            </p:nvSpPr>
            <p:spPr>
              <a:xfrm rot="10800000" flipH="1">
                <a:off x="2788579" y="3979133"/>
                <a:ext cx="1412366" cy="268133"/>
              </a:xfrm>
              <a:prstGeom prst="parallelogram">
                <a:avLst>
                  <a:gd name="adj" fmla="val 205867"/>
                </a:avLst>
              </a:prstGeom>
              <a:solidFill>
                <a:schemeClr val="accent1">
                  <a:lumMod val="7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defPPr>
                  <a:defRPr lang="ko-KR"/>
                </a:defPPr>
                <a:lvl1pPr marL="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1" hangingPunct="1">
                  <a:defRPr sz="1800" kern="12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ko-KR" altLang="en-US"/>
              </a:p>
            </p:txBody>
          </p:sp>
        </p:grpSp>
      </p:grpSp>
      <p:sp>
        <p:nvSpPr>
          <p:cNvPr id="973" name="Oval 972">
            <a:extLst>
              <a:ext uri="{FF2B5EF4-FFF2-40B4-BE49-F238E27FC236}">
                <a16:creationId xmlns:a16="http://schemas.microsoft.com/office/drawing/2014/main" id="{EE310368-E743-47FE-9BA0-51178277376F}"/>
              </a:ext>
            </a:extLst>
          </p:cNvPr>
          <p:cNvSpPr/>
          <p:nvPr/>
        </p:nvSpPr>
        <p:spPr>
          <a:xfrm>
            <a:off x="7033139" y="3003441"/>
            <a:ext cx="704533" cy="704533"/>
          </a:xfrm>
          <a:prstGeom prst="ellipse">
            <a:avLst/>
          </a:prstGeom>
          <a:solidFill>
            <a:schemeClr val="accent2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974" name="TextBox 973">
            <a:extLst>
              <a:ext uri="{FF2B5EF4-FFF2-40B4-BE49-F238E27FC236}">
                <a16:creationId xmlns:a16="http://schemas.microsoft.com/office/drawing/2014/main" id="{77A386A8-471F-466C-93D0-FA9197A08DF5}"/>
              </a:ext>
            </a:extLst>
          </p:cNvPr>
          <p:cNvSpPr txBox="1"/>
          <p:nvPr/>
        </p:nvSpPr>
        <p:spPr>
          <a:xfrm>
            <a:off x="7893982" y="3026131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975" name="Oval 974">
            <a:extLst>
              <a:ext uri="{FF2B5EF4-FFF2-40B4-BE49-F238E27FC236}">
                <a16:creationId xmlns:a16="http://schemas.microsoft.com/office/drawing/2014/main" id="{82CE6D65-1693-4C1D-A672-D965D514C1FF}"/>
              </a:ext>
            </a:extLst>
          </p:cNvPr>
          <p:cNvSpPr/>
          <p:nvPr/>
        </p:nvSpPr>
        <p:spPr>
          <a:xfrm>
            <a:off x="7033139" y="4182515"/>
            <a:ext cx="704533" cy="704533"/>
          </a:xfrm>
          <a:prstGeom prst="ellipse">
            <a:avLst/>
          </a:prstGeom>
          <a:solidFill>
            <a:schemeClr val="accent3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976" name="TextBox 975">
            <a:extLst>
              <a:ext uri="{FF2B5EF4-FFF2-40B4-BE49-F238E27FC236}">
                <a16:creationId xmlns:a16="http://schemas.microsoft.com/office/drawing/2014/main" id="{422B18DA-E750-4BA4-A2E9-D489634CA2C5}"/>
              </a:ext>
            </a:extLst>
          </p:cNvPr>
          <p:cNvSpPr txBox="1"/>
          <p:nvPr/>
        </p:nvSpPr>
        <p:spPr>
          <a:xfrm>
            <a:off x="7893982" y="4205205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sp>
        <p:nvSpPr>
          <p:cNvPr id="977" name="Oval 976">
            <a:extLst>
              <a:ext uri="{FF2B5EF4-FFF2-40B4-BE49-F238E27FC236}">
                <a16:creationId xmlns:a16="http://schemas.microsoft.com/office/drawing/2014/main" id="{1973906C-D958-4900-8E98-2903DD9EAD73}"/>
              </a:ext>
            </a:extLst>
          </p:cNvPr>
          <p:cNvSpPr/>
          <p:nvPr/>
        </p:nvSpPr>
        <p:spPr>
          <a:xfrm>
            <a:off x="7033139" y="5361588"/>
            <a:ext cx="704533" cy="704533"/>
          </a:xfrm>
          <a:prstGeom prst="ellipse">
            <a:avLst/>
          </a:prstGeom>
          <a:solidFill>
            <a:schemeClr val="accent4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978" name="TextBox 977">
            <a:extLst>
              <a:ext uri="{FF2B5EF4-FFF2-40B4-BE49-F238E27FC236}">
                <a16:creationId xmlns:a16="http://schemas.microsoft.com/office/drawing/2014/main" id="{8E3B5D16-60F4-4114-BFEA-DC141C410BC0}"/>
              </a:ext>
            </a:extLst>
          </p:cNvPr>
          <p:cNvSpPr txBox="1"/>
          <p:nvPr/>
        </p:nvSpPr>
        <p:spPr>
          <a:xfrm>
            <a:off x="7893982" y="5384278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979" name="Straight Connector 978">
            <a:extLst>
              <a:ext uri="{FF2B5EF4-FFF2-40B4-BE49-F238E27FC236}">
                <a16:creationId xmlns:a16="http://schemas.microsoft.com/office/drawing/2014/main" id="{3BFB4A41-9162-4D0B-B82F-89070D57A7F5}"/>
              </a:ext>
            </a:extLst>
          </p:cNvPr>
          <p:cNvCxnSpPr>
            <a:cxnSpLocks/>
            <a:stCxn id="977" idx="2"/>
            <a:endCxn id="984" idx="3"/>
          </p:cNvCxnSpPr>
          <p:nvPr/>
        </p:nvCxnSpPr>
        <p:spPr>
          <a:xfrm flipH="1" flipV="1">
            <a:off x="5611201" y="5703483"/>
            <a:ext cx="1421938" cy="10372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0" name="Straight Connector 979">
            <a:extLst>
              <a:ext uri="{FF2B5EF4-FFF2-40B4-BE49-F238E27FC236}">
                <a16:creationId xmlns:a16="http://schemas.microsoft.com/office/drawing/2014/main" id="{8ADA7DEC-4909-4F65-B2A4-8EF0DDE17852}"/>
              </a:ext>
            </a:extLst>
          </p:cNvPr>
          <p:cNvCxnSpPr>
            <a:cxnSpLocks/>
            <a:stCxn id="975" idx="2"/>
            <a:endCxn id="983" idx="3"/>
          </p:cNvCxnSpPr>
          <p:nvPr/>
        </p:nvCxnSpPr>
        <p:spPr>
          <a:xfrm flipH="1" flipV="1">
            <a:off x="5611201" y="4530066"/>
            <a:ext cx="1421938" cy="4716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1" name="Straight Connector 980">
            <a:extLst>
              <a:ext uri="{FF2B5EF4-FFF2-40B4-BE49-F238E27FC236}">
                <a16:creationId xmlns:a16="http://schemas.microsoft.com/office/drawing/2014/main" id="{5F80538B-1F9A-4BCA-AB17-CE4B4CF8A862}"/>
              </a:ext>
            </a:extLst>
          </p:cNvPr>
          <p:cNvCxnSpPr>
            <a:cxnSpLocks/>
            <a:stCxn id="973" idx="2"/>
            <a:endCxn id="982" idx="3"/>
          </p:cNvCxnSpPr>
          <p:nvPr/>
        </p:nvCxnSpPr>
        <p:spPr>
          <a:xfrm flipH="1">
            <a:off x="5611201" y="3355708"/>
            <a:ext cx="1421938" cy="94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2" name="TextBox 981">
            <a:extLst>
              <a:ext uri="{FF2B5EF4-FFF2-40B4-BE49-F238E27FC236}">
                <a16:creationId xmlns:a16="http://schemas.microsoft.com/office/drawing/2014/main" id="{4C3B663E-4D83-40AB-B23E-479A535C937C}"/>
              </a:ext>
            </a:extLst>
          </p:cNvPr>
          <p:cNvSpPr txBox="1"/>
          <p:nvPr/>
        </p:nvSpPr>
        <p:spPr>
          <a:xfrm>
            <a:off x="4035670" y="3202759"/>
            <a:ext cx="1575531" cy="307777"/>
          </a:xfrm>
          <a:prstGeom prst="rect">
            <a:avLst/>
          </a:prstGeom>
          <a:noFill/>
          <a:ln w="19050">
            <a:solidFill>
              <a:schemeClr val="accent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B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983" name="TextBox 982">
            <a:extLst>
              <a:ext uri="{FF2B5EF4-FFF2-40B4-BE49-F238E27FC236}">
                <a16:creationId xmlns:a16="http://schemas.microsoft.com/office/drawing/2014/main" id="{F3496A78-B40C-401D-8D1D-77F9CDA382C3}"/>
              </a:ext>
            </a:extLst>
          </p:cNvPr>
          <p:cNvSpPr txBox="1"/>
          <p:nvPr/>
        </p:nvSpPr>
        <p:spPr>
          <a:xfrm>
            <a:off x="4035670" y="4376177"/>
            <a:ext cx="1575531" cy="307777"/>
          </a:xfrm>
          <a:prstGeom prst="rect">
            <a:avLst/>
          </a:prstGeom>
          <a:noFill/>
          <a:ln w="19050">
            <a:solidFill>
              <a:schemeClr val="accent3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C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984" name="TextBox 983">
            <a:extLst>
              <a:ext uri="{FF2B5EF4-FFF2-40B4-BE49-F238E27FC236}">
                <a16:creationId xmlns:a16="http://schemas.microsoft.com/office/drawing/2014/main" id="{1552F90F-51A5-468B-BEB2-8591A66DAB9A}"/>
              </a:ext>
            </a:extLst>
          </p:cNvPr>
          <p:cNvSpPr txBox="1"/>
          <p:nvPr/>
        </p:nvSpPr>
        <p:spPr>
          <a:xfrm>
            <a:off x="4035670" y="5549594"/>
            <a:ext cx="1575531" cy="307777"/>
          </a:xfrm>
          <a:prstGeom prst="rect">
            <a:avLst/>
          </a:prstGeom>
          <a:noFill/>
          <a:ln w="19050"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D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cxnSp>
        <p:nvCxnSpPr>
          <p:cNvPr id="985" name="Straight Connector 984">
            <a:extLst>
              <a:ext uri="{FF2B5EF4-FFF2-40B4-BE49-F238E27FC236}">
                <a16:creationId xmlns:a16="http://schemas.microsoft.com/office/drawing/2014/main" id="{5AF06855-9987-4A5B-AF20-8FF08DA50C8F}"/>
              </a:ext>
            </a:extLst>
          </p:cNvPr>
          <p:cNvCxnSpPr>
            <a:cxnSpLocks/>
            <a:stCxn id="984" idx="1"/>
          </p:cNvCxnSpPr>
          <p:nvPr/>
        </p:nvCxnSpPr>
        <p:spPr>
          <a:xfrm flipH="1" flipV="1">
            <a:off x="2245902" y="4164979"/>
            <a:ext cx="1789768" cy="1538504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6" name="Straight Connector 985">
            <a:extLst>
              <a:ext uri="{FF2B5EF4-FFF2-40B4-BE49-F238E27FC236}">
                <a16:creationId xmlns:a16="http://schemas.microsoft.com/office/drawing/2014/main" id="{22D57695-FAE2-4D89-82E2-5C8115432A77}"/>
              </a:ext>
            </a:extLst>
          </p:cNvPr>
          <p:cNvCxnSpPr>
            <a:cxnSpLocks/>
            <a:stCxn id="983" idx="1"/>
          </p:cNvCxnSpPr>
          <p:nvPr/>
        </p:nvCxnSpPr>
        <p:spPr>
          <a:xfrm flipH="1" flipV="1">
            <a:off x="2810751" y="4179283"/>
            <a:ext cx="1224919" cy="350783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7" name="Straight Connector 986">
            <a:extLst>
              <a:ext uri="{FF2B5EF4-FFF2-40B4-BE49-F238E27FC236}">
                <a16:creationId xmlns:a16="http://schemas.microsoft.com/office/drawing/2014/main" id="{D5F01170-B79C-4378-B504-EF6302EB65CC}"/>
              </a:ext>
            </a:extLst>
          </p:cNvPr>
          <p:cNvCxnSpPr>
            <a:cxnSpLocks/>
            <a:stCxn id="982" idx="1"/>
          </p:cNvCxnSpPr>
          <p:nvPr/>
        </p:nvCxnSpPr>
        <p:spPr>
          <a:xfrm flipH="1">
            <a:off x="3178728" y="3356648"/>
            <a:ext cx="856942" cy="245683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8" name="Block Arc 10">
            <a:extLst>
              <a:ext uri="{FF2B5EF4-FFF2-40B4-BE49-F238E27FC236}">
                <a16:creationId xmlns:a16="http://schemas.microsoft.com/office/drawing/2014/main" id="{10318D71-9CF3-467F-B120-5C0B12FE2FE4}"/>
              </a:ext>
            </a:extLst>
          </p:cNvPr>
          <p:cNvSpPr/>
          <p:nvPr/>
        </p:nvSpPr>
        <p:spPr>
          <a:xfrm>
            <a:off x="7169651" y="5565091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989" name="Round Same Side Corner Rectangle 36">
            <a:extLst>
              <a:ext uri="{FF2B5EF4-FFF2-40B4-BE49-F238E27FC236}">
                <a16:creationId xmlns:a16="http://schemas.microsoft.com/office/drawing/2014/main" id="{650BFC5A-EA3C-4BDB-B41F-253FB3A0ED56}"/>
              </a:ext>
            </a:extLst>
          </p:cNvPr>
          <p:cNvSpPr>
            <a:spLocks noChangeAspect="1"/>
          </p:cNvSpPr>
          <p:nvPr/>
        </p:nvSpPr>
        <p:spPr>
          <a:xfrm>
            <a:off x="7186317" y="4362805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90" name="Oval 989">
            <a:extLst>
              <a:ext uri="{FF2B5EF4-FFF2-40B4-BE49-F238E27FC236}">
                <a16:creationId xmlns:a16="http://schemas.microsoft.com/office/drawing/2014/main" id="{5B2A8EC5-80E3-44C8-B40A-5E9594644AA4}"/>
              </a:ext>
            </a:extLst>
          </p:cNvPr>
          <p:cNvSpPr/>
          <p:nvPr/>
        </p:nvSpPr>
        <p:spPr>
          <a:xfrm>
            <a:off x="7033139" y="1824367"/>
            <a:ext cx="704533" cy="704533"/>
          </a:xfrm>
          <a:prstGeom prst="ellipse">
            <a:avLst/>
          </a:prstGeom>
          <a:solidFill>
            <a:schemeClr val="accent1"/>
          </a:solidFill>
          <a:ln w="12700">
            <a:noFill/>
          </a:ln>
          <a:effectLst>
            <a:glow rad="76200">
              <a:schemeClr val="bg1">
                <a:alpha val="13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/>
          </a:p>
        </p:txBody>
      </p:sp>
      <p:sp>
        <p:nvSpPr>
          <p:cNvPr id="991" name="TextBox 990">
            <a:extLst>
              <a:ext uri="{FF2B5EF4-FFF2-40B4-BE49-F238E27FC236}">
                <a16:creationId xmlns:a16="http://schemas.microsoft.com/office/drawing/2014/main" id="{F206FC96-4ED1-4C9B-9C55-B400A4D4DA39}"/>
              </a:ext>
            </a:extLst>
          </p:cNvPr>
          <p:cNvSpPr txBox="1"/>
          <p:nvPr/>
        </p:nvSpPr>
        <p:spPr>
          <a:xfrm>
            <a:off x="7893982" y="1847057"/>
            <a:ext cx="362905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ea typeface="FZShuTi" pitchFamily="2" charset="-122"/>
                <a:cs typeface="Arial" pitchFamily="34" charset="0"/>
              </a:rPr>
              <a:t> Easy to change colors, photos.</a:t>
            </a: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</p:txBody>
      </p:sp>
      <p:cxnSp>
        <p:nvCxnSpPr>
          <p:cNvPr id="992" name="Straight Connector 991">
            <a:extLst>
              <a:ext uri="{FF2B5EF4-FFF2-40B4-BE49-F238E27FC236}">
                <a16:creationId xmlns:a16="http://schemas.microsoft.com/office/drawing/2014/main" id="{D46B6F43-11D4-453D-9D54-C531329140E8}"/>
              </a:ext>
            </a:extLst>
          </p:cNvPr>
          <p:cNvCxnSpPr>
            <a:cxnSpLocks/>
            <a:stCxn id="990" idx="2"/>
            <a:endCxn id="993" idx="3"/>
          </p:cNvCxnSpPr>
          <p:nvPr/>
        </p:nvCxnSpPr>
        <p:spPr>
          <a:xfrm flipH="1">
            <a:off x="5611201" y="2176634"/>
            <a:ext cx="1421938" cy="6596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93" name="TextBox 992">
            <a:extLst>
              <a:ext uri="{FF2B5EF4-FFF2-40B4-BE49-F238E27FC236}">
                <a16:creationId xmlns:a16="http://schemas.microsoft.com/office/drawing/2014/main" id="{68B0EDAF-387D-4CE8-AFEC-B9186DB82DF2}"/>
              </a:ext>
            </a:extLst>
          </p:cNvPr>
          <p:cNvSpPr txBox="1"/>
          <p:nvPr/>
        </p:nvSpPr>
        <p:spPr>
          <a:xfrm>
            <a:off x="4035670" y="2029341"/>
            <a:ext cx="1575531" cy="307777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Calibri" pitchFamily="34" charset="0"/>
              </a:rPr>
              <a:t>Contents A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Calibri" pitchFamily="34" charset="0"/>
            </a:endParaRPr>
          </a:p>
        </p:txBody>
      </p:sp>
      <p:sp>
        <p:nvSpPr>
          <p:cNvPr id="994" name="Rounded Rectangle 7">
            <a:extLst>
              <a:ext uri="{FF2B5EF4-FFF2-40B4-BE49-F238E27FC236}">
                <a16:creationId xmlns:a16="http://schemas.microsoft.com/office/drawing/2014/main" id="{98B6DC72-F4AF-485B-A087-617E506DC44F}"/>
              </a:ext>
            </a:extLst>
          </p:cNvPr>
          <p:cNvSpPr/>
          <p:nvPr/>
        </p:nvSpPr>
        <p:spPr>
          <a:xfrm>
            <a:off x="7248984" y="2018260"/>
            <a:ext cx="352176" cy="303924"/>
          </a:xfrm>
          <a:custGeom>
            <a:avLst/>
            <a:gdLst/>
            <a:ahLst/>
            <a:cxnLst/>
            <a:rect l="l" t="t" r="r" b="b"/>
            <a:pathLst>
              <a:path w="3240006" h="2796091">
                <a:moveTo>
                  <a:pt x="686867" y="612319"/>
                </a:moveTo>
                <a:cubicBezTo>
                  <a:pt x="611281" y="612319"/>
                  <a:pt x="550007" y="673593"/>
                  <a:pt x="550007" y="749179"/>
                </a:cubicBezTo>
                <a:cubicBezTo>
                  <a:pt x="550007" y="824765"/>
                  <a:pt x="611281" y="886039"/>
                  <a:pt x="686867" y="886039"/>
                </a:cubicBezTo>
                <a:cubicBezTo>
                  <a:pt x="762453" y="886039"/>
                  <a:pt x="823727" y="824765"/>
                  <a:pt x="823727" y="749179"/>
                </a:cubicBezTo>
                <a:cubicBezTo>
                  <a:pt x="823727" y="673593"/>
                  <a:pt x="762453" y="612319"/>
                  <a:pt x="686867" y="612319"/>
                </a:cubicBezTo>
                <a:close/>
                <a:moveTo>
                  <a:pt x="1587500" y="281447"/>
                </a:moveTo>
                <a:cubicBezTo>
                  <a:pt x="1432061" y="281447"/>
                  <a:pt x="1306053" y="407455"/>
                  <a:pt x="1306053" y="562894"/>
                </a:cubicBezTo>
                <a:cubicBezTo>
                  <a:pt x="1306053" y="718333"/>
                  <a:pt x="1432061" y="844341"/>
                  <a:pt x="1587500" y="844341"/>
                </a:cubicBezTo>
                <a:cubicBezTo>
                  <a:pt x="1742939" y="844341"/>
                  <a:pt x="1868947" y="718333"/>
                  <a:pt x="1868947" y="562894"/>
                </a:cubicBezTo>
                <a:cubicBezTo>
                  <a:pt x="1868947" y="407455"/>
                  <a:pt x="1742939" y="281447"/>
                  <a:pt x="1587500" y="281447"/>
                </a:cubicBezTo>
                <a:close/>
                <a:moveTo>
                  <a:pt x="1587500" y="0"/>
                </a:moveTo>
                <a:cubicBezTo>
                  <a:pt x="1898378" y="0"/>
                  <a:pt x="2150394" y="252016"/>
                  <a:pt x="2150394" y="562894"/>
                </a:cubicBezTo>
                <a:cubicBezTo>
                  <a:pt x="2150394" y="786167"/>
                  <a:pt x="2020401" y="979078"/>
                  <a:pt x="1831095" y="1068260"/>
                </a:cubicBezTo>
                <a:lnTo>
                  <a:pt x="2215710" y="1068260"/>
                </a:lnTo>
                <a:cubicBezTo>
                  <a:pt x="2374756" y="1068260"/>
                  <a:pt x="2503688" y="1197192"/>
                  <a:pt x="2503688" y="1356238"/>
                </a:cubicBezTo>
                <a:lnTo>
                  <a:pt x="2503688" y="1474975"/>
                </a:lnTo>
                <a:lnTo>
                  <a:pt x="2656086" y="1474975"/>
                </a:lnTo>
                <a:cubicBezTo>
                  <a:pt x="2692420" y="1474975"/>
                  <a:pt x="2722815" y="1500405"/>
                  <a:pt x="2728975" y="1534767"/>
                </a:cubicBezTo>
                <a:lnTo>
                  <a:pt x="3240006" y="1109804"/>
                </a:lnTo>
                <a:lnTo>
                  <a:pt x="3240006" y="2754548"/>
                </a:lnTo>
                <a:lnTo>
                  <a:pt x="2728975" y="2329585"/>
                </a:lnTo>
                <a:cubicBezTo>
                  <a:pt x="2722815" y="2363946"/>
                  <a:pt x="2692420" y="2389375"/>
                  <a:pt x="2656086" y="2389375"/>
                </a:cubicBezTo>
                <a:lnTo>
                  <a:pt x="2503688" y="2389375"/>
                </a:lnTo>
                <a:lnTo>
                  <a:pt x="2503688" y="2508113"/>
                </a:lnTo>
                <a:cubicBezTo>
                  <a:pt x="2503688" y="2667159"/>
                  <a:pt x="2374756" y="2796091"/>
                  <a:pt x="2215710" y="2796091"/>
                </a:cubicBezTo>
                <a:lnTo>
                  <a:pt x="287978" y="2796091"/>
                </a:lnTo>
                <a:cubicBezTo>
                  <a:pt x="128932" y="2796091"/>
                  <a:pt x="0" y="2667159"/>
                  <a:pt x="0" y="2508113"/>
                </a:cubicBezTo>
                <a:lnTo>
                  <a:pt x="0" y="1356238"/>
                </a:lnTo>
                <a:cubicBezTo>
                  <a:pt x="0" y="1197192"/>
                  <a:pt x="128932" y="1068260"/>
                  <a:pt x="287978" y="1068260"/>
                </a:cubicBezTo>
                <a:lnTo>
                  <a:pt x="544513" y="1068260"/>
                </a:lnTo>
                <a:cubicBezTo>
                  <a:pt x="422089" y="1014226"/>
                  <a:pt x="336949" y="891645"/>
                  <a:pt x="336949" y="749179"/>
                </a:cubicBezTo>
                <a:cubicBezTo>
                  <a:pt x="336949" y="555925"/>
                  <a:pt x="493613" y="399261"/>
                  <a:pt x="686867" y="399261"/>
                </a:cubicBezTo>
                <a:cubicBezTo>
                  <a:pt x="880121" y="399261"/>
                  <a:pt x="1036785" y="555925"/>
                  <a:pt x="1036785" y="749179"/>
                </a:cubicBezTo>
                <a:cubicBezTo>
                  <a:pt x="1036785" y="891645"/>
                  <a:pt x="951645" y="1014226"/>
                  <a:pt x="829222" y="1068260"/>
                </a:cubicBezTo>
                <a:lnTo>
                  <a:pt x="1343906" y="1068260"/>
                </a:lnTo>
                <a:cubicBezTo>
                  <a:pt x="1154600" y="979078"/>
                  <a:pt x="1024606" y="786167"/>
                  <a:pt x="1024606" y="562894"/>
                </a:cubicBezTo>
                <a:cubicBezTo>
                  <a:pt x="1024606" y="252016"/>
                  <a:pt x="1276622" y="0"/>
                  <a:pt x="15875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995" name="Rounded Rectangle 5">
            <a:extLst>
              <a:ext uri="{FF2B5EF4-FFF2-40B4-BE49-F238E27FC236}">
                <a16:creationId xmlns:a16="http://schemas.microsoft.com/office/drawing/2014/main" id="{2801B2F7-C61A-44B6-A44B-D73B9E4AE2B7}"/>
              </a:ext>
            </a:extLst>
          </p:cNvPr>
          <p:cNvSpPr/>
          <p:nvPr/>
        </p:nvSpPr>
        <p:spPr>
          <a:xfrm flipH="1">
            <a:off x="7186317" y="3194084"/>
            <a:ext cx="391841" cy="323245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grpSp>
        <p:nvGrpSpPr>
          <p:cNvPr id="996" name="Graphic 34">
            <a:extLst>
              <a:ext uri="{FF2B5EF4-FFF2-40B4-BE49-F238E27FC236}">
                <a16:creationId xmlns:a16="http://schemas.microsoft.com/office/drawing/2014/main" id="{A28A5A60-C483-420F-A2A2-79D8DCC7F373}"/>
              </a:ext>
            </a:extLst>
          </p:cNvPr>
          <p:cNvGrpSpPr/>
          <p:nvPr/>
        </p:nvGrpSpPr>
        <p:grpSpPr>
          <a:xfrm>
            <a:off x="941533" y="2363735"/>
            <a:ext cx="1152677" cy="3351816"/>
            <a:chOff x="941533" y="2327523"/>
            <a:chExt cx="1152677" cy="3351816"/>
          </a:xfrm>
        </p:grpSpPr>
        <p:sp>
          <p:nvSpPr>
            <p:cNvPr id="997" name="Freeform: Shape 996">
              <a:extLst>
                <a:ext uri="{FF2B5EF4-FFF2-40B4-BE49-F238E27FC236}">
                  <a16:creationId xmlns:a16="http://schemas.microsoft.com/office/drawing/2014/main" id="{FAFB040A-AF47-4878-A5C7-46769E2B937D}"/>
                </a:ext>
              </a:extLst>
            </p:cNvPr>
            <p:cNvSpPr/>
            <p:nvPr/>
          </p:nvSpPr>
          <p:spPr>
            <a:xfrm>
              <a:off x="1451878" y="5091366"/>
              <a:ext cx="641223" cy="477034"/>
            </a:xfrm>
            <a:custGeom>
              <a:avLst/>
              <a:gdLst>
                <a:gd name="connsiteX0" fmla="*/ 641224 w 641223"/>
                <a:gd name="connsiteY0" fmla="*/ 432475 h 477034"/>
                <a:gd name="connsiteX1" fmla="*/ 188225 w 641223"/>
                <a:gd name="connsiteY1" fmla="*/ 432475 h 477034"/>
                <a:gd name="connsiteX2" fmla="*/ 157532 w 641223"/>
                <a:gd name="connsiteY2" fmla="*/ 401782 h 477034"/>
                <a:gd name="connsiteX3" fmla="*/ 157532 w 641223"/>
                <a:gd name="connsiteY3" fmla="*/ 86162 h 477034"/>
                <a:gd name="connsiteX4" fmla="*/ 188225 w 641223"/>
                <a:gd name="connsiteY4" fmla="*/ 55469 h 477034"/>
                <a:gd name="connsiteX5" fmla="*/ 641224 w 641223"/>
                <a:gd name="connsiteY5" fmla="*/ 55469 h 477034"/>
                <a:gd name="connsiteX6" fmla="*/ 641224 w 641223"/>
                <a:gd name="connsiteY6" fmla="*/ 185 h 477034"/>
                <a:gd name="connsiteX7" fmla="*/ 444308 w 641223"/>
                <a:gd name="connsiteY7" fmla="*/ 0 h 477034"/>
                <a:gd name="connsiteX8" fmla="*/ 47334 w 641223"/>
                <a:gd name="connsiteY8" fmla="*/ 0 h 477034"/>
                <a:gd name="connsiteX9" fmla="*/ 0 w 641223"/>
                <a:gd name="connsiteY9" fmla="*/ 47519 h 477034"/>
                <a:gd name="connsiteX10" fmla="*/ 0 w 641223"/>
                <a:gd name="connsiteY10" fmla="*/ 435063 h 477034"/>
                <a:gd name="connsiteX11" fmla="*/ 26071 w 641223"/>
                <a:gd name="connsiteY11" fmla="*/ 477035 h 477034"/>
                <a:gd name="connsiteX12" fmla="*/ 641224 w 641223"/>
                <a:gd name="connsiteY12" fmla="*/ 477035 h 477034"/>
                <a:gd name="connsiteX13" fmla="*/ 641224 w 641223"/>
                <a:gd name="connsiteY13" fmla="*/ 432475 h 47703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41223" h="477034">
                  <a:moveTo>
                    <a:pt x="641224" y="432475"/>
                  </a:moveTo>
                  <a:lnTo>
                    <a:pt x="188225" y="432475"/>
                  </a:lnTo>
                  <a:cubicBezTo>
                    <a:pt x="170290" y="432475"/>
                    <a:pt x="157532" y="418423"/>
                    <a:pt x="157532" y="401782"/>
                  </a:cubicBezTo>
                  <a:lnTo>
                    <a:pt x="157532" y="86162"/>
                  </a:lnTo>
                  <a:cubicBezTo>
                    <a:pt x="157532" y="68227"/>
                    <a:pt x="171585" y="55469"/>
                    <a:pt x="188225" y="55469"/>
                  </a:cubicBezTo>
                  <a:lnTo>
                    <a:pt x="641224" y="55469"/>
                  </a:lnTo>
                  <a:lnTo>
                    <a:pt x="641224" y="185"/>
                  </a:lnTo>
                  <a:cubicBezTo>
                    <a:pt x="612565" y="185"/>
                    <a:pt x="472967" y="0"/>
                    <a:pt x="444308" y="0"/>
                  </a:cubicBezTo>
                  <a:lnTo>
                    <a:pt x="47334" y="0"/>
                  </a:lnTo>
                  <a:cubicBezTo>
                    <a:pt x="21633" y="0"/>
                    <a:pt x="0" y="21818"/>
                    <a:pt x="0" y="47519"/>
                  </a:cubicBezTo>
                  <a:lnTo>
                    <a:pt x="0" y="435063"/>
                  </a:lnTo>
                  <a:cubicBezTo>
                    <a:pt x="0" y="453183"/>
                    <a:pt x="10909" y="469084"/>
                    <a:pt x="26071" y="477035"/>
                  </a:cubicBezTo>
                  <a:lnTo>
                    <a:pt x="641224" y="477035"/>
                  </a:lnTo>
                  <a:lnTo>
                    <a:pt x="641224" y="432475"/>
                  </a:lnTo>
                  <a:close/>
                </a:path>
              </a:pathLst>
            </a:custGeom>
            <a:solidFill>
              <a:srgbClr val="FBC90D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8" name="Freeform: Shape 997">
              <a:extLst>
                <a:ext uri="{FF2B5EF4-FFF2-40B4-BE49-F238E27FC236}">
                  <a16:creationId xmlns:a16="http://schemas.microsoft.com/office/drawing/2014/main" id="{5C3231D7-6705-49AF-9FF7-F2C0296A248E}"/>
                </a:ext>
              </a:extLst>
            </p:cNvPr>
            <p:cNvSpPr/>
            <p:nvPr/>
          </p:nvSpPr>
          <p:spPr>
            <a:xfrm>
              <a:off x="1609410" y="5146835"/>
              <a:ext cx="483876" cy="377005"/>
            </a:xfrm>
            <a:custGeom>
              <a:avLst/>
              <a:gdLst>
                <a:gd name="connsiteX0" fmla="*/ 0 w 483876"/>
                <a:gd name="connsiteY0" fmla="*/ 30693 h 377005"/>
                <a:gd name="connsiteX1" fmla="*/ 0 w 483876"/>
                <a:gd name="connsiteY1" fmla="*/ 346313 h 377005"/>
                <a:gd name="connsiteX2" fmla="*/ 30693 w 483876"/>
                <a:gd name="connsiteY2" fmla="*/ 377005 h 377005"/>
                <a:gd name="connsiteX3" fmla="*/ 483691 w 483876"/>
                <a:gd name="connsiteY3" fmla="*/ 377005 h 377005"/>
                <a:gd name="connsiteX4" fmla="*/ 483876 w 483876"/>
                <a:gd name="connsiteY4" fmla="*/ 0 h 377005"/>
                <a:gd name="connsiteX5" fmla="*/ 30878 w 483876"/>
                <a:gd name="connsiteY5" fmla="*/ 0 h 377005"/>
                <a:gd name="connsiteX6" fmla="*/ 0 w 483876"/>
                <a:gd name="connsiteY6" fmla="*/ 30693 h 377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83876" h="377005">
                  <a:moveTo>
                    <a:pt x="0" y="30693"/>
                  </a:moveTo>
                  <a:lnTo>
                    <a:pt x="0" y="346313"/>
                  </a:lnTo>
                  <a:cubicBezTo>
                    <a:pt x="0" y="362953"/>
                    <a:pt x="12758" y="377005"/>
                    <a:pt x="30693" y="377005"/>
                  </a:cubicBezTo>
                  <a:lnTo>
                    <a:pt x="483691" y="377005"/>
                  </a:lnTo>
                  <a:lnTo>
                    <a:pt x="483876" y="0"/>
                  </a:lnTo>
                  <a:lnTo>
                    <a:pt x="30878" y="0"/>
                  </a:lnTo>
                  <a:cubicBezTo>
                    <a:pt x="14052" y="0"/>
                    <a:pt x="0" y="12758"/>
                    <a:pt x="0" y="30693"/>
                  </a:cubicBezTo>
                  <a:close/>
                </a:path>
              </a:pathLst>
            </a:custGeom>
            <a:solidFill>
              <a:srgbClr val="E1E3F1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99" name="Freeform: Shape 998">
              <a:extLst>
                <a:ext uri="{FF2B5EF4-FFF2-40B4-BE49-F238E27FC236}">
                  <a16:creationId xmlns:a16="http://schemas.microsoft.com/office/drawing/2014/main" id="{DE4812E1-9D78-4280-8DF8-E3E7A6F9789C}"/>
                </a:ext>
              </a:extLst>
            </p:cNvPr>
            <p:cNvSpPr/>
            <p:nvPr/>
          </p:nvSpPr>
          <p:spPr>
            <a:xfrm>
              <a:off x="1436347" y="5675087"/>
              <a:ext cx="656570" cy="4252"/>
            </a:xfrm>
            <a:custGeom>
              <a:avLst/>
              <a:gdLst>
                <a:gd name="connsiteX0" fmla="*/ 13313 w 656570"/>
                <a:gd name="connsiteY0" fmla="*/ 0 h 4252"/>
                <a:gd name="connsiteX1" fmla="*/ 0 w 656570"/>
                <a:gd name="connsiteY1" fmla="*/ 3328 h 4252"/>
                <a:gd name="connsiteX2" fmla="*/ 6471 w 656570"/>
                <a:gd name="connsiteY2" fmla="*/ 4253 h 4252"/>
                <a:gd name="connsiteX3" fmla="*/ 656570 w 656570"/>
                <a:gd name="connsiteY3" fmla="*/ 4253 h 4252"/>
                <a:gd name="connsiteX4" fmla="*/ 656570 w 656570"/>
                <a:gd name="connsiteY4" fmla="*/ 1109 h 4252"/>
                <a:gd name="connsiteX5" fmla="*/ 13313 w 656570"/>
                <a:gd name="connsiteY5" fmla="*/ 0 h 42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56570" h="4252">
                  <a:moveTo>
                    <a:pt x="13313" y="0"/>
                  </a:moveTo>
                  <a:cubicBezTo>
                    <a:pt x="9615" y="555"/>
                    <a:pt x="4807" y="2219"/>
                    <a:pt x="0" y="3328"/>
                  </a:cubicBezTo>
                  <a:cubicBezTo>
                    <a:pt x="2034" y="3883"/>
                    <a:pt x="4253" y="4253"/>
                    <a:pt x="6471" y="4253"/>
                  </a:cubicBezTo>
                  <a:lnTo>
                    <a:pt x="656570" y="4253"/>
                  </a:lnTo>
                  <a:lnTo>
                    <a:pt x="656570" y="1109"/>
                  </a:lnTo>
                  <a:cubicBezTo>
                    <a:pt x="479439" y="1109"/>
                    <a:pt x="191184" y="739"/>
                    <a:pt x="13313" y="0"/>
                  </a:cubicBezTo>
                  <a:close/>
                </a:path>
              </a:pathLst>
            </a:custGeom>
            <a:solidFill>
              <a:srgbClr val="EF3C28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0" name="Freeform: Shape 999">
              <a:extLst>
                <a:ext uri="{FF2B5EF4-FFF2-40B4-BE49-F238E27FC236}">
                  <a16:creationId xmlns:a16="http://schemas.microsoft.com/office/drawing/2014/main" id="{0FB9EA38-D48F-4BAA-B1A9-08D00D8906B1}"/>
                </a:ext>
              </a:extLst>
            </p:cNvPr>
            <p:cNvSpPr/>
            <p:nvPr/>
          </p:nvSpPr>
          <p:spPr>
            <a:xfrm>
              <a:off x="1418412" y="5568401"/>
              <a:ext cx="674690" cy="94667"/>
            </a:xfrm>
            <a:custGeom>
              <a:avLst/>
              <a:gdLst>
                <a:gd name="connsiteX0" fmla="*/ 674690 w 674690"/>
                <a:gd name="connsiteY0" fmla="*/ 5547 h 94667"/>
                <a:gd name="connsiteX1" fmla="*/ 80800 w 674690"/>
                <a:gd name="connsiteY1" fmla="*/ 5547 h 94667"/>
                <a:gd name="connsiteX2" fmla="*/ 59537 w 674690"/>
                <a:gd name="connsiteY2" fmla="*/ 0 h 94667"/>
                <a:gd name="connsiteX3" fmla="*/ 24406 w 674690"/>
                <a:gd name="connsiteY3" fmla="*/ 0 h 94667"/>
                <a:gd name="connsiteX4" fmla="*/ 0 w 674690"/>
                <a:gd name="connsiteY4" fmla="*/ 24221 h 94667"/>
                <a:gd name="connsiteX5" fmla="*/ 0 w 674690"/>
                <a:gd name="connsiteY5" fmla="*/ 86717 h 94667"/>
                <a:gd name="connsiteX6" fmla="*/ 1479 w 674690"/>
                <a:gd name="connsiteY6" fmla="*/ 94667 h 94667"/>
                <a:gd name="connsiteX7" fmla="*/ 674505 w 674690"/>
                <a:gd name="connsiteY7" fmla="*/ 94667 h 94667"/>
                <a:gd name="connsiteX8" fmla="*/ 674690 w 674690"/>
                <a:gd name="connsiteY8" fmla="*/ 5547 h 946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674690" h="94667">
                  <a:moveTo>
                    <a:pt x="674690" y="5547"/>
                  </a:moveTo>
                  <a:lnTo>
                    <a:pt x="80800" y="5547"/>
                  </a:lnTo>
                  <a:cubicBezTo>
                    <a:pt x="73219" y="5547"/>
                    <a:pt x="66008" y="3513"/>
                    <a:pt x="59537" y="0"/>
                  </a:cubicBezTo>
                  <a:lnTo>
                    <a:pt x="24406" y="0"/>
                  </a:lnTo>
                  <a:cubicBezTo>
                    <a:pt x="11649" y="0"/>
                    <a:pt x="0" y="10169"/>
                    <a:pt x="0" y="24221"/>
                  </a:cubicBezTo>
                  <a:lnTo>
                    <a:pt x="0" y="86717"/>
                  </a:lnTo>
                  <a:cubicBezTo>
                    <a:pt x="0" y="89490"/>
                    <a:pt x="555" y="92264"/>
                    <a:pt x="1479" y="94667"/>
                  </a:cubicBezTo>
                  <a:cubicBezTo>
                    <a:pt x="188595" y="94667"/>
                    <a:pt x="487019" y="94667"/>
                    <a:pt x="674505" y="94667"/>
                  </a:cubicBezTo>
                  <a:lnTo>
                    <a:pt x="674690" y="5547"/>
                  </a:lnTo>
                  <a:close/>
                </a:path>
              </a:pathLst>
            </a:custGeom>
            <a:solidFill>
              <a:srgbClr val="EF3C28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1" name="Freeform: Shape 1000">
              <a:extLst>
                <a:ext uri="{FF2B5EF4-FFF2-40B4-BE49-F238E27FC236}">
                  <a16:creationId xmlns:a16="http://schemas.microsoft.com/office/drawing/2014/main" id="{15925A51-3D59-4B42-97EE-3DABAE708100}"/>
                </a:ext>
              </a:extLst>
            </p:cNvPr>
            <p:cNvSpPr/>
            <p:nvPr/>
          </p:nvSpPr>
          <p:spPr>
            <a:xfrm>
              <a:off x="1477948" y="5568401"/>
              <a:ext cx="615153" cy="5546"/>
            </a:xfrm>
            <a:custGeom>
              <a:avLst/>
              <a:gdLst>
                <a:gd name="connsiteX0" fmla="*/ 615153 w 615153"/>
                <a:gd name="connsiteY0" fmla="*/ 5547 h 5546"/>
                <a:gd name="connsiteX1" fmla="*/ 615153 w 615153"/>
                <a:gd name="connsiteY1" fmla="*/ 0 h 5546"/>
                <a:gd name="connsiteX2" fmla="*/ 0 w 615153"/>
                <a:gd name="connsiteY2" fmla="*/ 0 h 5546"/>
                <a:gd name="connsiteX3" fmla="*/ 21263 w 615153"/>
                <a:gd name="connsiteY3" fmla="*/ 5547 h 5546"/>
                <a:gd name="connsiteX4" fmla="*/ 615153 w 615153"/>
                <a:gd name="connsiteY4" fmla="*/ 5547 h 55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15153" h="5546">
                  <a:moveTo>
                    <a:pt x="615153" y="5547"/>
                  </a:moveTo>
                  <a:lnTo>
                    <a:pt x="615153" y="0"/>
                  </a:lnTo>
                  <a:lnTo>
                    <a:pt x="0" y="0"/>
                  </a:lnTo>
                  <a:cubicBezTo>
                    <a:pt x="6471" y="3328"/>
                    <a:pt x="13682" y="5547"/>
                    <a:pt x="21263" y="5547"/>
                  </a:cubicBezTo>
                  <a:lnTo>
                    <a:pt x="615153" y="5547"/>
                  </a:lnTo>
                  <a:close/>
                </a:path>
              </a:pathLst>
            </a:custGeom>
            <a:solidFill>
              <a:srgbClr val="EF3C28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2" name="Freeform: Shape 1001">
              <a:extLst>
                <a:ext uri="{FF2B5EF4-FFF2-40B4-BE49-F238E27FC236}">
                  <a16:creationId xmlns:a16="http://schemas.microsoft.com/office/drawing/2014/main" id="{51522CF5-154E-4986-9970-3C15D9CB5650}"/>
                </a:ext>
              </a:extLst>
            </p:cNvPr>
            <p:cNvSpPr/>
            <p:nvPr/>
          </p:nvSpPr>
          <p:spPr>
            <a:xfrm>
              <a:off x="1567537" y="5042739"/>
              <a:ext cx="525934" cy="48627"/>
            </a:xfrm>
            <a:custGeom>
              <a:avLst/>
              <a:gdLst>
                <a:gd name="connsiteX0" fmla="*/ 525749 w 525934"/>
                <a:gd name="connsiteY0" fmla="*/ 16641 h 48627"/>
                <a:gd name="connsiteX1" fmla="*/ 494502 w 525934"/>
                <a:gd name="connsiteY1" fmla="*/ 16641 h 48627"/>
                <a:gd name="connsiteX2" fmla="*/ 114538 w 525934"/>
                <a:gd name="connsiteY2" fmla="*/ 16641 h 48627"/>
                <a:gd name="connsiteX3" fmla="*/ 61842 w 525934"/>
                <a:gd name="connsiteY3" fmla="*/ 0 h 48627"/>
                <a:gd name="connsiteX4" fmla="*/ 271 w 525934"/>
                <a:gd name="connsiteY4" fmla="*/ 47703 h 48627"/>
                <a:gd name="connsiteX5" fmla="*/ 329019 w 525934"/>
                <a:gd name="connsiteY5" fmla="*/ 48628 h 48627"/>
                <a:gd name="connsiteX6" fmla="*/ 525934 w 525934"/>
                <a:gd name="connsiteY6" fmla="*/ 48628 h 48627"/>
                <a:gd name="connsiteX7" fmla="*/ 525749 w 525934"/>
                <a:gd name="connsiteY7" fmla="*/ 16641 h 486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25934" h="48627">
                  <a:moveTo>
                    <a:pt x="525749" y="16641"/>
                  </a:moveTo>
                  <a:cubicBezTo>
                    <a:pt x="515395" y="16641"/>
                    <a:pt x="504486" y="16641"/>
                    <a:pt x="494502" y="16641"/>
                  </a:cubicBezTo>
                  <a:cubicBezTo>
                    <a:pt x="404827" y="16641"/>
                    <a:pt x="204213" y="17935"/>
                    <a:pt x="114538" y="16641"/>
                  </a:cubicBezTo>
                  <a:cubicBezTo>
                    <a:pt x="95863" y="16641"/>
                    <a:pt x="74600" y="18859"/>
                    <a:pt x="61842" y="0"/>
                  </a:cubicBezTo>
                  <a:cubicBezTo>
                    <a:pt x="35032" y="7396"/>
                    <a:pt x="-3612" y="-2219"/>
                    <a:pt x="271" y="47703"/>
                  </a:cubicBezTo>
                  <a:cubicBezTo>
                    <a:pt x="109731" y="48258"/>
                    <a:pt x="219375" y="48443"/>
                    <a:pt x="329019" y="48628"/>
                  </a:cubicBezTo>
                  <a:lnTo>
                    <a:pt x="525934" y="48628"/>
                  </a:lnTo>
                  <a:lnTo>
                    <a:pt x="525749" y="16641"/>
                  </a:lnTo>
                  <a:close/>
                </a:path>
              </a:pathLst>
            </a:custGeom>
            <a:solidFill>
              <a:srgbClr val="F15D33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3" name="Freeform: Shape 1002">
              <a:extLst>
                <a:ext uri="{FF2B5EF4-FFF2-40B4-BE49-F238E27FC236}">
                  <a16:creationId xmlns:a16="http://schemas.microsoft.com/office/drawing/2014/main" id="{DE2646E6-7497-4FEA-8555-FE8A2E4BB724}"/>
                </a:ext>
              </a:extLst>
            </p:cNvPr>
            <p:cNvSpPr/>
            <p:nvPr/>
          </p:nvSpPr>
          <p:spPr>
            <a:xfrm>
              <a:off x="1896371" y="5091366"/>
              <a:ext cx="196915" cy="185"/>
            </a:xfrm>
            <a:custGeom>
              <a:avLst/>
              <a:gdLst>
                <a:gd name="connsiteX0" fmla="*/ 196916 w 196915"/>
                <a:gd name="connsiteY0" fmla="*/ 0 h 185"/>
                <a:gd name="connsiteX1" fmla="*/ 0 w 196915"/>
                <a:gd name="connsiteY1" fmla="*/ 0 h 185"/>
                <a:gd name="connsiteX2" fmla="*/ 196916 w 196915"/>
                <a:gd name="connsiteY2" fmla="*/ 185 h 185"/>
                <a:gd name="connsiteX3" fmla="*/ 196916 w 196915"/>
                <a:gd name="connsiteY3" fmla="*/ 0 h 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6915" h="185">
                  <a:moveTo>
                    <a:pt x="196916" y="0"/>
                  </a:moveTo>
                  <a:lnTo>
                    <a:pt x="0" y="0"/>
                  </a:lnTo>
                  <a:cubicBezTo>
                    <a:pt x="28659" y="0"/>
                    <a:pt x="168257" y="185"/>
                    <a:pt x="196916" y="185"/>
                  </a:cubicBezTo>
                  <a:lnTo>
                    <a:pt x="196916" y="0"/>
                  </a:lnTo>
                  <a:close/>
                </a:path>
              </a:pathLst>
            </a:custGeom>
            <a:solidFill>
              <a:srgbClr val="F15D33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4" name="Freeform: Shape 1003">
              <a:extLst>
                <a:ext uri="{FF2B5EF4-FFF2-40B4-BE49-F238E27FC236}">
                  <a16:creationId xmlns:a16="http://schemas.microsoft.com/office/drawing/2014/main" id="{DDB8C929-1995-43DC-A15D-2DA4C951FB94}"/>
                </a:ext>
              </a:extLst>
            </p:cNvPr>
            <p:cNvSpPr/>
            <p:nvPr/>
          </p:nvSpPr>
          <p:spPr>
            <a:xfrm>
              <a:off x="1629010" y="5042369"/>
              <a:ext cx="464092" cy="17585"/>
            </a:xfrm>
            <a:custGeom>
              <a:avLst/>
              <a:gdLst>
                <a:gd name="connsiteX0" fmla="*/ 52881 w 464092"/>
                <a:gd name="connsiteY0" fmla="*/ 17011 h 17585"/>
                <a:gd name="connsiteX1" fmla="*/ 432844 w 464092"/>
                <a:gd name="connsiteY1" fmla="*/ 17011 h 17585"/>
                <a:gd name="connsiteX2" fmla="*/ 464092 w 464092"/>
                <a:gd name="connsiteY2" fmla="*/ 17011 h 17585"/>
                <a:gd name="connsiteX3" fmla="*/ 464092 w 464092"/>
                <a:gd name="connsiteY3" fmla="*/ 5362 h 17585"/>
                <a:gd name="connsiteX4" fmla="*/ 39568 w 464092"/>
                <a:gd name="connsiteY4" fmla="*/ 5362 h 17585"/>
                <a:gd name="connsiteX5" fmla="*/ 1109 w 464092"/>
                <a:gd name="connsiteY5" fmla="*/ 0 h 17585"/>
                <a:gd name="connsiteX6" fmla="*/ 0 w 464092"/>
                <a:gd name="connsiteY6" fmla="*/ 370 h 17585"/>
                <a:gd name="connsiteX7" fmla="*/ 52881 w 464092"/>
                <a:gd name="connsiteY7" fmla="*/ 17011 h 175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64092" h="17585">
                  <a:moveTo>
                    <a:pt x="52881" y="17011"/>
                  </a:moveTo>
                  <a:cubicBezTo>
                    <a:pt x="142556" y="18305"/>
                    <a:pt x="343169" y="17011"/>
                    <a:pt x="432844" y="17011"/>
                  </a:cubicBezTo>
                  <a:cubicBezTo>
                    <a:pt x="443014" y="17011"/>
                    <a:pt x="453738" y="17011"/>
                    <a:pt x="464092" y="17011"/>
                  </a:cubicBezTo>
                  <a:lnTo>
                    <a:pt x="464092" y="5362"/>
                  </a:lnTo>
                  <a:cubicBezTo>
                    <a:pt x="359625" y="5362"/>
                    <a:pt x="144220" y="5362"/>
                    <a:pt x="39568" y="5362"/>
                  </a:cubicBezTo>
                  <a:cubicBezTo>
                    <a:pt x="26810" y="5362"/>
                    <a:pt x="13867" y="1294"/>
                    <a:pt x="1109" y="0"/>
                  </a:cubicBezTo>
                  <a:cubicBezTo>
                    <a:pt x="740" y="185"/>
                    <a:pt x="370" y="185"/>
                    <a:pt x="0" y="370"/>
                  </a:cubicBezTo>
                  <a:cubicBezTo>
                    <a:pt x="13128" y="19414"/>
                    <a:pt x="34206" y="17011"/>
                    <a:pt x="52881" y="17011"/>
                  </a:cubicBezTo>
                  <a:close/>
                </a:path>
              </a:pathLst>
            </a:custGeom>
            <a:solidFill>
              <a:srgbClr val="F15D33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5" name="Freeform: Shape 1004">
              <a:extLst>
                <a:ext uri="{FF2B5EF4-FFF2-40B4-BE49-F238E27FC236}">
                  <a16:creationId xmlns:a16="http://schemas.microsoft.com/office/drawing/2014/main" id="{11ED9365-A9FC-4B3F-AE6E-BFBB66FD412F}"/>
                </a:ext>
              </a:extLst>
            </p:cNvPr>
            <p:cNvSpPr/>
            <p:nvPr/>
          </p:nvSpPr>
          <p:spPr>
            <a:xfrm>
              <a:off x="1416378" y="5663254"/>
              <a:ext cx="19968" cy="15956"/>
            </a:xfrm>
            <a:custGeom>
              <a:avLst/>
              <a:gdLst>
                <a:gd name="connsiteX0" fmla="*/ 3698 w 19968"/>
                <a:gd name="connsiteY0" fmla="*/ 0 h 15956"/>
                <a:gd name="connsiteX1" fmla="*/ 0 w 19968"/>
                <a:gd name="connsiteY1" fmla="*/ 0 h 15956"/>
                <a:gd name="connsiteX2" fmla="*/ 19969 w 19968"/>
                <a:gd name="connsiteY2" fmla="*/ 15347 h 15956"/>
                <a:gd name="connsiteX3" fmla="*/ 3698 w 19968"/>
                <a:gd name="connsiteY3" fmla="*/ 0 h 159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968" h="15956">
                  <a:moveTo>
                    <a:pt x="3698" y="0"/>
                  </a:moveTo>
                  <a:cubicBezTo>
                    <a:pt x="2404" y="0"/>
                    <a:pt x="1294" y="0"/>
                    <a:pt x="0" y="0"/>
                  </a:cubicBezTo>
                  <a:cubicBezTo>
                    <a:pt x="2404" y="16271"/>
                    <a:pt x="11279" y="17011"/>
                    <a:pt x="19969" y="15347"/>
                  </a:cubicBezTo>
                  <a:cubicBezTo>
                    <a:pt x="12203" y="12943"/>
                    <a:pt x="6287" y="7211"/>
                    <a:pt x="3698" y="0"/>
                  </a:cubicBezTo>
                  <a:close/>
                </a:path>
              </a:pathLst>
            </a:custGeom>
            <a:solidFill>
              <a:srgbClr val="782118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6" name="Freeform: Shape 1005">
              <a:extLst>
                <a:ext uri="{FF2B5EF4-FFF2-40B4-BE49-F238E27FC236}">
                  <a16:creationId xmlns:a16="http://schemas.microsoft.com/office/drawing/2014/main" id="{62364689-875D-43B7-A2C5-63A96C6706F7}"/>
                </a:ext>
              </a:extLst>
            </p:cNvPr>
            <p:cNvSpPr/>
            <p:nvPr/>
          </p:nvSpPr>
          <p:spPr>
            <a:xfrm>
              <a:off x="1420076" y="5663254"/>
              <a:ext cx="673026" cy="15346"/>
            </a:xfrm>
            <a:custGeom>
              <a:avLst/>
              <a:gdLst>
                <a:gd name="connsiteX0" fmla="*/ 673026 w 673026"/>
                <a:gd name="connsiteY0" fmla="*/ 13128 h 15346"/>
                <a:gd name="connsiteX1" fmla="*/ 673026 w 673026"/>
                <a:gd name="connsiteY1" fmla="*/ 0 h 15346"/>
                <a:gd name="connsiteX2" fmla="*/ 0 w 673026"/>
                <a:gd name="connsiteY2" fmla="*/ 0 h 15346"/>
                <a:gd name="connsiteX3" fmla="*/ 16271 w 673026"/>
                <a:gd name="connsiteY3" fmla="*/ 15347 h 15346"/>
                <a:gd name="connsiteX4" fmla="*/ 29584 w 673026"/>
                <a:gd name="connsiteY4" fmla="*/ 12018 h 15346"/>
                <a:gd name="connsiteX5" fmla="*/ 673026 w 673026"/>
                <a:gd name="connsiteY5" fmla="*/ 13128 h 153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73026" h="15346">
                  <a:moveTo>
                    <a:pt x="673026" y="13128"/>
                  </a:moveTo>
                  <a:lnTo>
                    <a:pt x="673026" y="0"/>
                  </a:lnTo>
                  <a:cubicBezTo>
                    <a:pt x="485540" y="0"/>
                    <a:pt x="187116" y="0"/>
                    <a:pt x="0" y="0"/>
                  </a:cubicBezTo>
                  <a:cubicBezTo>
                    <a:pt x="2589" y="7211"/>
                    <a:pt x="8505" y="13128"/>
                    <a:pt x="16271" y="15347"/>
                  </a:cubicBezTo>
                  <a:cubicBezTo>
                    <a:pt x="21078" y="14422"/>
                    <a:pt x="25886" y="12573"/>
                    <a:pt x="29584" y="12018"/>
                  </a:cubicBezTo>
                  <a:cubicBezTo>
                    <a:pt x="207455" y="12573"/>
                    <a:pt x="495710" y="12943"/>
                    <a:pt x="673026" y="13128"/>
                  </a:cubicBezTo>
                  <a:close/>
                </a:path>
              </a:pathLst>
            </a:custGeom>
            <a:solidFill>
              <a:srgbClr val="782118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007" name="Freeform: Shape 1006">
              <a:extLst>
                <a:ext uri="{FF2B5EF4-FFF2-40B4-BE49-F238E27FC236}">
                  <a16:creationId xmlns:a16="http://schemas.microsoft.com/office/drawing/2014/main" id="{918DDD5F-2753-4D8F-9E0A-3651BCEEB032}"/>
                </a:ext>
              </a:extLst>
            </p:cNvPr>
            <p:cNvSpPr/>
            <p:nvPr/>
          </p:nvSpPr>
          <p:spPr>
            <a:xfrm>
              <a:off x="941533" y="2327523"/>
              <a:ext cx="1152677" cy="2720393"/>
            </a:xfrm>
            <a:custGeom>
              <a:avLst/>
              <a:gdLst>
                <a:gd name="connsiteX0" fmla="*/ 298822 w 1152677"/>
                <a:gd name="connsiteY0" fmla="*/ 0 h 2720393"/>
                <a:gd name="connsiteX1" fmla="*/ 274416 w 1152677"/>
                <a:gd name="connsiteY1" fmla="*/ 26995 h 2720393"/>
                <a:gd name="connsiteX2" fmla="*/ 275710 w 1152677"/>
                <a:gd name="connsiteY2" fmla="*/ 103912 h 2720393"/>
                <a:gd name="connsiteX3" fmla="*/ 243723 w 1152677"/>
                <a:gd name="connsiteY3" fmla="*/ 135899 h 2720393"/>
                <a:gd name="connsiteX4" fmla="*/ 33495 w 1152677"/>
                <a:gd name="connsiteY4" fmla="*/ 134605 h 2720393"/>
                <a:gd name="connsiteX5" fmla="*/ 1507 w 1152677"/>
                <a:gd name="connsiteY5" fmla="*/ 165298 h 2720393"/>
                <a:gd name="connsiteX6" fmla="*/ 30906 w 1152677"/>
                <a:gd name="connsiteY6" fmla="*/ 538606 h 2720393"/>
                <a:gd name="connsiteX7" fmla="*/ 160334 w 1152677"/>
                <a:gd name="connsiteY7" fmla="*/ 864395 h 2720393"/>
                <a:gd name="connsiteX8" fmla="*/ 502394 w 1152677"/>
                <a:gd name="connsiteY8" fmla="*/ 1124730 h 2720393"/>
                <a:gd name="connsiteX9" fmla="*/ 546030 w 1152677"/>
                <a:gd name="connsiteY9" fmla="*/ 1143959 h 2720393"/>
                <a:gd name="connsiteX10" fmla="*/ 883837 w 1152677"/>
                <a:gd name="connsiteY10" fmla="*/ 1446821 h 2720393"/>
                <a:gd name="connsiteX11" fmla="*/ 831326 w 1152677"/>
                <a:gd name="connsiteY11" fmla="*/ 1523738 h 2720393"/>
                <a:gd name="connsiteX12" fmla="*/ 901772 w 1152677"/>
                <a:gd name="connsiteY12" fmla="*/ 1572551 h 2720393"/>
                <a:gd name="connsiteX13" fmla="*/ 938937 w 1152677"/>
                <a:gd name="connsiteY13" fmla="*/ 1572551 h 2720393"/>
                <a:gd name="connsiteX14" fmla="*/ 965932 w 1152677"/>
                <a:gd name="connsiteY14" fmla="*/ 1599546 h 2720393"/>
                <a:gd name="connsiteX15" fmla="*/ 971109 w 1152677"/>
                <a:gd name="connsiteY15" fmla="*/ 1706047 h 2720393"/>
                <a:gd name="connsiteX16" fmla="*/ 954468 w 1152677"/>
                <a:gd name="connsiteY16" fmla="*/ 2030542 h 2720393"/>
                <a:gd name="connsiteX17" fmla="*/ 867381 w 1152677"/>
                <a:gd name="connsiteY17" fmla="*/ 2407547 h 2720393"/>
                <a:gd name="connsiteX18" fmla="*/ 686737 w 1152677"/>
                <a:gd name="connsiteY18" fmla="*/ 2714107 h 2720393"/>
                <a:gd name="connsiteX19" fmla="*/ 687846 w 1152677"/>
                <a:gd name="connsiteY19" fmla="*/ 2715401 h 2720393"/>
                <a:gd name="connsiteX20" fmla="*/ 688955 w 1152677"/>
                <a:gd name="connsiteY20" fmla="*/ 2715031 h 2720393"/>
                <a:gd name="connsiteX21" fmla="*/ 727414 w 1152677"/>
                <a:gd name="connsiteY21" fmla="*/ 2720393 h 2720393"/>
                <a:gd name="connsiteX22" fmla="*/ 1151938 w 1152677"/>
                <a:gd name="connsiteY22" fmla="*/ 2720393 h 2720393"/>
                <a:gd name="connsiteX23" fmla="*/ 1152493 w 1152677"/>
                <a:gd name="connsiteY23" fmla="*/ 740144 h 2720393"/>
                <a:gd name="connsiteX24" fmla="*/ 1152678 w 1152677"/>
                <a:gd name="connsiteY24" fmla="*/ 102433 h 2720393"/>
                <a:gd name="connsiteX25" fmla="*/ 1152678 w 1152677"/>
                <a:gd name="connsiteY25" fmla="*/ 1294 h 2720393"/>
                <a:gd name="connsiteX26" fmla="*/ 298822 w 1152677"/>
                <a:gd name="connsiteY26" fmla="*/ 0 h 2720393"/>
                <a:gd name="connsiteX27" fmla="*/ 382026 w 1152677"/>
                <a:gd name="connsiteY27" fmla="*/ 984948 h 2720393"/>
                <a:gd name="connsiteX28" fmla="*/ 178269 w 1152677"/>
                <a:gd name="connsiteY28" fmla="*/ 738665 h 2720393"/>
                <a:gd name="connsiteX29" fmla="*/ 100058 w 1152677"/>
                <a:gd name="connsiteY29" fmla="*/ 485910 h 2720393"/>
                <a:gd name="connsiteX30" fmla="*/ 80828 w 1152677"/>
                <a:gd name="connsiteY30" fmla="*/ 234450 h 2720393"/>
                <a:gd name="connsiteX31" fmla="*/ 101352 w 1152677"/>
                <a:gd name="connsiteY31" fmla="*/ 212632 h 2720393"/>
                <a:gd name="connsiteX32" fmla="*/ 264062 w 1152677"/>
                <a:gd name="connsiteY32" fmla="*/ 212632 h 2720393"/>
                <a:gd name="connsiteX33" fmla="*/ 281997 w 1152677"/>
                <a:gd name="connsiteY33" fmla="*/ 225390 h 2720393"/>
                <a:gd name="connsiteX34" fmla="*/ 294755 w 1152677"/>
                <a:gd name="connsiteY34" fmla="*/ 324125 h 2720393"/>
                <a:gd name="connsiteX35" fmla="*/ 331919 w 1152677"/>
                <a:gd name="connsiteY35" fmla="*/ 565231 h 2720393"/>
                <a:gd name="connsiteX36" fmla="*/ 385724 w 1152677"/>
                <a:gd name="connsiteY36" fmla="*/ 788402 h 2720393"/>
                <a:gd name="connsiteX37" fmla="*/ 479282 w 1152677"/>
                <a:gd name="connsiteY37" fmla="*/ 1029508 h 2720393"/>
                <a:gd name="connsiteX38" fmla="*/ 382026 w 1152677"/>
                <a:gd name="connsiteY38" fmla="*/ 984948 h 27203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</a:cxnLst>
              <a:rect l="l" t="t" r="r" b="b"/>
              <a:pathLst>
                <a:path w="1152677" h="2720393">
                  <a:moveTo>
                    <a:pt x="298822" y="0"/>
                  </a:moveTo>
                  <a:cubicBezTo>
                    <a:pt x="279593" y="0"/>
                    <a:pt x="273122" y="9060"/>
                    <a:pt x="274416" y="26995"/>
                  </a:cubicBezTo>
                  <a:cubicBezTo>
                    <a:pt x="275710" y="52696"/>
                    <a:pt x="274416" y="78212"/>
                    <a:pt x="275710" y="103912"/>
                  </a:cubicBezTo>
                  <a:cubicBezTo>
                    <a:pt x="277004" y="128319"/>
                    <a:pt x="269239" y="137194"/>
                    <a:pt x="243723" y="135899"/>
                  </a:cubicBezTo>
                  <a:cubicBezTo>
                    <a:pt x="173277" y="134605"/>
                    <a:pt x="104125" y="135899"/>
                    <a:pt x="33495" y="134605"/>
                  </a:cubicBezTo>
                  <a:cubicBezTo>
                    <a:pt x="10383" y="134605"/>
                    <a:pt x="2802" y="143665"/>
                    <a:pt x="1507" y="165298"/>
                  </a:cubicBezTo>
                  <a:cubicBezTo>
                    <a:pt x="-3670" y="291028"/>
                    <a:pt x="4096" y="415464"/>
                    <a:pt x="30906" y="538606"/>
                  </a:cubicBezTo>
                  <a:cubicBezTo>
                    <a:pt x="56607" y="653982"/>
                    <a:pt x="93771" y="765659"/>
                    <a:pt x="160334" y="864395"/>
                  </a:cubicBezTo>
                  <a:cubicBezTo>
                    <a:pt x="244832" y="991419"/>
                    <a:pt x="355031" y="1082389"/>
                    <a:pt x="502394" y="1124730"/>
                  </a:cubicBezTo>
                  <a:cubicBezTo>
                    <a:pt x="516446" y="1128613"/>
                    <a:pt x="535676" y="1129907"/>
                    <a:pt x="546030" y="1143959"/>
                  </a:cubicBezTo>
                  <a:cubicBezTo>
                    <a:pt x="605012" y="1232525"/>
                    <a:pt x="790279" y="1395420"/>
                    <a:pt x="883837" y="1446821"/>
                  </a:cubicBezTo>
                  <a:cubicBezTo>
                    <a:pt x="840201" y="1462167"/>
                    <a:pt x="826149" y="1485280"/>
                    <a:pt x="831326" y="1523738"/>
                  </a:cubicBezTo>
                  <a:cubicBezTo>
                    <a:pt x="836504" y="1555725"/>
                    <a:pt x="860725" y="1572551"/>
                    <a:pt x="901772" y="1572551"/>
                  </a:cubicBezTo>
                  <a:cubicBezTo>
                    <a:pt x="914530" y="1572551"/>
                    <a:pt x="926179" y="1573845"/>
                    <a:pt x="938937" y="1572551"/>
                  </a:cubicBezTo>
                  <a:cubicBezTo>
                    <a:pt x="959460" y="1569963"/>
                    <a:pt x="965932" y="1580317"/>
                    <a:pt x="965932" y="1599546"/>
                  </a:cubicBezTo>
                  <a:cubicBezTo>
                    <a:pt x="967226" y="1635416"/>
                    <a:pt x="971109" y="1670177"/>
                    <a:pt x="971109" y="1706047"/>
                  </a:cubicBezTo>
                  <a:cubicBezTo>
                    <a:pt x="971109" y="1815136"/>
                    <a:pt x="967226" y="1922746"/>
                    <a:pt x="954468" y="2030542"/>
                  </a:cubicBezTo>
                  <a:cubicBezTo>
                    <a:pt x="940416" y="2160155"/>
                    <a:pt x="910832" y="2285700"/>
                    <a:pt x="867381" y="2407547"/>
                  </a:cubicBezTo>
                  <a:cubicBezTo>
                    <a:pt x="827628" y="2520334"/>
                    <a:pt x="766058" y="2624246"/>
                    <a:pt x="686737" y="2714107"/>
                  </a:cubicBezTo>
                  <a:cubicBezTo>
                    <a:pt x="687107" y="2714662"/>
                    <a:pt x="687476" y="2715031"/>
                    <a:pt x="687846" y="2715401"/>
                  </a:cubicBezTo>
                  <a:cubicBezTo>
                    <a:pt x="688216" y="2715216"/>
                    <a:pt x="688586" y="2715216"/>
                    <a:pt x="688955" y="2715031"/>
                  </a:cubicBezTo>
                  <a:cubicBezTo>
                    <a:pt x="701713" y="2716326"/>
                    <a:pt x="714656" y="2720393"/>
                    <a:pt x="727414" y="2720393"/>
                  </a:cubicBezTo>
                  <a:cubicBezTo>
                    <a:pt x="832066" y="2720393"/>
                    <a:pt x="1047471" y="2720393"/>
                    <a:pt x="1151938" y="2720393"/>
                  </a:cubicBezTo>
                  <a:lnTo>
                    <a:pt x="1152493" y="740144"/>
                  </a:lnTo>
                  <a:lnTo>
                    <a:pt x="1152678" y="102433"/>
                  </a:lnTo>
                  <a:lnTo>
                    <a:pt x="1152678" y="1294"/>
                  </a:lnTo>
                  <a:cubicBezTo>
                    <a:pt x="942265" y="1294"/>
                    <a:pt x="510160" y="0"/>
                    <a:pt x="298822" y="0"/>
                  </a:cubicBezTo>
                  <a:close/>
                  <a:moveTo>
                    <a:pt x="382026" y="984948"/>
                  </a:moveTo>
                  <a:cubicBezTo>
                    <a:pt x="289762" y="924671"/>
                    <a:pt x="224494" y="837400"/>
                    <a:pt x="178269" y="738665"/>
                  </a:cubicBezTo>
                  <a:cubicBezTo>
                    <a:pt x="141105" y="657864"/>
                    <a:pt x="116698" y="573181"/>
                    <a:pt x="100058" y="485910"/>
                  </a:cubicBezTo>
                  <a:cubicBezTo>
                    <a:pt x="84711" y="402521"/>
                    <a:pt x="80828" y="319133"/>
                    <a:pt x="80828" y="234450"/>
                  </a:cubicBezTo>
                  <a:cubicBezTo>
                    <a:pt x="80828" y="219103"/>
                    <a:pt x="86006" y="212632"/>
                    <a:pt x="101352" y="212632"/>
                  </a:cubicBezTo>
                  <a:cubicBezTo>
                    <a:pt x="155157" y="213926"/>
                    <a:pt x="210256" y="212632"/>
                    <a:pt x="264062" y="212632"/>
                  </a:cubicBezTo>
                  <a:cubicBezTo>
                    <a:pt x="273122" y="212632"/>
                    <a:pt x="281997" y="212632"/>
                    <a:pt x="281997" y="225390"/>
                  </a:cubicBezTo>
                  <a:cubicBezTo>
                    <a:pt x="280702" y="258671"/>
                    <a:pt x="293460" y="290843"/>
                    <a:pt x="294755" y="324125"/>
                  </a:cubicBezTo>
                  <a:cubicBezTo>
                    <a:pt x="298637" y="404925"/>
                    <a:pt x="316572" y="484431"/>
                    <a:pt x="331919" y="565231"/>
                  </a:cubicBezTo>
                  <a:cubicBezTo>
                    <a:pt x="345971" y="640854"/>
                    <a:pt x="365200" y="715367"/>
                    <a:pt x="385724" y="788402"/>
                  </a:cubicBezTo>
                  <a:cubicBezTo>
                    <a:pt x="408836" y="869202"/>
                    <a:pt x="439529" y="948708"/>
                    <a:pt x="479282" y="1029508"/>
                  </a:cubicBezTo>
                  <a:cubicBezTo>
                    <a:pt x="438420" y="1025995"/>
                    <a:pt x="410315" y="1004177"/>
                    <a:pt x="382026" y="984948"/>
                  </a:cubicBezTo>
                  <a:close/>
                </a:path>
              </a:pathLst>
            </a:custGeom>
            <a:solidFill>
              <a:srgbClr val="FBC90D"/>
            </a:solidFill>
            <a:ln w="1843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11264</TotalTime>
  <Words>124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37</cp:revision>
  <dcterms:created xsi:type="dcterms:W3CDTF">2018-02-18T19:39:47Z</dcterms:created>
  <dcterms:modified xsi:type="dcterms:W3CDTF">2021-04-14T04:32:22Z</dcterms:modified>
</cp:coreProperties>
</file>