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57" name="Oval 456">
            <a:extLst>
              <a:ext uri="{FF2B5EF4-FFF2-40B4-BE49-F238E27FC236}">
                <a16:creationId xmlns:a16="http://schemas.microsoft.com/office/drawing/2014/main" id="{DB4927B6-1708-4E27-AE3A-80E6067848C0}"/>
              </a:ext>
            </a:extLst>
          </p:cNvPr>
          <p:cNvSpPr/>
          <p:nvPr/>
        </p:nvSpPr>
        <p:spPr>
          <a:xfrm>
            <a:off x="0" y="5134711"/>
            <a:ext cx="3673478" cy="1392220"/>
          </a:xfrm>
          <a:prstGeom prst="ellipse">
            <a:avLst/>
          </a:prstGeom>
          <a:solidFill>
            <a:schemeClr val="tx1">
              <a:lumMod val="75000"/>
              <a:lumOff val="25000"/>
              <a:alpha val="58000"/>
            </a:schemeClr>
          </a:solidFill>
          <a:ln>
            <a:noFill/>
          </a:ln>
          <a:effectLst>
            <a:softEdge rad="457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458" name="Group 457">
            <a:extLst>
              <a:ext uri="{FF2B5EF4-FFF2-40B4-BE49-F238E27FC236}">
                <a16:creationId xmlns:a16="http://schemas.microsoft.com/office/drawing/2014/main" id="{335C3225-F2A4-43E1-9E27-3A0276E58431}"/>
              </a:ext>
            </a:extLst>
          </p:cNvPr>
          <p:cNvGrpSpPr/>
          <p:nvPr/>
        </p:nvGrpSpPr>
        <p:grpSpPr>
          <a:xfrm>
            <a:off x="1230419" y="3260357"/>
            <a:ext cx="1049232" cy="2860859"/>
            <a:chOff x="1886449" y="3242250"/>
            <a:chExt cx="1049232" cy="2860859"/>
          </a:xfrm>
        </p:grpSpPr>
        <p:sp>
          <p:nvSpPr>
            <p:cNvPr id="459" name="Rectangle: Top Corners Rounded 458">
              <a:extLst>
                <a:ext uri="{FF2B5EF4-FFF2-40B4-BE49-F238E27FC236}">
                  <a16:creationId xmlns:a16="http://schemas.microsoft.com/office/drawing/2014/main" id="{F41846EB-EF9A-47C8-9FB7-47136738C124}"/>
                </a:ext>
              </a:extLst>
            </p:cNvPr>
            <p:cNvSpPr/>
            <p:nvPr/>
          </p:nvSpPr>
          <p:spPr>
            <a:xfrm rot="12600000">
              <a:off x="1886449" y="3812582"/>
              <a:ext cx="153833" cy="2290527"/>
            </a:xfrm>
            <a:prstGeom prst="round2SameRect">
              <a:avLst>
                <a:gd name="adj1" fmla="val 50000"/>
                <a:gd name="adj2" fmla="val 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0" name="Rectangle: Top Corners Rounded 459">
              <a:extLst>
                <a:ext uri="{FF2B5EF4-FFF2-40B4-BE49-F238E27FC236}">
                  <a16:creationId xmlns:a16="http://schemas.microsoft.com/office/drawing/2014/main" id="{9AA2C6B4-B04F-40F7-9376-5A20183F285B}"/>
                </a:ext>
              </a:extLst>
            </p:cNvPr>
            <p:cNvSpPr/>
            <p:nvPr/>
          </p:nvSpPr>
          <p:spPr>
            <a:xfrm rot="9900000">
              <a:off x="2781848" y="3812582"/>
              <a:ext cx="153833" cy="2290527"/>
            </a:xfrm>
            <a:prstGeom prst="round2SameRect">
              <a:avLst>
                <a:gd name="adj1" fmla="val 50000"/>
                <a:gd name="adj2" fmla="val 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1" name="Rectangle: Top Corners Rounded 460">
              <a:extLst>
                <a:ext uri="{FF2B5EF4-FFF2-40B4-BE49-F238E27FC236}">
                  <a16:creationId xmlns:a16="http://schemas.microsoft.com/office/drawing/2014/main" id="{9976126D-8E37-4C41-8FD9-E624235B5644}"/>
                </a:ext>
              </a:extLst>
            </p:cNvPr>
            <p:cNvSpPr/>
            <p:nvPr/>
          </p:nvSpPr>
          <p:spPr>
            <a:xfrm rot="11700000">
              <a:off x="2596447" y="3242250"/>
              <a:ext cx="153833" cy="2290527"/>
            </a:xfrm>
            <a:prstGeom prst="round2SameRect">
              <a:avLst>
                <a:gd name="adj1" fmla="val 50000"/>
                <a:gd name="adj2" fmla="val 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2" name="Group 461">
            <a:extLst>
              <a:ext uri="{FF2B5EF4-FFF2-40B4-BE49-F238E27FC236}">
                <a16:creationId xmlns:a16="http://schemas.microsoft.com/office/drawing/2014/main" id="{593C5D51-45CA-4FD5-87DC-BC9CF6E431B4}"/>
              </a:ext>
            </a:extLst>
          </p:cNvPr>
          <p:cNvGrpSpPr/>
          <p:nvPr/>
        </p:nvGrpSpPr>
        <p:grpSpPr>
          <a:xfrm rot="9503794" flipV="1">
            <a:off x="773480" y="2243935"/>
            <a:ext cx="3020470" cy="3020470"/>
            <a:chOff x="6876256" y="3063517"/>
            <a:chExt cx="1944216" cy="1944216"/>
          </a:xfrm>
          <a:scene3d>
            <a:camera prst="perspectiveLeft">
              <a:rot lat="0" lon="3900000" rev="0"/>
            </a:camera>
            <a:lightRig rig="glow" dir="t"/>
          </a:scene3d>
        </p:grpSpPr>
        <p:sp>
          <p:nvSpPr>
            <p:cNvPr id="463" name="Oval 462">
              <a:extLst>
                <a:ext uri="{FF2B5EF4-FFF2-40B4-BE49-F238E27FC236}">
                  <a16:creationId xmlns:a16="http://schemas.microsoft.com/office/drawing/2014/main" id="{768F74E8-3521-4F01-859A-E0F0E529F13C}"/>
                </a:ext>
              </a:extLst>
            </p:cNvPr>
            <p:cNvSpPr/>
            <p:nvPr/>
          </p:nvSpPr>
          <p:spPr>
            <a:xfrm>
              <a:off x="6876256" y="3063517"/>
              <a:ext cx="1944216" cy="1944216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4"/>
              </a:solidFill>
            </a:ln>
            <a:sp3d extrusionH="171450" contourW="12700" prstMaterial="plastic">
              <a:extrusionClr>
                <a:schemeClr val="accent4">
                  <a:lumMod val="50000"/>
                </a:schemeClr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64" name="Oval 463">
              <a:extLst>
                <a:ext uri="{FF2B5EF4-FFF2-40B4-BE49-F238E27FC236}">
                  <a16:creationId xmlns:a16="http://schemas.microsoft.com/office/drawing/2014/main" id="{1A74658B-81E0-4E33-9245-963C2EDFA755}"/>
                </a:ext>
              </a:extLst>
            </p:cNvPr>
            <p:cNvSpPr/>
            <p:nvPr/>
          </p:nvSpPr>
          <p:spPr>
            <a:xfrm>
              <a:off x="7165759" y="3353020"/>
              <a:ext cx="1365211" cy="1365211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4"/>
              </a:solidFill>
            </a:ln>
            <a:sp3d extrusionH="171450" contourW="12700">
              <a:extrusionClr>
                <a:schemeClr val="bg1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65" name="Oval 464">
              <a:extLst>
                <a:ext uri="{FF2B5EF4-FFF2-40B4-BE49-F238E27FC236}">
                  <a16:creationId xmlns:a16="http://schemas.microsoft.com/office/drawing/2014/main" id="{CE935462-ED1E-40E6-9447-EF4A36E8D718}"/>
                </a:ext>
              </a:extLst>
            </p:cNvPr>
            <p:cNvSpPr/>
            <p:nvPr/>
          </p:nvSpPr>
          <p:spPr>
            <a:xfrm>
              <a:off x="7487073" y="3674334"/>
              <a:ext cx="722583" cy="722583"/>
            </a:xfrm>
            <a:prstGeom prst="ellipse">
              <a:avLst/>
            </a:prstGeom>
            <a:solidFill>
              <a:schemeClr val="accent4"/>
            </a:solidFill>
            <a:ln w="165100">
              <a:solidFill>
                <a:schemeClr val="accent4"/>
              </a:solidFill>
            </a:ln>
            <a:sp3d extrusionH="171450" contourW="12700">
              <a:extrusionClr>
                <a:schemeClr val="bg1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466" name="Group 465">
            <a:extLst>
              <a:ext uri="{FF2B5EF4-FFF2-40B4-BE49-F238E27FC236}">
                <a16:creationId xmlns:a16="http://schemas.microsoft.com/office/drawing/2014/main" id="{665CA432-119E-42C7-939A-C964CF69ACA5}"/>
              </a:ext>
            </a:extLst>
          </p:cNvPr>
          <p:cNvGrpSpPr/>
          <p:nvPr/>
        </p:nvGrpSpPr>
        <p:grpSpPr>
          <a:xfrm rot="17507821" flipH="1">
            <a:off x="2209489" y="3201889"/>
            <a:ext cx="872690" cy="870416"/>
            <a:chOff x="5137988" y="1148280"/>
            <a:chExt cx="1160378" cy="1157352"/>
          </a:xfrm>
        </p:grpSpPr>
        <p:sp>
          <p:nvSpPr>
            <p:cNvPr id="467" name="Isosceles Triangle 49">
              <a:extLst>
                <a:ext uri="{FF2B5EF4-FFF2-40B4-BE49-F238E27FC236}">
                  <a16:creationId xmlns:a16="http://schemas.microsoft.com/office/drawing/2014/main" id="{0500F104-ABFE-41C3-9A45-4A81F0093352}"/>
                </a:ext>
              </a:extLst>
            </p:cNvPr>
            <p:cNvSpPr/>
            <p:nvPr/>
          </p:nvSpPr>
          <p:spPr>
            <a:xfrm rot="3965908" flipH="1">
              <a:off x="5478651" y="1283059"/>
              <a:ext cx="479323" cy="1160106"/>
            </a:xfrm>
            <a:custGeom>
              <a:avLst/>
              <a:gdLst>
                <a:gd name="connsiteX0" fmla="*/ 0 w 786242"/>
                <a:gd name="connsiteY0" fmla="*/ 2640853 h 2640853"/>
                <a:gd name="connsiteX1" fmla="*/ 655356 w 786242"/>
                <a:gd name="connsiteY1" fmla="*/ 0 h 2640853"/>
                <a:gd name="connsiteX2" fmla="*/ 786242 w 786242"/>
                <a:gd name="connsiteY2" fmla="*/ 2640853 h 2640853"/>
                <a:gd name="connsiteX3" fmla="*/ 0 w 786242"/>
                <a:gd name="connsiteY3" fmla="*/ 2640853 h 2640853"/>
                <a:gd name="connsiteX0" fmla="*/ 0 w 1038544"/>
                <a:gd name="connsiteY0" fmla="*/ 2513590 h 2513590"/>
                <a:gd name="connsiteX1" fmla="*/ 1038544 w 1038544"/>
                <a:gd name="connsiteY1" fmla="*/ 0 h 2513590"/>
                <a:gd name="connsiteX2" fmla="*/ 786242 w 1038544"/>
                <a:gd name="connsiteY2" fmla="*/ 2513590 h 2513590"/>
                <a:gd name="connsiteX3" fmla="*/ 0 w 1038544"/>
                <a:gd name="connsiteY3" fmla="*/ 2513590 h 251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8544" h="2513590">
                  <a:moveTo>
                    <a:pt x="0" y="2513590"/>
                  </a:moveTo>
                  <a:lnTo>
                    <a:pt x="1038544" y="0"/>
                  </a:lnTo>
                  <a:lnTo>
                    <a:pt x="786242" y="2513590"/>
                  </a:lnTo>
                  <a:lnTo>
                    <a:pt x="0" y="251359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8" name="Isosceles Triangle 47">
              <a:extLst>
                <a:ext uri="{FF2B5EF4-FFF2-40B4-BE49-F238E27FC236}">
                  <a16:creationId xmlns:a16="http://schemas.microsoft.com/office/drawing/2014/main" id="{0EB1824C-A7E3-4099-8475-4692926FEEB1}"/>
                </a:ext>
              </a:extLst>
            </p:cNvPr>
            <p:cNvSpPr/>
            <p:nvPr/>
          </p:nvSpPr>
          <p:spPr>
            <a:xfrm rot="1861541">
              <a:off x="5137988" y="1148280"/>
              <a:ext cx="790741" cy="999463"/>
            </a:xfrm>
            <a:custGeom>
              <a:avLst/>
              <a:gdLst>
                <a:gd name="connsiteX0" fmla="*/ 0 w 487152"/>
                <a:gd name="connsiteY0" fmla="*/ 2193673 h 2193673"/>
                <a:gd name="connsiteX1" fmla="*/ 406056 w 487152"/>
                <a:gd name="connsiteY1" fmla="*/ 0 h 2193673"/>
                <a:gd name="connsiteX2" fmla="*/ 487152 w 487152"/>
                <a:gd name="connsiteY2" fmla="*/ 2193673 h 2193673"/>
                <a:gd name="connsiteX3" fmla="*/ 0 w 487152"/>
                <a:gd name="connsiteY3" fmla="*/ 2193673 h 2193673"/>
                <a:gd name="connsiteX0" fmla="*/ 0 w 1646657"/>
                <a:gd name="connsiteY0" fmla="*/ 2168619 h 2168619"/>
                <a:gd name="connsiteX1" fmla="*/ 1646657 w 1646657"/>
                <a:gd name="connsiteY1" fmla="*/ 0 h 2168619"/>
                <a:gd name="connsiteX2" fmla="*/ 487152 w 1646657"/>
                <a:gd name="connsiteY2" fmla="*/ 2168619 h 2168619"/>
                <a:gd name="connsiteX3" fmla="*/ 0 w 1646657"/>
                <a:gd name="connsiteY3" fmla="*/ 2168619 h 2168619"/>
                <a:gd name="connsiteX0" fmla="*/ 0 w 1655693"/>
                <a:gd name="connsiteY0" fmla="*/ 2153103 h 2153103"/>
                <a:gd name="connsiteX1" fmla="*/ 1655693 w 1655693"/>
                <a:gd name="connsiteY1" fmla="*/ 0 h 2153103"/>
                <a:gd name="connsiteX2" fmla="*/ 487152 w 1655693"/>
                <a:gd name="connsiteY2" fmla="*/ 2153103 h 2153103"/>
                <a:gd name="connsiteX3" fmla="*/ 0 w 1655693"/>
                <a:gd name="connsiteY3" fmla="*/ 2153103 h 2153103"/>
                <a:gd name="connsiteX0" fmla="*/ 0 w 1658686"/>
                <a:gd name="connsiteY0" fmla="*/ 2165526 h 2165526"/>
                <a:gd name="connsiteX1" fmla="*/ 1658686 w 1658686"/>
                <a:gd name="connsiteY1" fmla="*/ 0 h 2165526"/>
                <a:gd name="connsiteX2" fmla="*/ 487152 w 1658686"/>
                <a:gd name="connsiteY2" fmla="*/ 2165526 h 2165526"/>
                <a:gd name="connsiteX3" fmla="*/ 0 w 1658686"/>
                <a:gd name="connsiteY3" fmla="*/ 2165526 h 2165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58686" h="2165526">
                  <a:moveTo>
                    <a:pt x="0" y="2165526"/>
                  </a:moveTo>
                  <a:lnTo>
                    <a:pt x="1658686" y="0"/>
                  </a:lnTo>
                  <a:lnTo>
                    <a:pt x="487152" y="2165526"/>
                  </a:lnTo>
                  <a:lnTo>
                    <a:pt x="0" y="216552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Isosceles Triangle 47">
              <a:extLst>
                <a:ext uri="{FF2B5EF4-FFF2-40B4-BE49-F238E27FC236}">
                  <a16:creationId xmlns:a16="http://schemas.microsoft.com/office/drawing/2014/main" id="{489B1BA8-3828-4182-A935-20956EF87438}"/>
                </a:ext>
              </a:extLst>
            </p:cNvPr>
            <p:cNvSpPr/>
            <p:nvPr/>
          </p:nvSpPr>
          <p:spPr>
            <a:xfrm rot="16200000" flipV="1">
              <a:off x="5272724" y="1450290"/>
              <a:ext cx="872754" cy="837930"/>
            </a:xfrm>
            <a:custGeom>
              <a:avLst/>
              <a:gdLst>
                <a:gd name="connsiteX0" fmla="*/ 0 w 487152"/>
                <a:gd name="connsiteY0" fmla="*/ 2193673 h 2193673"/>
                <a:gd name="connsiteX1" fmla="*/ 406056 w 487152"/>
                <a:gd name="connsiteY1" fmla="*/ 0 h 2193673"/>
                <a:gd name="connsiteX2" fmla="*/ 487152 w 487152"/>
                <a:gd name="connsiteY2" fmla="*/ 2193673 h 2193673"/>
                <a:gd name="connsiteX3" fmla="*/ 0 w 487152"/>
                <a:gd name="connsiteY3" fmla="*/ 2193673 h 2193673"/>
                <a:gd name="connsiteX0" fmla="*/ 0 w 1646657"/>
                <a:gd name="connsiteY0" fmla="*/ 2168619 h 2168619"/>
                <a:gd name="connsiteX1" fmla="*/ 1646657 w 1646657"/>
                <a:gd name="connsiteY1" fmla="*/ 0 h 2168619"/>
                <a:gd name="connsiteX2" fmla="*/ 487152 w 1646657"/>
                <a:gd name="connsiteY2" fmla="*/ 2168619 h 2168619"/>
                <a:gd name="connsiteX3" fmla="*/ 0 w 1646657"/>
                <a:gd name="connsiteY3" fmla="*/ 2168619 h 2168619"/>
                <a:gd name="connsiteX0" fmla="*/ 0 w 1848251"/>
                <a:gd name="connsiteY0" fmla="*/ 1806481 h 1806481"/>
                <a:gd name="connsiteX1" fmla="*/ 1848251 w 1848251"/>
                <a:gd name="connsiteY1" fmla="*/ 0 h 1806481"/>
                <a:gd name="connsiteX2" fmla="*/ 487152 w 1848251"/>
                <a:gd name="connsiteY2" fmla="*/ 1806481 h 1806481"/>
                <a:gd name="connsiteX3" fmla="*/ 0 w 1848251"/>
                <a:gd name="connsiteY3" fmla="*/ 1806481 h 1806481"/>
                <a:gd name="connsiteX0" fmla="*/ 0 w 1830721"/>
                <a:gd name="connsiteY0" fmla="*/ 1815534 h 1815534"/>
                <a:gd name="connsiteX1" fmla="*/ 1830721 w 1830721"/>
                <a:gd name="connsiteY1" fmla="*/ 0 h 1815534"/>
                <a:gd name="connsiteX2" fmla="*/ 487152 w 1830721"/>
                <a:gd name="connsiteY2" fmla="*/ 1815534 h 1815534"/>
                <a:gd name="connsiteX3" fmla="*/ 0 w 1830721"/>
                <a:gd name="connsiteY3" fmla="*/ 1815534 h 181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0721" h="1815534">
                  <a:moveTo>
                    <a:pt x="0" y="1815534"/>
                  </a:moveTo>
                  <a:lnTo>
                    <a:pt x="1830721" y="0"/>
                  </a:lnTo>
                  <a:lnTo>
                    <a:pt x="487152" y="1815534"/>
                  </a:lnTo>
                  <a:lnTo>
                    <a:pt x="0" y="181553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Isosceles Triangle 469">
              <a:extLst>
                <a:ext uri="{FF2B5EF4-FFF2-40B4-BE49-F238E27FC236}">
                  <a16:creationId xmlns:a16="http://schemas.microsoft.com/office/drawing/2014/main" id="{82A28678-BC1E-4F92-8B05-CD870C4C76B4}"/>
                </a:ext>
              </a:extLst>
            </p:cNvPr>
            <p:cNvSpPr/>
            <p:nvPr/>
          </p:nvSpPr>
          <p:spPr>
            <a:xfrm rot="1786633">
              <a:off x="5502366" y="1257945"/>
              <a:ext cx="500435" cy="1012454"/>
            </a:xfrm>
            <a:prstGeom prst="triangle">
              <a:avLst>
                <a:gd name="adj" fmla="val 83353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1" name="Group 470">
            <a:extLst>
              <a:ext uri="{FF2B5EF4-FFF2-40B4-BE49-F238E27FC236}">
                <a16:creationId xmlns:a16="http://schemas.microsoft.com/office/drawing/2014/main" id="{E18BBEC8-80BC-40D7-8738-7ABFC6401810}"/>
              </a:ext>
            </a:extLst>
          </p:cNvPr>
          <p:cNvGrpSpPr/>
          <p:nvPr/>
        </p:nvGrpSpPr>
        <p:grpSpPr>
          <a:xfrm rot="18470493" flipH="1">
            <a:off x="3987503" y="2429172"/>
            <a:ext cx="1089530" cy="1086690"/>
            <a:chOff x="5137988" y="1148280"/>
            <a:chExt cx="1160378" cy="1157352"/>
          </a:xfrm>
        </p:grpSpPr>
        <p:sp>
          <p:nvSpPr>
            <p:cNvPr id="472" name="Isosceles Triangle 49">
              <a:extLst>
                <a:ext uri="{FF2B5EF4-FFF2-40B4-BE49-F238E27FC236}">
                  <a16:creationId xmlns:a16="http://schemas.microsoft.com/office/drawing/2014/main" id="{27CCDF47-C635-4CCC-9C9D-9A74350B8F1F}"/>
                </a:ext>
              </a:extLst>
            </p:cNvPr>
            <p:cNvSpPr/>
            <p:nvPr/>
          </p:nvSpPr>
          <p:spPr>
            <a:xfrm rot="3965908" flipH="1">
              <a:off x="5478651" y="1283059"/>
              <a:ext cx="479323" cy="1160106"/>
            </a:xfrm>
            <a:custGeom>
              <a:avLst/>
              <a:gdLst>
                <a:gd name="connsiteX0" fmla="*/ 0 w 786242"/>
                <a:gd name="connsiteY0" fmla="*/ 2640853 h 2640853"/>
                <a:gd name="connsiteX1" fmla="*/ 655356 w 786242"/>
                <a:gd name="connsiteY1" fmla="*/ 0 h 2640853"/>
                <a:gd name="connsiteX2" fmla="*/ 786242 w 786242"/>
                <a:gd name="connsiteY2" fmla="*/ 2640853 h 2640853"/>
                <a:gd name="connsiteX3" fmla="*/ 0 w 786242"/>
                <a:gd name="connsiteY3" fmla="*/ 2640853 h 2640853"/>
                <a:gd name="connsiteX0" fmla="*/ 0 w 1038544"/>
                <a:gd name="connsiteY0" fmla="*/ 2513590 h 2513590"/>
                <a:gd name="connsiteX1" fmla="*/ 1038544 w 1038544"/>
                <a:gd name="connsiteY1" fmla="*/ 0 h 2513590"/>
                <a:gd name="connsiteX2" fmla="*/ 786242 w 1038544"/>
                <a:gd name="connsiteY2" fmla="*/ 2513590 h 2513590"/>
                <a:gd name="connsiteX3" fmla="*/ 0 w 1038544"/>
                <a:gd name="connsiteY3" fmla="*/ 2513590 h 251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8544" h="2513590">
                  <a:moveTo>
                    <a:pt x="0" y="2513590"/>
                  </a:moveTo>
                  <a:lnTo>
                    <a:pt x="1038544" y="0"/>
                  </a:lnTo>
                  <a:lnTo>
                    <a:pt x="786242" y="2513590"/>
                  </a:lnTo>
                  <a:lnTo>
                    <a:pt x="0" y="251359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Isosceles Triangle 47">
              <a:extLst>
                <a:ext uri="{FF2B5EF4-FFF2-40B4-BE49-F238E27FC236}">
                  <a16:creationId xmlns:a16="http://schemas.microsoft.com/office/drawing/2014/main" id="{1C38C3FE-E892-44E9-8AA6-EEA06F8291C4}"/>
                </a:ext>
              </a:extLst>
            </p:cNvPr>
            <p:cNvSpPr/>
            <p:nvPr/>
          </p:nvSpPr>
          <p:spPr>
            <a:xfrm rot="1861541">
              <a:off x="5137988" y="1148280"/>
              <a:ext cx="790741" cy="999463"/>
            </a:xfrm>
            <a:custGeom>
              <a:avLst/>
              <a:gdLst>
                <a:gd name="connsiteX0" fmla="*/ 0 w 487152"/>
                <a:gd name="connsiteY0" fmla="*/ 2193673 h 2193673"/>
                <a:gd name="connsiteX1" fmla="*/ 406056 w 487152"/>
                <a:gd name="connsiteY1" fmla="*/ 0 h 2193673"/>
                <a:gd name="connsiteX2" fmla="*/ 487152 w 487152"/>
                <a:gd name="connsiteY2" fmla="*/ 2193673 h 2193673"/>
                <a:gd name="connsiteX3" fmla="*/ 0 w 487152"/>
                <a:gd name="connsiteY3" fmla="*/ 2193673 h 2193673"/>
                <a:gd name="connsiteX0" fmla="*/ 0 w 1646657"/>
                <a:gd name="connsiteY0" fmla="*/ 2168619 h 2168619"/>
                <a:gd name="connsiteX1" fmla="*/ 1646657 w 1646657"/>
                <a:gd name="connsiteY1" fmla="*/ 0 h 2168619"/>
                <a:gd name="connsiteX2" fmla="*/ 487152 w 1646657"/>
                <a:gd name="connsiteY2" fmla="*/ 2168619 h 2168619"/>
                <a:gd name="connsiteX3" fmla="*/ 0 w 1646657"/>
                <a:gd name="connsiteY3" fmla="*/ 2168619 h 2168619"/>
                <a:gd name="connsiteX0" fmla="*/ 0 w 1655693"/>
                <a:gd name="connsiteY0" fmla="*/ 2153103 h 2153103"/>
                <a:gd name="connsiteX1" fmla="*/ 1655693 w 1655693"/>
                <a:gd name="connsiteY1" fmla="*/ 0 h 2153103"/>
                <a:gd name="connsiteX2" fmla="*/ 487152 w 1655693"/>
                <a:gd name="connsiteY2" fmla="*/ 2153103 h 2153103"/>
                <a:gd name="connsiteX3" fmla="*/ 0 w 1655693"/>
                <a:gd name="connsiteY3" fmla="*/ 2153103 h 2153103"/>
                <a:gd name="connsiteX0" fmla="*/ 0 w 1658686"/>
                <a:gd name="connsiteY0" fmla="*/ 2165526 h 2165526"/>
                <a:gd name="connsiteX1" fmla="*/ 1658686 w 1658686"/>
                <a:gd name="connsiteY1" fmla="*/ 0 h 2165526"/>
                <a:gd name="connsiteX2" fmla="*/ 487152 w 1658686"/>
                <a:gd name="connsiteY2" fmla="*/ 2165526 h 2165526"/>
                <a:gd name="connsiteX3" fmla="*/ 0 w 1658686"/>
                <a:gd name="connsiteY3" fmla="*/ 2165526 h 2165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58686" h="2165526">
                  <a:moveTo>
                    <a:pt x="0" y="2165526"/>
                  </a:moveTo>
                  <a:lnTo>
                    <a:pt x="1658686" y="0"/>
                  </a:lnTo>
                  <a:lnTo>
                    <a:pt x="487152" y="2165526"/>
                  </a:lnTo>
                  <a:lnTo>
                    <a:pt x="0" y="21655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Isosceles Triangle 47">
              <a:extLst>
                <a:ext uri="{FF2B5EF4-FFF2-40B4-BE49-F238E27FC236}">
                  <a16:creationId xmlns:a16="http://schemas.microsoft.com/office/drawing/2014/main" id="{22CB75BD-4B77-483F-80FB-C44F1D4C096D}"/>
                </a:ext>
              </a:extLst>
            </p:cNvPr>
            <p:cNvSpPr/>
            <p:nvPr/>
          </p:nvSpPr>
          <p:spPr>
            <a:xfrm rot="16200000" flipV="1">
              <a:off x="5272724" y="1450290"/>
              <a:ext cx="872754" cy="837930"/>
            </a:xfrm>
            <a:custGeom>
              <a:avLst/>
              <a:gdLst>
                <a:gd name="connsiteX0" fmla="*/ 0 w 487152"/>
                <a:gd name="connsiteY0" fmla="*/ 2193673 h 2193673"/>
                <a:gd name="connsiteX1" fmla="*/ 406056 w 487152"/>
                <a:gd name="connsiteY1" fmla="*/ 0 h 2193673"/>
                <a:gd name="connsiteX2" fmla="*/ 487152 w 487152"/>
                <a:gd name="connsiteY2" fmla="*/ 2193673 h 2193673"/>
                <a:gd name="connsiteX3" fmla="*/ 0 w 487152"/>
                <a:gd name="connsiteY3" fmla="*/ 2193673 h 2193673"/>
                <a:gd name="connsiteX0" fmla="*/ 0 w 1646657"/>
                <a:gd name="connsiteY0" fmla="*/ 2168619 h 2168619"/>
                <a:gd name="connsiteX1" fmla="*/ 1646657 w 1646657"/>
                <a:gd name="connsiteY1" fmla="*/ 0 h 2168619"/>
                <a:gd name="connsiteX2" fmla="*/ 487152 w 1646657"/>
                <a:gd name="connsiteY2" fmla="*/ 2168619 h 2168619"/>
                <a:gd name="connsiteX3" fmla="*/ 0 w 1646657"/>
                <a:gd name="connsiteY3" fmla="*/ 2168619 h 2168619"/>
                <a:gd name="connsiteX0" fmla="*/ 0 w 1848251"/>
                <a:gd name="connsiteY0" fmla="*/ 1806481 h 1806481"/>
                <a:gd name="connsiteX1" fmla="*/ 1848251 w 1848251"/>
                <a:gd name="connsiteY1" fmla="*/ 0 h 1806481"/>
                <a:gd name="connsiteX2" fmla="*/ 487152 w 1848251"/>
                <a:gd name="connsiteY2" fmla="*/ 1806481 h 1806481"/>
                <a:gd name="connsiteX3" fmla="*/ 0 w 1848251"/>
                <a:gd name="connsiteY3" fmla="*/ 1806481 h 1806481"/>
                <a:gd name="connsiteX0" fmla="*/ 0 w 1830721"/>
                <a:gd name="connsiteY0" fmla="*/ 1815534 h 1815534"/>
                <a:gd name="connsiteX1" fmla="*/ 1830721 w 1830721"/>
                <a:gd name="connsiteY1" fmla="*/ 0 h 1815534"/>
                <a:gd name="connsiteX2" fmla="*/ 487152 w 1830721"/>
                <a:gd name="connsiteY2" fmla="*/ 1815534 h 1815534"/>
                <a:gd name="connsiteX3" fmla="*/ 0 w 1830721"/>
                <a:gd name="connsiteY3" fmla="*/ 1815534 h 181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0721" h="1815534">
                  <a:moveTo>
                    <a:pt x="0" y="1815534"/>
                  </a:moveTo>
                  <a:lnTo>
                    <a:pt x="1830721" y="0"/>
                  </a:lnTo>
                  <a:lnTo>
                    <a:pt x="487152" y="1815534"/>
                  </a:lnTo>
                  <a:lnTo>
                    <a:pt x="0" y="1815534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Isosceles Triangle 474">
              <a:extLst>
                <a:ext uri="{FF2B5EF4-FFF2-40B4-BE49-F238E27FC236}">
                  <a16:creationId xmlns:a16="http://schemas.microsoft.com/office/drawing/2014/main" id="{78731764-9D05-434B-AD24-733A5B06A5A7}"/>
                </a:ext>
              </a:extLst>
            </p:cNvPr>
            <p:cNvSpPr/>
            <p:nvPr/>
          </p:nvSpPr>
          <p:spPr>
            <a:xfrm rot="1786633">
              <a:off x="5502366" y="1257945"/>
              <a:ext cx="500435" cy="1012454"/>
            </a:xfrm>
            <a:prstGeom prst="triangle">
              <a:avLst>
                <a:gd name="adj" fmla="val 8335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6" name="Group 475">
            <a:extLst>
              <a:ext uri="{FF2B5EF4-FFF2-40B4-BE49-F238E27FC236}">
                <a16:creationId xmlns:a16="http://schemas.microsoft.com/office/drawing/2014/main" id="{C3F478CC-71AB-4E4E-98F1-342052B26469}"/>
              </a:ext>
            </a:extLst>
          </p:cNvPr>
          <p:cNvGrpSpPr/>
          <p:nvPr/>
        </p:nvGrpSpPr>
        <p:grpSpPr>
          <a:xfrm rot="18892988" flipH="1">
            <a:off x="5986531" y="1687266"/>
            <a:ext cx="1476096" cy="1472246"/>
            <a:chOff x="5137988" y="1148280"/>
            <a:chExt cx="1160378" cy="1157352"/>
          </a:xfrm>
        </p:grpSpPr>
        <p:sp>
          <p:nvSpPr>
            <p:cNvPr id="477" name="Isosceles Triangle 49">
              <a:extLst>
                <a:ext uri="{FF2B5EF4-FFF2-40B4-BE49-F238E27FC236}">
                  <a16:creationId xmlns:a16="http://schemas.microsoft.com/office/drawing/2014/main" id="{3BD95ED6-98D8-4A80-ABC9-F0A5AD2978B5}"/>
                </a:ext>
              </a:extLst>
            </p:cNvPr>
            <p:cNvSpPr/>
            <p:nvPr/>
          </p:nvSpPr>
          <p:spPr>
            <a:xfrm rot="3965908" flipH="1">
              <a:off x="5478651" y="1283059"/>
              <a:ext cx="479323" cy="1160106"/>
            </a:xfrm>
            <a:custGeom>
              <a:avLst/>
              <a:gdLst>
                <a:gd name="connsiteX0" fmla="*/ 0 w 786242"/>
                <a:gd name="connsiteY0" fmla="*/ 2640853 h 2640853"/>
                <a:gd name="connsiteX1" fmla="*/ 655356 w 786242"/>
                <a:gd name="connsiteY1" fmla="*/ 0 h 2640853"/>
                <a:gd name="connsiteX2" fmla="*/ 786242 w 786242"/>
                <a:gd name="connsiteY2" fmla="*/ 2640853 h 2640853"/>
                <a:gd name="connsiteX3" fmla="*/ 0 w 786242"/>
                <a:gd name="connsiteY3" fmla="*/ 2640853 h 2640853"/>
                <a:gd name="connsiteX0" fmla="*/ 0 w 1038544"/>
                <a:gd name="connsiteY0" fmla="*/ 2513590 h 2513590"/>
                <a:gd name="connsiteX1" fmla="*/ 1038544 w 1038544"/>
                <a:gd name="connsiteY1" fmla="*/ 0 h 2513590"/>
                <a:gd name="connsiteX2" fmla="*/ 786242 w 1038544"/>
                <a:gd name="connsiteY2" fmla="*/ 2513590 h 2513590"/>
                <a:gd name="connsiteX3" fmla="*/ 0 w 1038544"/>
                <a:gd name="connsiteY3" fmla="*/ 2513590 h 251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8544" h="2513590">
                  <a:moveTo>
                    <a:pt x="0" y="2513590"/>
                  </a:moveTo>
                  <a:lnTo>
                    <a:pt x="1038544" y="0"/>
                  </a:lnTo>
                  <a:lnTo>
                    <a:pt x="786242" y="2513590"/>
                  </a:lnTo>
                  <a:lnTo>
                    <a:pt x="0" y="251359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8" name="Isosceles Triangle 47">
              <a:extLst>
                <a:ext uri="{FF2B5EF4-FFF2-40B4-BE49-F238E27FC236}">
                  <a16:creationId xmlns:a16="http://schemas.microsoft.com/office/drawing/2014/main" id="{60B85D50-5EA6-41E1-8C06-8C3EDA189B7B}"/>
                </a:ext>
              </a:extLst>
            </p:cNvPr>
            <p:cNvSpPr/>
            <p:nvPr/>
          </p:nvSpPr>
          <p:spPr>
            <a:xfrm rot="1861541">
              <a:off x="5137988" y="1148280"/>
              <a:ext cx="790741" cy="999463"/>
            </a:xfrm>
            <a:custGeom>
              <a:avLst/>
              <a:gdLst>
                <a:gd name="connsiteX0" fmla="*/ 0 w 487152"/>
                <a:gd name="connsiteY0" fmla="*/ 2193673 h 2193673"/>
                <a:gd name="connsiteX1" fmla="*/ 406056 w 487152"/>
                <a:gd name="connsiteY1" fmla="*/ 0 h 2193673"/>
                <a:gd name="connsiteX2" fmla="*/ 487152 w 487152"/>
                <a:gd name="connsiteY2" fmla="*/ 2193673 h 2193673"/>
                <a:gd name="connsiteX3" fmla="*/ 0 w 487152"/>
                <a:gd name="connsiteY3" fmla="*/ 2193673 h 2193673"/>
                <a:gd name="connsiteX0" fmla="*/ 0 w 1646657"/>
                <a:gd name="connsiteY0" fmla="*/ 2168619 h 2168619"/>
                <a:gd name="connsiteX1" fmla="*/ 1646657 w 1646657"/>
                <a:gd name="connsiteY1" fmla="*/ 0 h 2168619"/>
                <a:gd name="connsiteX2" fmla="*/ 487152 w 1646657"/>
                <a:gd name="connsiteY2" fmla="*/ 2168619 h 2168619"/>
                <a:gd name="connsiteX3" fmla="*/ 0 w 1646657"/>
                <a:gd name="connsiteY3" fmla="*/ 2168619 h 2168619"/>
                <a:gd name="connsiteX0" fmla="*/ 0 w 1655693"/>
                <a:gd name="connsiteY0" fmla="*/ 2153103 h 2153103"/>
                <a:gd name="connsiteX1" fmla="*/ 1655693 w 1655693"/>
                <a:gd name="connsiteY1" fmla="*/ 0 h 2153103"/>
                <a:gd name="connsiteX2" fmla="*/ 487152 w 1655693"/>
                <a:gd name="connsiteY2" fmla="*/ 2153103 h 2153103"/>
                <a:gd name="connsiteX3" fmla="*/ 0 w 1655693"/>
                <a:gd name="connsiteY3" fmla="*/ 2153103 h 2153103"/>
                <a:gd name="connsiteX0" fmla="*/ 0 w 1658686"/>
                <a:gd name="connsiteY0" fmla="*/ 2165526 h 2165526"/>
                <a:gd name="connsiteX1" fmla="*/ 1658686 w 1658686"/>
                <a:gd name="connsiteY1" fmla="*/ 0 h 2165526"/>
                <a:gd name="connsiteX2" fmla="*/ 487152 w 1658686"/>
                <a:gd name="connsiteY2" fmla="*/ 2165526 h 2165526"/>
                <a:gd name="connsiteX3" fmla="*/ 0 w 1658686"/>
                <a:gd name="connsiteY3" fmla="*/ 2165526 h 2165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58686" h="2165526">
                  <a:moveTo>
                    <a:pt x="0" y="2165526"/>
                  </a:moveTo>
                  <a:lnTo>
                    <a:pt x="1658686" y="0"/>
                  </a:lnTo>
                  <a:lnTo>
                    <a:pt x="487152" y="2165526"/>
                  </a:lnTo>
                  <a:lnTo>
                    <a:pt x="0" y="21655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9" name="Isosceles Triangle 47">
              <a:extLst>
                <a:ext uri="{FF2B5EF4-FFF2-40B4-BE49-F238E27FC236}">
                  <a16:creationId xmlns:a16="http://schemas.microsoft.com/office/drawing/2014/main" id="{3DDB5D1E-3789-4733-BAC9-BE7B7DBFAAD8}"/>
                </a:ext>
              </a:extLst>
            </p:cNvPr>
            <p:cNvSpPr/>
            <p:nvPr/>
          </p:nvSpPr>
          <p:spPr>
            <a:xfrm rot="16200000" flipV="1">
              <a:off x="5272724" y="1450290"/>
              <a:ext cx="872754" cy="837930"/>
            </a:xfrm>
            <a:custGeom>
              <a:avLst/>
              <a:gdLst>
                <a:gd name="connsiteX0" fmla="*/ 0 w 487152"/>
                <a:gd name="connsiteY0" fmla="*/ 2193673 h 2193673"/>
                <a:gd name="connsiteX1" fmla="*/ 406056 w 487152"/>
                <a:gd name="connsiteY1" fmla="*/ 0 h 2193673"/>
                <a:gd name="connsiteX2" fmla="*/ 487152 w 487152"/>
                <a:gd name="connsiteY2" fmla="*/ 2193673 h 2193673"/>
                <a:gd name="connsiteX3" fmla="*/ 0 w 487152"/>
                <a:gd name="connsiteY3" fmla="*/ 2193673 h 2193673"/>
                <a:gd name="connsiteX0" fmla="*/ 0 w 1646657"/>
                <a:gd name="connsiteY0" fmla="*/ 2168619 h 2168619"/>
                <a:gd name="connsiteX1" fmla="*/ 1646657 w 1646657"/>
                <a:gd name="connsiteY1" fmla="*/ 0 h 2168619"/>
                <a:gd name="connsiteX2" fmla="*/ 487152 w 1646657"/>
                <a:gd name="connsiteY2" fmla="*/ 2168619 h 2168619"/>
                <a:gd name="connsiteX3" fmla="*/ 0 w 1646657"/>
                <a:gd name="connsiteY3" fmla="*/ 2168619 h 2168619"/>
                <a:gd name="connsiteX0" fmla="*/ 0 w 1848251"/>
                <a:gd name="connsiteY0" fmla="*/ 1806481 h 1806481"/>
                <a:gd name="connsiteX1" fmla="*/ 1848251 w 1848251"/>
                <a:gd name="connsiteY1" fmla="*/ 0 h 1806481"/>
                <a:gd name="connsiteX2" fmla="*/ 487152 w 1848251"/>
                <a:gd name="connsiteY2" fmla="*/ 1806481 h 1806481"/>
                <a:gd name="connsiteX3" fmla="*/ 0 w 1848251"/>
                <a:gd name="connsiteY3" fmla="*/ 1806481 h 1806481"/>
                <a:gd name="connsiteX0" fmla="*/ 0 w 1830721"/>
                <a:gd name="connsiteY0" fmla="*/ 1815534 h 1815534"/>
                <a:gd name="connsiteX1" fmla="*/ 1830721 w 1830721"/>
                <a:gd name="connsiteY1" fmla="*/ 0 h 1815534"/>
                <a:gd name="connsiteX2" fmla="*/ 487152 w 1830721"/>
                <a:gd name="connsiteY2" fmla="*/ 1815534 h 1815534"/>
                <a:gd name="connsiteX3" fmla="*/ 0 w 1830721"/>
                <a:gd name="connsiteY3" fmla="*/ 1815534 h 181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0721" h="1815534">
                  <a:moveTo>
                    <a:pt x="0" y="1815534"/>
                  </a:moveTo>
                  <a:lnTo>
                    <a:pt x="1830721" y="0"/>
                  </a:lnTo>
                  <a:lnTo>
                    <a:pt x="487152" y="1815534"/>
                  </a:lnTo>
                  <a:lnTo>
                    <a:pt x="0" y="181553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Isosceles Triangle 479">
              <a:extLst>
                <a:ext uri="{FF2B5EF4-FFF2-40B4-BE49-F238E27FC236}">
                  <a16:creationId xmlns:a16="http://schemas.microsoft.com/office/drawing/2014/main" id="{295B2806-546C-472F-B226-EFE4C1DCDD2B}"/>
                </a:ext>
              </a:extLst>
            </p:cNvPr>
            <p:cNvSpPr/>
            <p:nvPr/>
          </p:nvSpPr>
          <p:spPr>
            <a:xfrm rot="1786633">
              <a:off x="5502366" y="1257945"/>
              <a:ext cx="500435" cy="1012454"/>
            </a:xfrm>
            <a:prstGeom prst="triangle">
              <a:avLst>
                <a:gd name="adj" fmla="val 8335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1" name="Group 480">
            <a:extLst>
              <a:ext uri="{FF2B5EF4-FFF2-40B4-BE49-F238E27FC236}">
                <a16:creationId xmlns:a16="http://schemas.microsoft.com/office/drawing/2014/main" id="{CBE8D60C-9F6F-4CF4-BB32-45EDC60AA541}"/>
              </a:ext>
            </a:extLst>
          </p:cNvPr>
          <p:cNvGrpSpPr/>
          <p:nvPr/>
        </p:nvGrpSpPr>
        <p:grpSpPr>
          <a:xfrm rot="18852018" flipH="1">
            <a:off x="9013430" y="1092365"/>
            <a:ext cx="1825464" cy="1820704"/>
            <a:chOff x="5137988" y="1148280"/>
            <a:chExt cx="1160378" cy="1157352"/>
          </a:xfrm>
        </p:grpSpPr>
        <p:sp>
          <p:nvSpPr>
            <p:cNvPr id="482" name="Isosceles Triangle 49">
              <a:extLst>
                <a:ext uri="{FF2B5EF4-FFF2-40B4-BE49-F238E27FC236}">
                  <a16:creationId xmlns:a16="http://schemas.microsoft.com/office/drawing/2014/main" id="{C728B4EB-35A5-45E1-BB87-228FBA42C506}"/>
                </a:ext>
              </a:extLst>
            </p:cNvPr>
            <p:cNvSpPr/>
            <p:nvPr/>
          </p:nvSpPr>
          <p:spPr>
            <a:xfrm rot="3965908" flipH="1">
              <a:off x="5478651" y="1283059"/>
              <a:ext cx="479323" cy="1160106"/>
            </a:xfrm>
            <a:custGeom>
              <a:avLst/>
              <a:gdLst>
                <a:gd name="connsiteX0" fmla="*/ 0 w 786242"/>
                <a:gd name="connsiteY0" fmla="*/ 2640853 h 2640853"/>
                <a:gd name="connsiteX1" fmla="*/ 655356 w 786242"/>
                <a:gd name="connsiteY1" fmla="*/ 0 h 2640853"/>
                <a:gd name="connsiteX2" fmla="*/ 786242 w 786242"/>
                <a:gd name="connsiteY2" fmla="*/ 2640853 h 2640853"/>
                <a:gd name="connsiteX3" fmla="*/ 0 w 786242"/>
                <a:gd name="connsiteY3" fmla="*/ 2640853 h 2640853"/>
                <a:gd name="connsiteX0" fmla="*/ 0 w 1038544"/>
                <a:gd name="connsiteY0" fmla="*/ 2513590 h 2513590"/>
                <a:gd name="connsiteX1" fmla="*/ 1038544 w 1038544"/>
                <a:gd name="connsiteY1" fmla="*/ 0 h 2513590"/>
                <a:gd name="connsiteX2" fmla="*/ 786242 w 1038544"/>
                <a:gd name="connsiteY2" fmla="*/ 2513590 h 2513590"/>
                <a:gd name="connsiteX3" fmla="*/ 0 w 1038544"/>
                <a:gd name="connsiteY3" fmla="*/ 2513590 h 251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8544" h="2513590">
                  <a:moveTo>
                    <a:pt x="0" y="2513590"/>
                  </a:moveTo>
                  <a:lnTo>
                    <a:pt x="1038544" y="0"/>
                  </a:lnTo>
                  <a:lnTo>
                    <a:pt x="786242" y="2513590"/>
                  </a:lnTo>
                  <a:lnTo>
                    <a:pt x="0" y="251359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Isosceles Triangle 47">
              <a:extLst>
                <a:ext uri="{FF2B5EF4-FFF2-40B4-BE49-F238E27FC236}">
                  <a16:creationId xmlns:a16="http://schemas.microsoft.com/office/drawing/2014/main" id="{0B539AA5-F661-4211-B586-F4F2D5F9D218}"/>
                </a:ext>
              </a:extLst>
            </p:cNvPr>
            <p:cNvSpPr/>
            <p:nvPr/>
          </p:nvSpPr>
          <p:spPr>
            <a:xfrm rot="1861541">
              <a:off x="5137988" y="1148280"/>
              <a:ext cx="790741" cy="999463"/>
            </a:xfrm>
            <a:custGeom>
              <a:avLst/>
              <a:gdLst>
                <a:gd name="connsiteX0" fmla="*/ 0 w 487152"/>
                <a:gd name="connsiteY0" fmla="*/ 2193673 h 2193673"/>
                <a:gd name="connsiteX1" fmla="*/ 406056 w 487152"/>
                <a:gd name="connsiteY1" fmla="*/ 0 h 2193673"/>
                <a:gd name="connsiteX2" fmla="*/ 487152 w 487152"/>
                <a:gd name="connsiteY2" fmla="*/ 2193673 h 2193673"/>
                <a:gd name="connsiteX3" fmla="*/ 0 w 487152"/>
                <a:gd name="connsiteY3" fmla="*/ 2193673 h 2193673"/>
                <a:gd name="connsiteX0" fmla="*/ 0 w 1646657"/>
                <a:gd name="connsiteY0" fmla="*/ 2168619 h 2168619"/>
                <a:gd name="connsiteX1" fmla="*/ 1646657 w 1646657"/>
                <a:gd name="connsiteY1" fmla="*/ 0 h 2168619"/>
                <a:gd name="connsiteX2" fmla="*/ 487152 w 1646657"/>
                <a:gd name="connsiteY2" fmla="*/ 2168619 h 2168619"/>
                <a:gd name="connsiteX3" fmla="*/ 0 w 1646657"/>
                <a:gd name="connsiteY3" fmla="*/ 2168619 h 2168619"/>
                <a:gd name="connsiteX0" fmla="*/ 0 w 1655693"/>
                <a:gd name="connsiteY0" fmla="*/ 2153103 h 2153103"/>
                <a:gd name="connsiteX1" fmla="*/ 1655693 w 1655693"/>
                <a:gd name="connsiteY1" fmla="*/ 0 h 2153103"/>
                <a:gd name="connsiteX2" fmla="*/ 487152 w 1655693"/>
                <a:gd name="connsiteY2" fmla="*/ 2153103 h 2153103"/>
                <a:gd name="connsiteX3" fmla="*/ 0 w 1655693"/>
                <a:gd name="connsiteY3" fmla="*/ 2153103 h 2153103"/>
                <a:gd name="connsiteX0" fmla="*/ 0 w 1658686"/>
                <a:gd name="connsiteY0" fmla="*/ 2165526 h 2165526"/>
                <a:gd name="connsiteX1" fmla="*/ 1658686 w 1658686"/>
                <a:gd name="connsiteY1" fmla="*/ 0 h 2165526"/>
                <a:gd name="connsiteX2" fmla="*/ 487152 w 1658686"/>
                <a:gd name="connsiteY2" fmla="*/ 2165526 h 2165526"/>
                <a:gd name="connsiteX3" fmla="*/ 0 w 1658686"/>
                <a:gd name="connsiteY3" fmla="*/ 2165526 h 2165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58686" h="2165526">
                  <a:moveTo>
                    <a:pt x="0" y="2165526"/>
                  </a:moveTo>
                  <a:lnTo>
                    <a:pt x="1658686" y="0"/>
                  </a:lnTo>
                  <a:lnTo>
                    <a:pt x="487152" y="2165526"/>
                  </a:lnTo>
                  <a:lnTo>
                    <a:pt x="0" y="216552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" name="Isosceles Triangle 47">
              <a:extLst>
                <a:ext uri="{FF2B5EF4-FFF2-40B4-BE49-F238E27FC236}">
                  <a16:creationId xmlns:a16="http://schemas.microsoft.com/office/drawing/2014/main" id="{9B495B16-0F1F-410C-854F-9E59EAD12FB0}"/>
                </a:ext>
              </a:extLst>
            </p:cNvPr>
            <p:cNvSpPr/>
            <p:nvPr/>
          </p:nvSpPr>
          <p:spPr>
            <a:xfrm rot="16200000" flipV="1">
              <a:off x="5272724" y="1450290"/>
              <a:ext cx="872754" cy="837930"/>
            </a:xfrm>
            <a:custGeom>
              <a:avLst/>
              <a:gdLst>
                <a:gd name="connsiteX0" fmla="*/ 0 w 487152"/>
                <a:gd name="connsiteY0" fmla="*/ 2193673 h 2193673"/>
                <a:gd name="connsiteX1" fmla="*/ 406056 w 487152"/>
                <a:gd name="connsiteY1" fmla="*/ 0 h 2193673"/>
                <a:gd name="connsiteX2" fmla="*/ 487152 w 487152"/>
                <a:gd name="connsiteY2" fmla="*/ 2193673 h 2193673"/>
                <a:gd name="connsiteX3" fmla="*/ 0 w 487152"/>
                <a:gd name="connsiteY3" fmla="*/ 2193673 h 2193673"/>
                <a:gd name="connsiteX0" fmla="*/ 0 w 1646657"/>
                <a:gd name="connsiteY0" fmla="*/ 2168619 h 2168619"/>
                <a:gd name="connsiteX1" fmla="*/ 1646657 w 1646657"/>
                <a:gd name="connsiteY1" fmla="*/ 0 h 2168619"/>
                <a:gd name="connsiteX2" fmla="*/ 487152 w 1646657"/>
                <a:gd name="connsiteY2" fmla="*/ 2168619 h 2168619"/>
                <a:gd name="connsiteX3" fmla="*/ 0 w 1646657"/>
                <a:gd name="connsiteY3" fmla="*/ 2168619 h 2168619"/>
                <a:gd name="connsiteX0" fmla="*/ 0 w 1848251"/>
                <a:gd name="connsiteY0" fmla="*/ 1806481 h 1806481"/>
                <a:gd name="connsiteX1" fmla="*/ 1848251 w 1848251"/>
                <a:gd name="connsiteY1" fmla="*/ 0 h 1806481"/>
                <a:gd name="connsiteX2" fmla="*/ 487152 w 1848251"/>
                <a:gd name="connsiteY2" fmla="*/ 1806481 h 1806481"/>
                <a:gd name="connsiteX3" fmla="*/ 0 w 1848251"/>
                <a:gd name="connsiteY3" fmla="*/ 1806481 h 1806481"/>
                <a:gd name="connsiteX0" fmla="*/ 0 w 1830721"/>
                <a:gd name="connsiteY0" fmla="*/ 1815534 h 1815534"/>
                <a:gd name="connsiteX1" fmla="*/ 1830721 w 1830721"/>
                <a:gd name="connsiteY1" fmla="*/ 0 h 1815534"/>
                <a:gd name="connsiteX2" fmla="*/ 487152 w 1830721"/>
                <a:gd name="connsiteY2" fmla="*/ 1815534 h 1815534"/>
                <a:gd name="connsiteX3" fmla="*/ 0 w 1830721"/>
                <a:gd name="connsiteY3" fmla="*/ 1815534 h 181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0721" h="1815534">
                  <a:moveTo>
                    <a:pt x="0" y="1815534"/>
                  </a:moveTo>
                  <a:lnTo>
                    <a:pt x="1830721" y="0"/>
                  </a:lnTo>
                  <a:lnTo>
                    <a:pt x="487152" y="1815534"/>
                  </a:lnTo>
                  <a:lnTo>
                    <a:pt x="0" y="1815534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Isosceles Triangle 484">
              <a:extLst>
                <a:ext uri="{FF2B5EF4-FFF2-40B4-BE49-F238E27FC236}">
                  <a16:creationId xmlns:a16="http://schemas.microsoft.com/office/drawing/2014/main" id="{618DAC60-8E8C-4779-8041-E30544D85AD0}"/>
                </a:ext>
              </a:extLst>
            </p:cNvPr>
            <p:cNvSpPr/>
            <p:nvPr/>
          </p:nvSpPr>
          <p:spPr>
            <a:xfrm rot="1786633">
              <a:off x="5502366" y="1257945"/>
              <a:ext cx="500435" cy="1012454"/>
            </a:xfrm>
            <a:prstGeom prst="triangle">
              <a:avLst>
                <a:gd name="adj" fmla="val 8335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>
            <a:extLst>
              <a:ext uri="{FF2B5EF4-FFF2-40B4-BE49-F238E27FC236}">
                <a16:creationId xmlns:a16="http://schemas.microsoft.com/office/drawing/2014/main" id="{0C8C1BCB-F54D-42FC-A443-FD8323DDBD20}"/>
              </a:ext>
            </a:extLst>
          </p:cNvPr>
          <p:cNvGrpSpPr/>
          <p:nvPr/>
        </p:nvGrpSpPr>
        <p:grpSpPr>
          <a:xfrm>
            <a:off x="3326018" y="3895490"/>
            <a:ext cx="1794213" cy="1078798"/>
            <a:chOff x="7026501" y="4509120"/>
            <a:chExt cx="1499710" cy="1078798"/>
          </a:xfrm>
          <a:noFill/>
        </p:grpSpPr>
        <p:sp>
          <p:nvSpPr>
            <p:cNvPr id="487" name="TextBox 486">
              <a:extLst>
                <a:ext uri="{FF2B5EF4-FFF2-40B4-BE49-F238E27FC236}">
                  <a16:creationId xmlns:a16="http://schemas.microsoft.com/office/drawing/2014/main" id="{D396B99D-1E2A-49B5-BEC2-AD9A3A957CE2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8" name="TextBox 487">
              <a:extLst>
                <a:ext uri="{FF2B5EF4-FFF2-40B4-BE49-F238E27FC236}">
                  <a16:creationId xmlns:a16="http://schemas.microsoft.com/office/drawing/2014/main" id="{33FFF35A-E565-464F-89AC-C30479476D5D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9" name="Group 488">
            <a:extLst>
              <a:ext uri="{FF2B5EF4-FFF2-40B4-BE49-F238E27FC236}">
                <a16:creationId xmlns:a16="http://schemas.microsoft.com/office/drawing/2014/main" id="{EB82DF7E-0FE7-4972-AA9D-E1334CF3E67A}"/>
              </a:ext>
            </a:extLst>
          </p:cNvPr>
          <p:cNvGrpSpPr/>
          <p:nvPr/>
        </p:nvGrpSpPr>
        <p:grpSpPr>
          <a:xfrm>
            <a:off x="5342281" y="3474278"/>
            <a:ext cx="1794213" cy="1078798"/>
            <a:chOff x="7026501" y="4509120"/>
            <a:chExt cx="1499710" cy="1078798"/>
          </a:xfrm>
          <a:noFill/>
        </p:grpSpPr>
        <p:sp>
          <p:nvSpPr>
            <p:cNvPr id="490" name="TextBox 489">
              <a:extLst>
                <a:ext uri="{FF2B5EF4-FFF2-40B4-BE49-F238E27FC236}">
                  <a16:creationId xmlns:a16="http://schemas.microsoft.com/office/drawing/2014/main" id="{4139C20B-682D-4D70-9C8C-FDFD363028DB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1" name="TextBox 490">
              <a:extLst>
                <a:ext uri="{FF2B5EF4-FFF2-40B4-BE49-F238E27FC236}">
                  <a16:creationId xmlns:a16="http://schemas.microsoft.com/office/drawing/2014/main" id="{152AB503-3E2E-4BC8-829A-371119CB1D48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2" name="Group 491">
            <a:extLst>
              <a:ext uri="{FF2B5EF4-FFF2-40B4-BE49-F238E27FC236}">
                <a16:creationId xmlns:a16="http://schemas.microsoft.com/office/drawing/2014/main" id="{1C85E520-5B03-447B-AAB7-57255E13FB47}"/>
              </a:ext>
            </a:extLst>
          </p:cNvPr>
          <p:cNvGrpSpPr/>
          <p:nvPr/>
        </p:nvGrpSpPr>
        <p:grpSpPr>
          <a:xfrm>
            <a:off x="7358544" y="3053065"/>
            <a:ext cx="1794213" cy="1078798"/>
            <a:chOff x="7026501" y="4509120"/>
            <a:chExt cx="1499710" cy="1078798"/>
          </a:xfrm>
          <a:noFill/>
        </p:grpSpPr>
        <p:sp>
          <p:nvSpPr>
            <p:cNvPr id="493" name="TextBox 492">
              <a:extLst>
                <a:ext uri="{FF2B5EF4-FFF2-40B4-BE49-F238E27FC236}">
                  <a16:creationId xmlns:a16="http://schemas.microsoft.com/office/drawing/2014/main" id="{71A9CF6F-FC27-4536-9CB5-9AB791B1E7F9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4" name="TextBox 493">
              <a:extLst>
                <a:ext uri="{FF2B5EF4-FFF2-40B4-BE49-F238E27FC236}">
                  <a16:creationId xmlns:a16="http://schemas.microsoft.com/office/drawing/2014/main" id="{66CB4FC4-E081-445F-A182-BDCF307933C9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5" name="Group 494">
            <a:extLst>
              <a:ext uri="{FF2B5EF4-FFF2-40B4-BE49-F238E27FC236}">
                <a16:creationId xmlns:a16="http://schemas.microsoft.com/office/drawing/2014/main" id="{F80A4854-A1E5-46FB-8CBB-BE3F41466DCB}"/>
              </a:ext>
            </a:extLst>
          </p:cNvPr>
          <p:cNvGrpSpPr/>
          <p:nvPr/>
        </p:nvGrpSpPr>
        <p:grpSpPr>
          <a:xfrm>
            <a:off x="9374808" y="2631852"/>
            <a:ext cx="1794213" cy="1078798"/>
            <a:chOff x="7026501" y="4509120"/>
            <a:chExt cx="1499710" cy="1078798"/>
          </a:xfrm>
          <a:noFill/>
        </p:grpSpPr>
        <p:sp>
          <p:nvSpPr>
            <p:cNvPr id="496" name="TextBox 495">
              <a:extLst>
                <a:ext uri="{FF2B5EF4-FFF2-40B4-BE49-F238E27FC236}">
                  <a16:creationId xmlns:a16="http://schemas.microsoft.com/office/drawing/2014/main" id="{65E088E8-7361-4662-A4FD-290A93436070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7" name="TextBox 496">
              <a:extLst>
                <a:ext uri="{FF2B5EF4-FFF2-40B4-BE49-F238E27FC236}">
                  <a16:creationId xmlns:a16="http://schemas.microsoft.com/office/drawing/2014/main" id="{11891243-2846-4DA6-8260-F05D293E9F66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8" name="Group 497">
            <a:extLst>
              <a:ext uri="{FF2B5EF4-FFF2-40B4-BE49-F238E27FC236}">
                <a16:creationId xmlns:a16="http://schemas.microsoft.com/office/drawing/2014/main" id="{13130F9C-46D4-47A4-9B8D-B9E8FF246126}"/>
              </a:ext>
            </a:extLst>
          </p:cNvPr>
          <p:cNvGrpSpPr/>
          <p:nvPr/>
        </p:nvGrpSpPr>
        <p:grpSpPr>
          <a:xfrm>
            <a:off x="7535932" y="4478014"/>
            <a:ext cx="3987976" cy="830180"/>
            <a:chOff x="6324699" y="2302093"/>
            <a:chExt cx="2736305" cy="830180"/>
          </a:xfrm>
        </p:grpSpPr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F67AEF27-D869-428B-811B-319541DFAF78}"/>
                </a:ext>
              </a:extLst>
            </p:cNvPr>
            <p:cNvSpPr txBox="1"/>
            <p:nvPr/>
          </p:nvSpPr>
          <p:spPr>
            <a:xfrm>
              <a:off x="6324700" y="2670608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Simple Presentation  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500" name="TextBox 499">
              <a:extLst>
                <a:ext uri="{FF2B5EF4-FFF2-40B4-BE49-F238E27FC236}">
                  <a16:creationId xmlns:a16="http://schemas.microsoft.com/office/drawing/2014/main" id="{937FC768-151D-412F-93CA-D3CA34AD967B}"/>
                </a:ext>
              </a:extLst>
            </p:cNvPr>
            <p:cNvSpPr txBox="1"/>
            <p:nvPr/>
          </p:nvSpPr>
          <p:spPr>
            <a:xfrm>
              <a:off x="6324699" y="2302093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501" name="TextBox 500">
            <a:extLst>
              <a:ext uri="{FF2B5EF4-FFF2-40B4-BE49-F238E27FC236}">
                <a16:creationId xmlns:a16="http://schemas.microsoft.com/office/drawing/2014/main" id="{629D4956-FACE-4E04-BB84-B613A7533862}"/>
              </a:ext>
            </a:extLst>
          </p:cNvPr>
          <p:cNvSpPr txBox="1"/>
          <p:nvPr/>
        </p:nvSpPr>
        <p:spPr>
          <a:xfrm>
            <a:off x="6111708" y="5326467"/>
            <a:ext cx="541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118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24</cp:revision>
  <dcterms:created xsi:type="dcterms:W3CDTF">2018-02-18T19:39:47Z</dcterms:created>
  <dcterms:modified xsi:type="dcterms:W3CDTF">2021-04-14T06:44:22Z</dcterms:modified>
</cp:coreProperties>
</file>