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7B4-44A5-B7C6-3E55DFA6885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7B4-44A5-B7C6-3E55DFA6885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7B4-44A5-B7C6-3E55DFA6885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7B4-44A5-B7C6-3E55DFA68858}"/>
              </c:ext>
            </c:extLst>
          </c:dPt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</c:v>
                </c:pt>
                <c:pt idx="1">
                  <c:v>50</c:v>
                </c:pt>
                <c:pt idx="2">
                  <c:v>75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B4-44A5-B7C6-3E55DFA688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6-97B4-44A5-B7C6-3E55DFA688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8-97B4-44A5-B7C6-3E55DFA6885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A-97B4-44A5-B7C6-3E55DFA6885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C-97B4-44A5-B7C6-3E55DFA68858}"/>
              </c:ext>
            </c:extLst>
          </c:dPt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40</c:v>
                </c:pt>
                <c:pt idx="1">
                  <c:v>50</c:v>
                </c:pt>
                <c:pt idx="2">
                  <c:v>25</c:v>
                </c:pt>
                <c:pt idx="3">
                  <c:v>60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7B4-44A5-B7C6-3E55DFA68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7C30-4AD0-B6F3-C3DBCBB4346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7C30-4AD0-B6F3-C3DBCBB4346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7C30-4AD0-B6F3-C3DBCBB4346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7C30-4AD0-B6F3-C3DBCBB4346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8-7C30-4AD0-B6F3-C3DBCBB4346D}"/>
              </c:ext>
            </c:extLst>
          </c:dPt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70</c:v>
                </c:pt>
                <c:pt idx="2">
                  <c:v>60</c:v>
                </c:pt>
                <c:pt idx="3">
                  <c:v>50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C30-4AD0-B6F3-C3DBCBB434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</c:spPr>
          <c:invertIfNegative val="0"/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30-4AD0-B6F3-C3DBCBB43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58" name="Chart 457">
            <a:extLst>
              <a:ext uri="{FF2B5EF4-FFF2-40B4-BE49-F238E27FC236}">
                <a16:creationId xmlns:a16="http://schemas.microsoft.com/office/drawing/2014/main" id="{4BE88942-331C-49B5-BB9B-4BC887F4CB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84130"/>
              </p:ext>
            </p:extLst>
          </p:nvPr>
        </p:nvGraphicFramePr>
        <p:xfrm>
          <a:off x="99583" y="1545824"/>
          <a:ext cx="6263117" cy="4255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59" name="Chart 458">
            <a:extLst>
              <a:ext uri="{FF2B5EF4-FFF2-40B4-BE49-F238E27FC236}">
                <a16:creationId xmlns:a16="http://schemas.microsoft.com/office/drawing/2014/main" id="{6523D0EA-B535-4D25-AAEC-536777DFE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229185"/>
              </p:ext>
            </p:extLst>
          </p:nvPr>
        </p:nvGraphicFramePr>
        <p:xfrm>
          <a:off x="6134100" y="1545824"/>
          <a:ext cx="6157484" cy="4255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0" name="TextBox 459">
            <a:extLst>
              <a:ext uri="{FF2B5EF4-FFF2-40B4-BE49-F238E27FC236}">
                <a16:creationId xmlns:a16="http://schemas.microsoft.com/office/drawing/2014/main" id="{8D9B9CBB-AA97-42F0-91A6-0F55E768459C}"/>
              </a:ext>
            </a:extLst>
          </p:cNvPr>
          <p:cNvSpPr txBox="1"/>
          <p:nvPr/>
        </p:nvSpPr>
        <p:spPr>
          <a:xfrm>
            <a:off x="1663093" y="263672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8C9547CD-75B3-430D-A7AC-3829B5E13825}"/>
              </a:ext>
            </a:extLst>
          </p:cNvPr>
          <p:cNvSpPr txBox="1"/>
          <p:nvPr/>
        </p:nvSpPr>
        <p:spPr>
          <a:xfrm>
            <a:off x="3766611" y="343731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8E023F75-C4D7-49BA-9B25-1E17FB97E9E2}"/>
              </a:ext>
            </a:extLst>
          </p:cNvPr>
          <p:cNvSpPr txBox="1"/>
          <p:nvPr/>
        </p:nvSpPr>
        <p:spPr>
          <a:xfrm>
            <a:off x="2245812" y="423790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1CDD1322-466E-4CFF-A77F-BD5ABF12524F}"/>
              </a:ext>
            </a:extLst>
          </p:cNvPr>
          <p:cNvSpPr txBox="1"/>
          <p:nvPr/>
        </p:nvSpPr>
        <p:spPr>
          <a:xfrm>
            <a:off x="2844519" y="5038498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677505FE-7CBB-4B8C-9990-88070CB2D3CA}"/>
              </a:ext>
            </a:extLst>
          </p:cNvPr>
          <p:cNvSpPr txBox="1"/>
          <p:nvPr/>
        </p:nvSpPr>
        <p:spPr>
          <a:xfrm>
            <a:off x="9095922" y="5038498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DEE80625-0727-4FF4-A2D1-C26F55CEA9A6}"/>
              </a:ext>
            </a:extLst>
          </p:cNvPr>
          <p:cNvSpPr txBox="1"/>
          <p:nvPr/>
        </p:nvSpPr>
        <p:spPr>
          <a:xfrm>
            <a:off x="10291738" y="423790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85%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8554ADC7-6B80-4A50-9133-152FDD63844C}"/>
              </a:ext>
            </a:extLst>
          </p:cNvPr>
          <p:cNvSpPr txBox="1"/>
          <p:nvPr/>
        </p:nvSpPr>
        <p:spPr>
          <a:xfrm>
            <a:off x="9695703" y="343731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C4F93480-A78D-4B21-951C-5D4EC1D25989}"/>
              </a:ext>
            </a:extLst>
          </p:cNvPr>
          <p:cNvSpPr txBox="1"/>
          <p:nvPr/>
        </p:nvSpPr>
        <p:spPr>
          <a:xfrm>
            <a:off x="9106149" y="263672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68" name="Oval 467">
            <a:extLst>
              <a:ext uri="{FF2B5EF4-FFF2-40B4-BE49-F238E27FC236}">
                <a16:creationId xmlns:a16="http://schemas.microsoft.com/office/drawing/2014/main" id="{E0D90892-DD95-444A-99FA-C1E320AEA8D5}"/>
              </a:ext>
            </a:extLst>
          </p:cNvPr>
          <p:cNvSpPr/>
          <p:nvPr/>
        </p:nvSpPr>
        <p:spPr>
          <a:xfrm>
            <a:off x="5788553" y="2535601"/>
            <a:ext cx="667600" cy="667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>
            <a:extLst>
              <a:ext uri="{FF2B5EF4-FFF2-40B4-BE49-F238E27FC236}">
                <a16:creationId xmlns:a16="http://schemas.microsoft.com/office/drawing/2014/main" id="{76361FEF-42DB-4908-B501-0E712C3FC25B}"/>
              </a:ext>
            </a:extLst>
          </p:cNvPr>
          <p:cNvSpPr/>
          <p:nvPr/>
        </p:nvSpPr>
        <p:spPr>
          <a:xfrm>
            <a:off x="5788553" y="4942897"/>
            <a:ext cx="667600" cy="667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>
            <a:extLst>
              <a:ext uri="{FF2B5EF4-FFF2-40B4-BE49-F238E27FC236}">
                <a16:creationId xmlns:a16="http://schemas.microsoft.com/office/drawing/2014/main" id="{D284CE4A-088A-4106-B3AD-447A605A8E50}"/>
              </a:ext>
            </a:extLst>
          </p:cNvPr>
          <p:cNvSpPr/>
          <p:nvPr/>
        </p:nvSpPr>
        <p:spPr>
          <a:xfrm>
            <a:off x="5788553" y="3338033"/>
            <a:ext cx="667600" cy="667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>
            <a:extLst>
              <a:ext uri="{FF2B5EF4-FFF2-40B4-BE49-F238E27FC236}">
                <a16:creationId xmlns:a16="http://schemas.microsoft.com/office/drawing/2014/main" id="{6B6807FD-EE4F-42EC-8B3D-F7A877BCC161}"/>
              </a:ext>
            </a:extLst>
          </p:cNvPr>
          <p:cNvSpPr/>
          <p:nvPr/>
        </p:nvSpPr>
        <p:spPr>
          <a:xfrm>
            <a:off x="5788553" y="4140465"/>
            <a:ext cx="667600" cy="667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>
            <a:extLst>
              <a:ext uri="{FF2B5EF4-FFF2-40B4-BE49-F238E27FC236}">
                <a16:creationId xmlns:a16="http://schemas.microsoft.com/office/drawing/2014/main" id="{ABA0878E-BF74-4CAD-8A83-F45FB7CF15D1}"/>
              </a:ext>
            </a:extLst>
          </p:cNvPr>
          <p:cNvSpPr/>
          <p:nvPr/>
        </p:nvSpPr>
        <p:spPr>
          <a:xfrm>
            <a:off x="5788553" y="1733169"/>
            <a:ext cx="667600" cy="667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30">
            <a:extLst>
              <a:ext uri="{FF2B5EF4-FFF2-40B4-BE49-F238E27FC236}">
                <a16:creationId xmlns:a16="http://schemas.microsoft.com/office/drawing/2014/main" id="{2A7BB8AF-7811-4C80-B0BB-4A9D5AECA885}"/>
              </a:ext>
            </a:extLst>
          </p:cNvPr>
          <p:cNvSpPr/>
          <p:nvPr/>
        </p:nvSpPr>
        <p:spPr>
          <a:xfrm>
            <a:off x="5979834" y="3512655"/>
            <a:ext cx="285038" cy="28420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74" name="Rounded Rectangle 10">
            <a:extLst>
              <a:ext uri="{FF2B5EF4-FFF2-40B4-BE49-F238E27FC236}">
                <a16:creationId xmlns:a16="http://schemas.microsoft.com/office/drawing/2014/main" id="{46EA2FB6-65FB-4E9B-BB4D-37F2C5D65067}"/>
              </a:ext>
            </a:extLst>
          </p:cNvPr>
          <p:cNvSpPr/>
          <p:nvPr/>
        </p:nvSpPr>
        <p:spPr>
          <a:xfrm>
            <a:off x="6008161" y="4314607"/>
            <a:ext cx="228384" cy="302240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75" name="Rounded Rectangle 6">
            <a:extLst>
              <a:ext uri="{FF2B5EF4-FFF2-40B4-BE49-F238E27FC236}">
                <a16:creationId xmlns:a16="http://schemas.microsoft.com/office/drawing/2014/main" id="{DCF42CD9-265E-452C-B216-FDD9421B1335}"/>
              </a:ext>
            </a:extLst>
          </p:cNvPr>
          <p:cNvSpPr/>
          <p:nvPr/>
        </p:nvSpPr>
        <p:spPr>
          <a:xfrm>
            <a:off x="5966900" y="2702816"/>
            <a:ext cx="310906" cy="316094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76" name="Rectangle 16">
            <a:extLst>
              <a:ext uri="{FF2B5EF4-FFF2-40B4-BE49-F238E27FC236}">
                <a16:creationId xmlns:a16="http://schemas.microsoft.com/office/drawing/2014/main" id="{13564558-A0C0-4176-854A-0273960DA86B}"/>
              </a:ext>
            </a:extLst>
          </p:cNvPr>
          <p:cNvSpPr/>
          <p:nvPr/>
        </p:nvSpPr>
        <p:spPr>
          <a:xfrm rot="2700000">
            <a:off x="6002878" y="5062501"/>
            <a:ext cx="238950" cy="42839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477" name="Rectangle 9">
            <a:extLst>
              <a:ext uri="{FF2B5EF4-FFF2-40B4-BE49-F238E27FC236}">
                <a16:creationId xmlns:a16="http://schemas.microsoft.com/office/drawing/2014/main" id="{EEE5AAD2-E428-4C8D-9194-572891726F30}"/>
              </a:ext>
            </a:extLst>
          </p:cNvPr>
          <p:cNvSpPr/>
          <p:nvPr/>
        </p:nvSpPr>
        <p:spPr>
          <a:xfrm>
            <a:off x="5951833" y="1907348"/>
            <a:ext cx="341040" cy="3192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806887A7-751F-44DE-8EEF-D92CE216FD88}"/>
              </a:ext>
            </a:extLst>
          </p:cNvPr>
          <p:cNvSpPr txBox="1"/>
          <p:nvPr/>
        </p:nvSpPr>
        <p:spPr>
          <a:xfrm>
            <a:off x="2257710" y="183613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FEF4771F-2CA8-4CA1-891B-F7B1F5587089}"/>
              </a:ext>
            </a:extLst>
          </p:cNvPr>
          <p:cNvSpPr txBox="1"/>
          <p:nvPr/>
        </p:nvSpPr>
        <p:spPr>
          <a:xfrm>
            <a:off x="7911322" y="183613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7B07CB3F-BFB8-4885-9722-24A2A5FA0BFC}"/>
              </a:ext>
            </a:extLst>
          </p:cNvPr>
          <p:cNvGrpSpPr/>
          <p:nvPr/>
        </p:nvGrpSpPr>
        <p:grpSpPr>
          <a:xfrm>
            <a:off x="750004" y="5898708"/>
            <a:ext cx="2273173" cy="261610"/>
            <a:chOff x="3563888" y="5399347"/>
            <a:chExt cx="2232249" cy="261610"/>
          </a:xfrm>
        </p:grpSpPr>
        <p:sp>
          <p:nvSpPr>
            <p:cNvPr id="481" name="Rectangle 480">
              <a:extLst>
                <a:ext uri="{FF2B5EF4-FFF2-40B4-BE49-F238E27FC236}">
                  <a16:creationId xmlns:a16="http://schemas.microsoft.com/office/drawing/2014/main" id="{EEA5FAC2-1641-4BB7-B3DD-3CB68E35DACF}"/>
                </a:ext>
              </a:extLst>
            </p:cNvPr>
            <p:cNvSpPr/>
            <p:nvPr/>
          </p:nvSpPr>
          <p:spPr>
            <a:xfrm>
              <a:off x="3563888" y="5429834"/>
              <a:ext cx="914400" cy="21602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482" name="TextBox 481">
              <a:extLst>
                <a:ext uri="{FF2B5EF4-FFF2-40B4-BE49-F238E27FC236}">
                  <a16:creationId xmlns:a16="http://schemas.microsoft.com/office/drawing/2014/main" id="{71A5D372-B6CE-4383-9FB8-04442865114A}"/>
                </a:ext>
              </a:extLst>
            </p:cNvPr>
            <p:cNvSpPr txBox="1"/>
            <p:nvPr/>
          </p:nvSpPr>
          <p:spPr>
            <a:xfrm>
              <a:off x="4572001" y="5399347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CE67E7BA-BDB0-4937-8026-46066628E881}"/>
              </a:ext>
            </a:extLst>
          </p:cNvPr>
          <p:cNvGrpSpPr/>
          <p:nvPr/>
        </p:nvGrpSpPr>
        <p:grpSpPr>
          <a:xfrm>
            <a:off x="5194194" y="5898708"/>
            <a:ext cx="2273173" cy="261610"/>
            <a:chOff x="3563888" y="5399347"/>
            <a:chExt cx="2232249" cy="261610"/>
          </a:xfrm>
        </p:grpSpPr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0A195010-2317-418B-B76E-D3CC37E593A9}"/>
                </a:ext>
              </a:extLst>
            </p:cNvPr>
            <p:cNvSpPr/>
            <p:nvPr/>
          </p:nvSpPr>
          <p:spPr>
            <a:xfrm>
              <a:off x="3563888" y="5429834"/>
              <a:ext cx="914400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04E5F874-0F9F-447A-840C-1E1A784E574F}"/>
                </a:ext>
              </a:extLst>
            </p:cNvPr>
            <p:cNvSpPr txBox="1"/>
            <p:nvPr/>
          </p:nvSpPr>
          <p:spPr>
            <a:xfrm>
              <a:off x="4572001" y="5399347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991AA10B-955E-4A73-8EBC-7A3AD2DEA5EF}"/>
              </a:ext>
            </a:extLst>
          </p:cNvPr>
          <p:cNvGrpSpPr/>
          <p:nvPr/>
        </p:nvGrpSpPr>
        <p:grpSpPr>
          <a:xfrm>
            <a:off x="2972099" y="5898708"/>
            <a:ext cx="2273173" cy="261610"/>
            <a:chOff x="3563888" y="5399347"/>
            <a:chExt cx="2232249" cy="261610"/>
          </a:xfrm>
        </p:grpSpPr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07D1DB6F-8D49-4377-A36D-3BD7A47C9885}"/>
                </a:ext>
              </a:extLst>
            </p:cNvPr>
            <p:cNvSpPr/>
            <p:nvPr/>
          </p:nvSpPr>
          <p:spPr>
            <a:xfrm>
              <a:off x="3563888" y="5429834"/>
              <a:ext cx="914400" cy="2160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22952B89-976E-4776-AB91-69C2EE33ECC3}"/>
                </a:ext>
              </a:extLst>
            </p:cNvPr>
            <p:cNvSpPr txBox="1"/>
            <p:nvPr/>
          </p:nvSpPr>
          <p:spPr>
            <a:xfrm>
              <a:off x="4572001" y="5399347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1E89D369-F873-47F8-A357-9E0FA6B549E5}"/>
              </a:ext>
            </a:extLst>
          </p:cNvPr>
          <p:cNvGrpSpPr/>
          <p:nvPr/>
        </p:nvGrpSpPr>
        <p:grpSpPr>
          <a:xfrm>
            <a:off x="7416289" y="5898708"/>
            <a:ext cx="2273173" cy="261610"/>
            <a:chOff x="3563888" y="5399347"/>
            <a:chExt cx="2232249" cy="261610"/>
          </a:xfrm>
        </p:grpSpPr>
        <p:sp>
          <p:nvSpPr>
            <p:cNvPr id="490" name="Rectangle 489">
              <a:extLst>
                <a:ext uri="{FF2B5EF4-FFF2-40B4-BE49-F238E27FC236}">
                  <a16:creationId xmlns:a16="http://schemas.microsoft.com/office/drawing/2014/main" id="{D9028251-1151-4755-8A6D-0CF3091B3153}"/>
                </a:ext>
              </a:extLst>
            </p:cNvPr>
            <p:cNvSpPr/>
            <p:nvPr/>
          </p:nvSpPr>
          <p:spPr>
            <a:xfrm>
              <a:off x="3563888" y="5429834"/>
              <a:ext cx="914400" cy="2160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1B65DFA4-B7DE-45EA-93FB-7794C40EC1E4}"/>
                </a:ext>
              </a:extLst>
            </p:cNvPr>
            <p:cNvSpPr txBox="1"/>
            <p:nvPr/>
          </p:nvSpPr>
          <p:spPr>
            <a:xfrm>
              <a:off x="4572001" y="5399347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22E96F6F-FDD1-4F83-89AB-00B46C95D4EE}"/>
              </a:ext>
            </a:extLst>
          </p:cNvPr>
          <p:cNvGrpSpPr/>
          <p:nvPr/>
        </p:nvGrpSpPr>
        <p:grpSpPr>
          <a:xfrm>
            <a:off x="9561878" y="5883609"/>
            <a:ext cx="2273173" cy="261610"/>
            <a:chOff x="3563888" y="5399347"/>
            <a:chExt cx="2232249" cy="261610"/>
          </a:xfrm>
        </p:grpSpPr>
        <p:sp>
          <p:nvSpPr>
            <p:cNvPr id="493" name="Rectangle 492">
              <a:extLst>
                <a:ext uri="{FF2B5EF4-FFF2-40B4-BE49-F238E27FC236}">
                  <a16:creationId xmlns:a16="http://schemas.microsoft.com/office/drawing/2014/main" id="{DBA80C4B-973C-4B59-9141-3B8310D0B449}"/>
                </a:ext>
              </a:extLst>
            </p:cNvPr>
            <p:cNvSpPr/>
            <p:nvPr/>
          </p:nvSpPr>
          <p:spPr>
            <a:xfrm>
              <a:off x="3563888" y="5429834"/>
              <a:ext cx="914400" cy="2160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/>
            </a:p>
          </p:txBody>
        </p:sp>
        <p:sp>
          <p:nvSpPr>
            <p:cNvPr id="494" name="TextBox 493">
              <a:extLst>
                <a:ext uri="{FF2B5EF4-FFF2-40B4-BE49-F238E27FC236}">
                  <a16:creationId xmlns:a16="http://schemas.microsoft.com/office/drawing/2014/main" id="{EB7241CE-DA17-4A85-B04A-CB43D103C770}"/>
                </a:ext>
              </a:extLst>
            </p:cNvPr>
            <p:cNvSpPr txBox="1"/>
            <p:nvPr/>
          </p:nvSpPr>
          <p:spPr>
            <a:xfrm>
              <a:off x="4572001" y="5399347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50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24</cp:revision>
  <dcterms:created xsi:type="dcterms:W3CDTF">2018-02-18T19:39:47Z</dcterms:created>
  <dcterms:modified xsi:type="dcterms:W3CDTF">2021-04-16T05:10:10Z</dcterms:modified>
</cp:coreProperties>
</file>