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74" name="Freeform: Shape 273">
            <a:extLst>
              <a:ext uri="{FF2B5EF4-FFF2-40B4-BE49-F238E27FC236}">
                <a16:creationId xmlns:a16="http://schemas.microsoft.com/office/drawing/2014/main" id="{6103CAB6-68F8-4DBA-AEB7-097539C0F861}"/>
              </a:ext>
            </a:extLst>
          </p:cNvPr>
          <p:cNvSpPr/>
          <p:nvPr/>
        </p:nvSpPr>
        <p:spPr>
          <a:xfrm>
            <a:off x="6405512" y="6661639"/>
            <a:ext cx="15449" cy="1545"/>
          </a:xfrm>
          <a:custGeom>
            <a:avLst/>
            <a:gdLst>
              <a:gd name="connsiteX0" fmla="*/ 12592 w 12591"/>
              <a:gd name="connsiteY0" fmla="*/ 1259 h 1259"/>
              <a:gd name="connsiteX1" fmla="*/ 0 w 12591"/>
              <a:gd name="connsiteY1" fmla="*/ 899 h 1259"/>
              <a:gd name="connsiteX2" fmla="*/ 4317 w 12591"/>
              <a:gd name="connsiteY2" fmla="*/ 1259 h 1259"/>
              <a:gd name="connsiteX3" fmla="*/ 12592 w 12591"/>
              <a:gd name="connsiteY3" fmla="*/ 1259 h 1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591" h="1259">
                <a:moveTo>
                  <a:pt x="12592" y="1259"/>
                </a:moveTo>
                <a:cubicBezTo>
                  <a:pt x="8275" y="-540"/>
                  <a:pt x="3957" y="-180"/>
                  <a:pt x="0" y="899"/>
                </a:cubicBezTo>
                <a:cubicBezTo>
                  <a:pt x="1439" y="1259"/>
                  <a:pt x="2878" y="1259"/>
                  <a:pt x="4317" y="1259"/>
                </a:cubicBezTo>
                <a:cubicBezTo>
                  <a:pt x="7915" y="1259"/>
                  <a:pt x="11512" y="899"/>
                  <a:pt x="12592" y="1259"/>
                </a:cubicBezTo>
                <a:close/>
              </a:path>
            </a:pathLst>
          </a:custGeom>
          <a:solidFill>
            <a:srgbClr val="000000"/>
          </a:solidFill>
          <a:ln w="359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50" name="Freeform: Shape 749">
            <a:extLst>
              <a:ext uri="{FF2B5EF4-FFF2-40B4-BE49-F238E27FC236}">
                <a16:creationId xmlns:a16="http://schemas.microsoft.com/office/drawing/2014/main" id="{C2C00F45-2BAD-42E0-B030-B0D930DA15B1}"/>
              </a:ext>
            </a:extLst>
          </p:cNvPr>
          <p:cNvSpPr/>
          <p:nvPr/>
        </p:nvSpPr>
        <p:spPr>
          <a:xfrm>
            <a:off x="4312875" y="1949280"/>
            <a:ext cx="1834271" cy="2085230"/>
          </a:xfrm>
          <a:custGeom>
            <a:avLst/>
            <a:gdLst>
              <a:gd name="connsiteX0" fmla="*/ 395378 w 899898"/>
              <a:gd name="connsiteY0" fmla="*/ 0 h 1023019"/>
              <a:gd name="connsiteX1" fmla="*/ 895307 w 899898"/>
              <a:gd name="connsiteY1" fmla="*/ 863214 h 1023019"/>
              <a:gd name="connsiteX2" fmla="*/ 895307 w 899898"/>
              <a:gd name="connsiteY2" fmla="*/ 891337 h 1023019"/>
              <a:gd name="connsiteX3" fmla="*/ 818878 w 899898"/>
              <a:gd name="connsiteY3" fmla="*/ 1023019 h 1023019"/>
              <a:gd name="connsiteX4" fmla="*/ 396039 w 899898"/>
              <a:gd name="connsiteY4" fmla="*/ 289833 h 1023019"/>
              <a:gd name="connsiteX5" fmla="*/ 172709 w 899898"/>
              <a:gd name="connsiteY5" fmla="*/ 672638 h 1023019"/>
              <a:gd name="connsiteX6" fmla="*/ 153850 w 899898"/>
              <a:gd name="connsiteY6" fmla="*/ 684549 h 1023019"/>
              <a:gd name="connsiteX7" fmla="*/ 0 w 899898"/>
              <a:gd name="connsiteY7" fmla="*/ 684218 h 1023019"/>
              <a:gd name="connsiteX8" fmla="*/ 395378 w 899898"/>
              <a:gd name="connsiteY8" fmla="*/ 0 h 1023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99898" h="1023019">
                <a:moveTo>
                  <a:pt x="395378" y="0"/>
                </a:moveTo>
                <a:cubicBezTo>
                  <a:pt x="448977" y="92310"/>
                  <a:pt x="781491" y="666683"/>
                  <a:pt x="895307" y="863214"/>
                </a:cubicBezTo>
                <a:cubicBezTo>
                  <a:pt x="901263" y="873470"/>
                  <a:pt x="901593" y="880749"/>
                  <a:pt x="895307" y="891337"/>
                </a:cubicBezTo>
                <a:cubicBezTo>
                  <a:pt x="869500" y="934349"/>
                  <a:pt x="845016" y="977691"/>
                  <a:pt x="818878" y="1023019"/>
                </a:cubicBezTo>
                <a:cubicBezTo>
                  <a:pt x="677601" y="777852"/>
                  <a:pt x="537317" y="534339"/>
                  <a:pt x="396039" y="289833"/>
                </a:cubicBezTo>
                <a:cubicBezTo>
                  <a:pt x="385121" y="300090"/>
                  <a:pt x="239542" y="556507"/>
                  <a:pt x="172709" y="672638"/>
                </a:cubicBezTo>
                <a:cubicBezTo>
                  <a:pt x="168077" y="680579"/>
                  <a:pt x="163776" y="684880"/>
                  <a:pt x="153850" y="684549"/>
                </a:cubicBezTo>
                <a:cubicBezTo>
                  <a:pt x="103559" y="683888"/>
                  <a:pt x="53599" y="684218"/>
                  <a:pt x="0" y="684218"/>
                </a:cubicBezTo>
                <a:cubicBezTo>
                  <a:pt x="132675" y="455263"/>
                  <a:pt x="263695" y="228293"/>
                  <a:pt x="395378" y="0"/>
                </a:cubicBezTo>
                <a:close/>
              </a:path>
            </a:pathLst>
          </a:custGeom>
          <a:solidFill>
            <a:schemeClr val="accent4"/>
          </a:solidFill>
          <a:ln w="330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751" name="Freeform: Shape 750">
            <a:extLst>
              <a:ext uri="{FF2B5EF4-FFF2-40B4-BE49-F238E27FC236}">
                <a16:creationId xmlns:a16="http://schemas.microsoft.com/office/drawing/2014/main" id="{C7C0FF97-2E00-415C-9A6B-B6B4469FD5D7}"/>
              </a:ext>
            </a:extLst>
          </p:cNvPr>
          <p:cNvSpPr/>
          <p:nvPr/>
        </p:nvSpPr>
        <p:spPr>
          <a:xfrm>
            <a:off x="3714688" y="1894655"/>
            <a:ext cx="1613826" cy="1793216"/>
          </a:xfrm>
          <a:custGeom>
            <a:avLst/>
            <a:gdLst>
              <a:gd name="connsiteX0" fmla="*/ 0 w 791747"/>
              <a:gd name="connsiteY0" fmla="*/ 879426 h 879756"/>
              <a:gd name="connsiteX1" fmla="*/ 499268 w 791747"/>
              <a:gd name="connsiteY1" fmla="*/ 11911 h 879756"/>
              <a:gd name="connsiteX2" fmla="*/ 519781 w 791747"/>
              <a:gd name="connsiteY2" fmla="*/ 0 h 879756"/>
              <a:gd name="connsiteX3" fmla="*/ 675616 w 791747"/>
              <a:gd name="connsiteY3" fmla="*/ 331 h 879756"/>
              <a:gd name="connsiteX4" fmla="*/ 252446 w 791747"/>
              <a:gd name="connsiteY4" fmla="*/ 732855 h 879756"/>
              <a:gd name="connsiteX5" fmla="*/ 685542 w 791747"/>
              <a:gd name="connsiteY5" fmla="*/ 734509 h 879756"/>
              <a:gd name="connsiteX6" fmla="*/ 717966 w 791747"/>
              <a:gd name="connsiteY6" fmla="*/ 752045 h 879756"/>
              <a:gd name="connsiteX7" fmla="*/ 791748 w 791747"/>
              <a:gd name="connsiteY7" fmla="*/ 879757 h 879756"/>
              <a:gd name="connsiteX8" fmla="*/ 0 w 791747"/>
              <a:gd name="connsiteY8" fmla="*/ 879426 h 879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91747" h="879756">
                <a:moveTo>
                  <a:pt x="0" y="879426"/>
                </a:moveTo>
                <a:cubicBezTo>
                  <a:pt x="29446" y="827481"/>
                  <a:pt x="401333" y="181642"/>
                  <a:pt x="499268" y="11911"/>
                </a:cubicBezTo>
                <a:cubicBezTo>
                  <a:pt x="504230" y="3309"/>
                  <a:pt x="509855" y="0"/>
                  <a:pt x="519781" y="0"/>
                </a:cubicBezTo>
                <a:cubicBezTo>
                  <a:pt x="570733" y="662"/>
                  <a:pt x="622017" y="331"/>
                  <a:pt x="675616" y="331"/>
                </a:cubicBezTo>
                <a:cubicBezTo>
                  <a:pt x="533677" y="245829"/>
                  <a:pt x="393062" y="489011"/>
                  <a:pt x="252446" y="732855"/>
                </a:cubicBezTo>
                <a:cubicBezTo>
                  <a:pt x="258071" y="736494"/>
                  <a:pt x="546581" y="735171"/>
                  <a:pt x="685542" y="734509"/>
                </a:cubicBezTo>
                <a:cubicBezTo>
                  <a:pt x="700761" y="734509"/>
                  <a:pt x="710025" y="737487"/>
                  <a:pt x="717966" y="752045"/>
                </a:cubicBezTo>
                <a:cubicBezTo>
                  <a:pt x="741126" y="794395"/>
                  <a:pt x="766272" y="836083"/>
                  <a:pt x="791748" y="879757"/>
                </a:cubicBezTo>
                <a:cubicBezTo>
                  <a:pt x="527060" y="879426"/>
                  <a:pt x="264357" y="879426"/>
                  <a:pt x="0" y="879426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 w="330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52" name="Freeform: Shape 751">
            <a:extLst>
              <a:ext uri="{FF2B5EF4-FFF2-40B4-BE49-F238E27FC236}">
                <a16:creationId xmlns:a16="http://schemas.microsoft.com/office/drawing/2014/main" id="{3F49F081-DC86-4BDF-8153-3A0869EC7A3A}"/>
              </a:ext>
            </a:extLst>
          </p:cNvPr>
          <p:cNvSpPr/>
          <p:nvPr/>
        </p:nvSpPr>
        <p:spPr>
          <a:xfrm>
            <a:off x="3688386" y="2639186"/>
            <a:ext cx="2233596" cy="1396673"/>
          </a:xfrm>
          <a:custGeom>
            <a:avLst/>
            <a:gdLst>
              <a:gd name="connsiteX0" fmla="*/ 0 w 1095808"/>
              <a:gd name="connsiteY0" fmla="*/ 538971 h 685211"/>
              <a:gd name="connsiteX1" fmla="*/ 844685 w 1095808"/>
              <a:gd name="connsiteY1" fmla="*/ 538971 h 685211"/>
              <a:gd name="connsiteX2" fmla="*/ 624002 w 1095808"/>
              <a:gd name="connsiteY2" fmla="*/ 155835 h 685211"/>
              <a:gd name="connsiteX3" fmla="*/ 624002 w 1095808"/>
              <a:gd name="connsiteY3" fmla="*/ 130690 h 685211"/>
              <a:gd name="connsiteX4" fmla="*/ 702416 w 1095808"/>
              <a:gd name="connsiteY4" fmla="*/ 0 h 685211"/>
              <a:gd name="connsiteX5" fmla="*/ 1095808 w 1095808"/>
              <a:gd name="connsiteY5" fmla="*/ 681572 h 685211"/>
              <a:gd name="connsiteX6" fmla="*/ 98927 w 1095808"/>
              <a:gd name="connsiteY6" fmla="*/ 685211 h 685211"/>
              <a:gd name="connsiteX7" fmla="*/ 73120 w 1095808"/>
              <a:gd name="connsiteY7" fmla="*/ 670653 h 685211"/>
              <a:gd name="connsiteX8" fmla="*/ 0 w 1095808"/>
              <a:gd name="connsiteY8" fmla="*/ 538971 h 685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5808" h="685211">
                <a:moveTo>
                  <a:pt x="0" y="538971"/>
                </a:moveTo>
                <a:cubicBezTo>
                  <a:pt x="280900" y="538971"/>
                  <a:pt x="561800" y="538971"/>
                  <a:pt x="844685" y="538971"/>
                </a:cubicBezTo>
                <a:cubicBezTo>
                  <a:pt x="839723" y="529376"/>
                  <a:pt x="693483" y="275276"/>
                  <a:pt x="624002" y="155835"/>
                </a:cubicBezTo>
                <a:cubicBezTo>
                  <a:pt x="618708" y="146571"/>
                  <a:pt x="618377" y="139954"/>
                  <a:pt x="624002" y="130690"/>
                </a:cubicBezTo>
                <a:cubicBezTo>
                  <a:pt x="647824" y="90986"/>
                  <a:pt x="696791" y="2647"/>
                  <a:pt x="702416" y="0"/>
                </a:cubicBezTo>
                <a:cubicBezTo>
                  <a:pt x="833436" y="226970"/>
                  <a:pt x="964457" y="454271"/>
                  <a:pt x="1095808" y="681572"/>
                </a:cubicBezTo>
                <a:cubicBezTo>
                  <a:pt x="1088198" y="685873"/>
                  <a:pt x="424824" y="684880"/>
                  <a:pt x="98927" y="685211"/>
                </a:cubicBezTo>
                <a:cubicBezTo>
                  <a:pt x="86355" y="685211"/>
                  <a:pt x="79406" y="682233"/>
                  <a:pt x="73120" y="670653"/>
                </a:cubicBezTo>
                <a:cubicBezTo>
                  <a:pt x="51614" y="631612"/>
                  <a:pt x="0" y="546250"/>
                  <a:pt x="0" y="53897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330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53" name="Freeform: Shape 752">
            <a:extLst>
              <a:ext uri="{FF2B5EF4-FFF2-40B4-BE49-F238E27FC236}">
                <a16:creationId xmlns:a16="http://schemas.microsoft.com/office/drawing/2014/main" id="{356318A0-85BD-4745-9D40-C5C37B24F983}"/>
              </a:ext>
            </a:extLst>
          </p:cNvPr>
          <p:cNvSpPr/>
          <p:nvPr/>
        </p:nvSpPr>
        <p:spPr>
          <a:xfrm rot="10800000">
            <a:off x="6044855" y="3830208"/>
            <a:ext cx="1834271" cy="2085230"/>
          </a:xfrm>
          <a:custGeom>
            <a:avLst/>
            <a:gdLst>
              <a:gd name="connsiteX0" fmla="*/ 395378 w 899898"/>
              <a:gd name="connsiteY0" fmla="*/ 0 h 1023019"/>
              <a:gd name="connsiteX1" fmla="*/ 895307 w 899898"/>
              <a:gd name="connsiteY1" fmla="*/ 863214 h 1023019"/>
              <a:gd name="connsiteX2" fmla="*/ 895307 w 899898"/>
              <a:gd name="connsiteY2" fmla="*/ 891337 h 1023019"/>
              <a:gd name="connsiteX3" fmla="*/ 818878 w 899898"/>
              <a:gd name="connsiteY3" fmla="*/ 1023019 h 1023019"/>
              <a:gd name="connsiteX4" fmla="*/ 396039 w 899898"/>
              <a:gd name="connsiteY4" fmla="*/ 289833 h 1023019"/>
              <a:gd name="connsiteX5" fmla="*/ 172709 w 899898"/>
              <a:gd name="connsiteY5" fmla="*/ 672638 h 1023019"/>
              <a:gd name="connsiteX6" fmla="*/ 153850 w 899898"/>
              <a:gd name="connsiteY6" fmla="*/ 684549 h 1023019"/>
              <a:gd name="connsiteX7" fmla="*/ 0 w 899898"/>
              <a:gd name="connsiteY7" fmla="*/ 684218 h 1023019"/>
              <a:gd name="connsiteX8" fmla="*/ 395378 w 899898"/>
              <a:gd name="connsiteY8" fmla="*/ 0 h 1023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99898" h="1023019">
                <a:moveTo>
                  <a:pt x="395378" y="0"/>
                </a:moveTo>
                <a:cubicBezTo>
                  <a:pt x="448977" y="92310"/>
                  <a:pt x="781491" y="666683"/>
                  <a:pt x="895307" y="863214"/>
                </a:cubicBezTo>
                <a:cubicBezTo>
                  <a:pt x="901263" y="873470"/>
                  <a:pt x="901593" y="880749"/>
                  <a:pt x="895307" y="891337"/>
                </a:cubicBezTo>
                <a:cubicBezTo>
                  <a:pt x="869500" y="934349"/>
                  <a:pt x="845016" y="977691"/>
                  <a:pt x="818878" y="1023019"/>
                </a:cubicBezTo>
                <a:cubicBezTo>
                  <a:pt x="677601" y="777852"/>
                  <a:pt x="537317" y="534339"/>
                  <a:pt x="396039" y="289833"/>
                </a:cubicBezTo>
                <a:cubicBezTo>
                  <a:pt x="385121" y="300090"/>
                  <a:pt x="239542" y="556507"/>
                  <a:pt x="172709" y="672638"/>
                </a:cubicBezTo>
                <a:cubicBezTo>
                  <a:pt x="168077" y="680579"/>
                  <a:pt x="163776" y="684880"/>
                  <a:pt x="153850" y="684549"/>
                </a:cubicBezTo>
                <a:cubicBezTo>
                  <a:pt x="103559" y="683888"/>
                  <a:pt x="53599" y="684218"/>
                  <a:pt x="0" y="684218"/>
                </a:cubicBezTo>
                <a:cubicBezTo>
                  <a:pt x="132675" y="455263"/>
                  <a:pt x="263695" y="228293"/>
                  <a:pt x="395378" y="0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330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754" name="Freeform: Shape 753">
            <a:extLst>
              <a:ext uri="{FF2B5EF4-FFF2-40B4-BE49-F238E27FC236}">
                <a16:creationId xmlns:a16="http://schemas.microsoft.com/office/drawing/2014/main" id="{7CE1F7FC-B93E-402D-AC83-37EB17C7C9E6}"/>
              </a:ext>
            </a:extLst>
          </p:cNvPr>
          <p:cNvSpPr/>
          <p:nvPr/>
        </p:nvSpPr>
        <p:spPr>
          <a:xfrm rot="10800000">
            <a:off x="6863487" y="4176847"/>
            <a:ext cx="1613826" cy="1793216"/>
          </a:xfrm>
          <a:custGeom>
            <a:avLst/>
            <a:gdLst>
              <a:gd name="connsiteX0" fmla="*/ 0 w 791747"/>
              <a:gd name="connsiteY0" fmla="*/ 879426 h 879756"/>
              <a:gd name="connsiteX1" fmla="*/ 499268 w 791747"/>
              <a:gd name="connsiteY1" fmla="*/ 11911 h 879756"/>
              <a:gd name="connsiteX2" fmla="*/ 519781 w 791747"/>
              <a:gd name="connsiteY2" fmla="*/ 0 h 879756"/>
              <a:gd name="connsiteX3" fmla="*/ 675616 w 791747"/>
              <a:gd name="connsiteY3" fmla="*/ 331 h 879756"/>
              <a:gd name="connsiteX4" fmla="*/ 252446 w 791747"/>
              <a:gd name="connsiteY4" fmla="*/ 732855 h 879756"/>
              <a:gd name="connsiteX5" fmla="*/ 685542 w 791747"/>
              <a:gd name="connsiteY5" fmla="*/ 734509 h 879756"/>
              <a:gd name="connsiteX6" fmla="*/ 717966 w 791747"/>
              <a:gd name="connsiteY6" fmla="*/ 752045 h 879756"/>
              <a:gd name="connsiteX7" fmla="*/ 791748 w 791747"/>
              <a:gd name="connsiteY7" fmla="*/ 879757 h 879756"/>
              <a:gd name="connsiteX8" fmla="*/ 0 w 791747"/>
              <a:gd name="connsiteY8" fmla="*/ 879426 h 879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91747" h="879756">
                <a:moveTo>
                  <a:pt x="0" y="879426"/>
                </a:moveTo>
                <a:cubicBezTo>
                  <a:pt x="29446" y="827481"/>
                  <a:pt x="401333" y="181642"/>
                  <a:pt x="499268" y="11911"/>
                </a:cubicBezTo>
                <a:cubicBezTo>
                  <a:pt x="504230" y="3309"/>
                  <a:pt x="509855" y="0"/>
                  <a:pt x="519781" y="0"/>
                </a:cubicBezTo>
                <a:cubicBezTo>
                  <a:pt x="570733" y="662"/>
                  <a:pt x="622017" y="331"/>
                  <a:pt x="675616" y="331"/>
                </a:cubicBezTo>
                <a:cubicBezTo>
                  <a:pt x="533677" y="245829"/>
                  <a:pt x="393062" y="489011"/>
                  <a:pt x="252446" y="732855"/>
                </a:cubicBezTo>
                <a:cubicBezTo>
                  <a:pt x="258071" y="736494"/>
                  <a:pt x="546581" y="735171"/>
                  <a:pt x="685542" y="734509"/>
                </a:cubicBezTo>
                <a:cubicBezTo>
                  <a:pt x="700761" y="734509"/>
                  <a:pt x="710025" y="737487"/>
                  <a:pt x="717966" y="752045"/>
                </a:cubicBezTo>
                <a:cubicBezTo>
                  <a:pt x="741126" y="794395"/>
                  <a:pt x="766272" y="836083"/>
                  <a:pt x="791748" y="879757"/>
                </a:cubicBezTo>
                <a:cubicBezTo>
                  <a:pt x="527060" y="879426"/>
                  <a:pt x="264357" y="879426"/>
                  <a:pt x="0" y="879426"/>
                </a:cubicBezTo>
                <a:close/>
              </a:path>
            </a:pathLst>
          </a:custGeom>
          <a:solidFill>
            <a:schemeClr val="accent2"/>
          </a:solidFill>
          <a:ln w="330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755" name="Freeform: Shape 754">
            <a:extLst>
              <a:ext uri="{FF2B5EF4-FFF2-40B4-BE49-F238E27FC236}">
                <a16:creationId xmlns:a16="http://schemas.microsoft.com/office/drawing/2014/main" id="{4A7BF3D0-4DD9-476D-BA21-1814FBFD5B20}"/>
              </a:ext>
            </a:extLst>
          </p:cNvPr>
          <p:cNvSpPr/>
          <p:nvPr/>
        </p:nvSpPr>
        <p:spPr>
          <a:xfrm rot="10800000">
            <a:off x="6270019" y="3828859"/>
            <a:ext cx="2233596" cy="1396673"/>
          </a:xfrm>
          <a:custGeom>
            <a:avLst/>
            <a:gdLst>
              <a:gd name="connsiteX0" fmla="*/ 0 w 1095808"/>
              <a:gd name="connsiteY0" fmla="*/ 538971 h 685211"/>
              <a:gd name="connsiteX1" fmla="*/ 844685 w 1095808"/>
              <a:gd name="connsiteY1" fmla="*/ 538971 h 685211"/>
              <a:gd name="connsiteX2" fmla="*/ 624002 w 1095808"/>
              <a:gd name="connsiteY2" fmla="*/ 155835 h 685211"/>
              <a:gd name="connsiteX3" fmla="*/ 624002 w 1095808"/>
              <a:gd name="connsiteY3" fmla="*/ 130690 h 685211"/>
              <a:gd name="connsiteX4" fmla="*/ 702416 w 1095808"/>
              <a:gd name="connsiteY4" fmla="*/ 0 h 685211"/>
              <a:gd name="connsiteX5" fmla="*/ 1095808 w 1095808"/>
              <a:gd name="connsiteY5" fmla="*/ 681572 h 685211"/>
              <a:gd name="connsiteX6" fmla="*/ 98927 w 1095808"/>
              <a:gd name="connsiteY6" fmla="*/ 685211 h 685211"/>
              <a:gd name="connsiteX7" fmla="*/ 73120 w 1095808"/>
              <a:gd name="connsiteY7" fmla="*/ 670653 h 685211"/>
              <a:gd name="connsiteX8" fmla="*/ 0 w 1095808"/>
              <a:gd name="connsiteY8" fmla="*/ 538971 h 685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5808" h="685211">
                <a:moveTo>
                  <a:pt x="0" y="538971"/>
                </a:moveTo>
                <a:cubicBezTo>
                  <a:pt x="280900" y="538971"/>
                  <a:pt x="561800" y="538971"/>
                  <a:pt x="844685" y="538971"/>
                </a:cubicBezTo>
                <a:cubicBezTo>
                  <a:pt x="839723" y="529376"/>
                  <a:pt x="693483" y="275276"/>
                  <a:pt x="624002" y="155835"/>
                </a:cubicBezTo>
                <a:cubicBezTo>
                  <a:pt x="618708" y="146571"/>
                  <a:pt x="618377" y="139954"/>
                  <a:pt x="624002" y="130690"/>
                </a:cubicBezTo>
                <a:cubicBezTo>
                  <a:pt x="647824" y="90986"/>
                  <a:pt x="696791" y="2647"/>
                  <a:pt x="702416" y="0"/>
                </a:cubicBezTo>
                <a:cubicBezTo>
                  <a:pt x="833436" y="226970"/>
                  <a:pt x="964457" y="454271"/>
                  <a:pt x="1095808" y="681572"/>
                </a:cubicBezTo>
                <a:cubicBezTo>
                  <a:pt x="1088198" y="685873"/>
                  <a:pt x="424824" y="684880"/>
                  <a:pt x="98927" y="685211"/>
                </a:cubicBezTo>
                <a:cubicBezTo>
                  <a:pt x="86355" y="685211"/>
                  <a:pt x="79406" y="682233"/>
                  <a:pt x="73120" y="670653"/>
                </a:cubicBezTo>
                <a:cubicBezTo>
                  <a:pt x="51614" y="631612"/>
                  <a:pt x="0" y="546250"/>
                  <a:pt x="0" y="53897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330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56" name="TextBox 755">
            <a:extLst>
              <a:ext uri="{FF2B5EF4-FFF2-40B4-BE49-F238E27FC236}">
                <a16:creationId xmlns:a16="http://schemas.microsoft.com/office/drawing/2014/main" id="{0960689A-955C-45ED-A0FB-60E1E08A5886}"/>
              </a:ext>
            </a:extLst>
          </p:cNvPr>
          <p:cNvSpPr txBox="1"/>
          <p:nvPr/>
        </p:nvSpPr>
        <p:spPr>
          <a:xfrm>
            <a:off x="598192" y="4698040"/>
            <a:ext cx="4635847" cy="738664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pPr algn="r"/>
            <a:r>
              <a:rPr lang="en-US" altLang="ko-KR" sz="2400" dirty="0">
                <a:solidFill>
                  <a:schemeClr val="accent2"/>
                </a:solidFill>
              </a:rPr>
              <a:t>We Create Quality </a:t>
            </a:r>
          </a:p>
          <a:p>
            <a:pPr algn="r"/>
            <a:r>
              <a:rPr lang="en-US" altLang="ko-KR" sz="2400" dirty="0">
                <a:solidFill>
                  <a:schemeClr val="accent2"/>
                </a:solidFill>
              </a:rPr>
              <a:t>Professional PPT Presentation</a:t>
            </a:r>
            <a:endParaRPr lang="ko-KR" altLang="en-US" sz="2400" dirty="0">
              <a:solidFill>
                <a:schemeClr val="accent2"/>
              </a:solidFill>
            </a:endParaRPr>
          </a:p>
        </p:txBody>
      </p:sp>
      <p:sp>
        <p:nvSpPr>
          <p:cNvPr id="757" name="TextBox 756">
            <a:extLst>
              <a:ext uri="{FF2B5EF4-FFF2-40B4-BE49-F238E27FC236}">
                <a16:creationId xmlns:a16="http://schemas.microsoft.com/office/drawing/2014/main" id="{94159EF6-8153-4E88-B165-585162CC5632}"/>
              </a:ext>
            </a:extLst>
          </p:cNvPr>
          <p:cNvSpPr txBox="1"/>
          <p:nvPr/>
        </p:nvSpPr>
        <p:spPr>
          <a:xfrm>
            <a:off x="598194" y="5501297"/>
            <a:ext cx="46358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</a:p>
        </p:txBody>
      </p:sp>
      <p:sp>
        <p:nvSpPr>
          <p:cNvPr id="758" name="TextBox 757">
            <a:extLst>
              <a:ext uri="{FF2B5EF4-FFF2-40B4-BE49-F238E27FC236}">
                <a16:creationId xmlns:a16="http://schemas.microsoft.com/office/drawing/2014/main" id="{43628433-F232-4913-9C25-D3795739EB32}"/>
              </a:ext>
            </a:extLst>
          </p:cNvPr>
          <p:cNvSpPr txBox="1"/>
          <p:nvPr/>
        </p:nvSpPr>
        <p:spPr>
          <a:xfrm>
            <a:off x="6957961" y="1694463"/>
            <a:ext cx="4635847" cy="738664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r>
              <a:rPr lang="en-US" altLang="ko-KR" sz="2400" dirty="0">
                <a:solidFill>
                  <a:schemeClr val="accent4"/>
                </a:solidFill>
              </a:rPr>
              <a:t>We Create Quality </a:t>
            </a:r>
          </a:p>
          <a:p>
            <a:r>
              <a:rPr lang="en-US" altLang="ko-KR" sz="2400" dirty="0">
                <a:solidFill>
                  <a:schemeClr val="accent4"/>
                </a:solidFill>
              </a:rPr>
              <a:t>Professional PPT Presentation</a:t>
            </a:r>
            <a:endParaRPr lang="ko-KR" altLang="en-US" sz="2400" dirty="0">
              <a:solidFill>
                <a:schemeClr val="accent4"/>
              </a:solidFill>
            </a:endParaRPr>
          </a:p>
        </p:txBody>
      </p:sp>
      <p:sp>
        <p:nvSpPr>
          <p:cNvPr id="759" name="TextBox 758">
            <a:extLst>
              <a:ext uri="{FF2B5EF4-FFF2-40B4-BE49-F238E27FC236}">
                <a16:creationId xmlns:a16="http://schemas.microsoft.com/office/drawing/2014/main" id="{F81F3FB1-66D4-4D39-83A0-F25FEBEDAB3D}"/>
              </a:ext>
            </a:extLst>
          </p:cNvPr>
          <p:cNvSpPr txBox="1"/>
          <p:nvPr/>
        </p:nvSpPr>
        <p:spPr>
          <a:xfrm>
            <a:off x="6957963" y="2497720"/>
            <a:ext cx="46358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11221</TotalTime>
  <Words>98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31</cp:revision>
  <dcterms:created xsi:type="dcterms:W3CDTF">2018-02-18T19:39:47Z</dcterms:created>
  <dcterms:modified xsi:type="dcterms:W3CDTF">2021-04-15T01:41:25Z</dcterms:modified>
</cp:coreProperties>
</file>