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81" name="Freeform: Shape 1880">
            <a:extLst>
              <a:ext uri="{FF2B5EF4-FFF2-40B4-BE49-F238E27FC236}">
                <a16:creationId xmlns:a16="http://schemas.microsoft.com/office/drawing/2014/main" id="{96B1A3EB-7850-43F9-BA21-B6DB53157413}"/>
              </a:ext>
            </a:extLst>
          </p:cNvPr>
          <p:cNvSpPr/>
          <p:nvPr/>
        </p:nvSpPr>
        <p:spPr>
          <a:xfrm>
            <a:off x="1158850" y="2154347"/>
            <a:ext cx="2154724" cy="3539905"/>
          </a:xfrm>
          <a:custGeom>
            <a:avLst/>
            <a:gdLst>
              <a:gd name="connsiteX0" fmla="*/ 1778293 w 2154724"/>
              <a:gd name="connsiteY0" fmla="*/ 3539904 h 3539905"/>
              <a:gd name="connsiteX1" fmla="*/ 1886143 w 2154724"/>
              <a:gd name="connsiteY1" fmla="*/ 3539904 h 3539905"/>
              <a:gd name="connsiteX2" fmla="*/ 1886138 w 2154724"/>
              <a:gd name="connsiteY2" fmla="*/ 3539905 h 3539905"/>
              <a:gd name="connsiteX3" fmla="*/ 1778288 w 2154724"/>
              <a:gd name="connsiteY3" fmla="*/ 3539905 h 3539905"/>
              <a:gd name="connsiteX4" fmla="*/ 268581 w 2154724"/>
              <a:gd name="connsiteY4" fmla="*/ 3539904 h 3539905"/>
              <a:gd name="connsiteX5" fmla="*/ 383976 w 2154724"/>
              <a:gd name="connsiteY5" fmla="*/ 3539904 h 3539905"/>
              <a:gd name="connsiteX6" fmla="*/ 383981 w 2154724"/>
              <a:gd name="connsiteY6" fmla="*/ 3539905 h 3539905"/>
              <a:gd name="connsiteX7" fmla="*/ 268586 w 2154724"/>
              <a:gd name="connsiteY7" fmla="*/ 3539905 h 3539905"/>
              <a:gd name="connsiteX8" fmla="*/ 268586 w 2154724"/>
              <a:gd name="connsiteY8" fmla="*/ 0 h 3539905"/>
              <a:gd name="connsiteX9" fmla="*/ 1886138 w 2154724"/>
              <a:gd name="connsiteY9" fmla="*/ 0 h 3539905"/>
              <a:gd name="connsiteX10" fmla="*/ 2154724 w 2154724"/>
              <a:gd name="connsiteY10" fmla="*/ 268586 h 3539905"/>
              <a:gd name="connsiteX11" fmla="*/ 2154724 w 2154724"/>
              <a:gd name="connsiteY11" fmla="*/ 1774480 h 3539905"/>
              <a:gd name="connsiteX12" fmla="*/ 1937441 w 2154724"/>
              <a:gd name="connsiteY12" fmla="*/ 1774480 h 3539905"/>
              <a:gd name="connsiteX13" fmla="*/ 1937441 w 2154724"/>
              <a:gd name="connsiteY13" fmla="*/ 394543 h 3539905"/>
              <a:gd name="connsiteX14" fmla="*/ 1778288 w 2154724"/>
              <a:gd name="connsiteY14" fmla="*/ 235390 h 3539905"/>
              <a:gd name="connsiteX15" fmla="*/ 383981 w 2154724"/>
              <a:gd name="connsiteY15" fmla="*/ 235390 h 3539905"/>
              <a:gd name="connsiteX16" fmla="*/ 224828 w 2154724"/>
              <a:gd name="connsiteY16" fmla="*/ 394543 h 3539905"/>
              <a:gd name="connsiteX17" fmla="*/ 224828 w 2154724"/>
              <a:gd name="connsiteY17" fmla="*/ 1774480 h 3539905"/>
              <a:gd name="connsiteX18" fmla="*/ 1 w 2154724"/>
              <a:gd name="connsiteY18" fmla="*/ 1774480 h 3539905"/>
              <a:gd name="connsiteX19" fmla="*/ 1 w 2154724"/>
              <a:gd name="connsiteY19" fmla="*/ 3271329 h 3539905"/>
              <a:gd name="connsiteX20" fmla="*/ 0 w 2154724"/>
              <a:gd name="connsiteY20" fmla="*/ 3271319 h 3539905"/>
              <a:gd name="connsiteX21" fmla="*/ 0 w 2154724"/>
              <a:gd name="connsiteY21" fmla="*/ 268586 h 3539905"/>
              <a:gd name="connsiteX22" fmla="*/ 268586 w 2154724"/>
              <a:gd name="connsiteY22" fmla="*/ 0 h 353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154724" h="3539905">
                <a:moveTo>
                  <a:pt x="1778293" y="3539904"/>
                </a:moveTo>
                <a:lnTo>
                  <a:pt x="1886143" y="3539904"/>
                </a:lnTo>
                <a:lnTo>
                  <a:pt x="1886138" y="3539905"/>
                </a:lnTo>
                <a:lnTo>
                  <a:pt x="1778288" y="3539905"/>
                </a:lnTo>
                <a:close/>
                <a:moveTo>
                  <a:pt x="268581" y="3539904"/>
                </a:moveTo>
                <a:lnTo>
                  <a:pt x="383976" y="3539904"/>
                </a:lnTo>
                <a:lnTo>
                  <a:pt x="383981" y="3539905"/>
                </a:lnTo>
                <a:lnTo>
                  <a:pt x="268586" y="3539905"/>
                </a:lnTo>
                <a:close/>
                <a:moveTo>
                  <a:pt x="268586" y="0"/>
                </a:moveTo>
                <a:lnTo>
                  <a:pt x="1886138" y="0"/>
                </a:lnTo>
                <a:cubicBezTo>
                  <a:pt x="2034474" y="0"/>
                  <a:pt x="2154724" y="120250"/>
                  <a:pt x="2154724" y="268586"/>
                </a:cubicBezTo>
                <a:lnTo>
                  <a:pt x="2154724" y="1774480"/>
                </a:lnTo>
                <a:lnTo>
                  <a:pt x="1937441" y="1774480"/>
                </a:lnTo>
                <a:lnTo>
                  <a:pt x="1937441" y="394543"/>
                </a:lnTo>
                <a:cubicBezTo>
                  <a:pt x="1937441" y="306645"/>
                  <a:pt x="1866186" y="235390"/>
                  <a:pt x="1778288" y="235390"/>
                </a:cubicBezTo>
                <a:lnTo>
                  <a:pt x="383981" y="235390"/>
                </a:lnTo>
                <a:cubicBezTo>
                  <a:pt x="296083" y="235390"/>
                  <a:pt x="224828" y="306645"/>
                  <a:pt x="224828" y="394543"/>
                </a:cubicBezTo>
                <a:lnTo>
                  <a:pt x="224828" y="1774480"/>
                </a:lnTo>
                <a:lnTo>
                  <a:pt x="1" y="1774480"/>
                </a:lnTo>
                <a:lnTo>
                  <a:pt x="1" y="3271329"/>
                </a:lnTo>
                <a:lnTo>
                  <a:pt x="0" y="3271319"/>
                </a:lnTo>
                <a:lnTo>
                  <a:pt x="0" y="268586"/>
                </a:lnTo>
                <a:cubicBezTo>
                  <a:pt x="0" y="120250"/>
                  <a:pt x="120250" y="0"/>
                  <a:pt x="2685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82" name="Freeform: Shape 1881">
            <a:extLst>
              <a:ext uri="{FF2B5EF4-FFF2-40B4-BE49-F238E27FC236}">
                <a16:creationId xmlns:a16="http://schemas.microsoft.com/office/drawing/2014/main" id="{07C0C958-92B8-45B0-8869-B752F989E184}"/>
              </a:ext>
            </a:extLst>
          </p:cNvPr>
          <p:cNvSpPr/>
          <p:nvPr/>
        </p:nvSpPr>
        <p:spPr>
          <a:xfrm rot="10800000">
            <a:off x="3096292" y="2154346"/>
            <a:ext cx="2154724" cy="3539905"/>
          </a:xfrm>
          <a:custGeom>
            <a:avLst/>
            <a:gdLst>
              <a:gd name="connsiteX0" fmla="*/ 1 w 2154724"/>
              <a:gd name="connsiteY0" fmla="*/ 3271329 h 3539905"/>
              <a:gd name="connsiteX1" fmla="*/ 0 w 2154724"/>
              <a:gd name="connsiteY1" fmla="*/ 3271319 h 3539905"/>
              <a:gd name="connsiteX2" fmla="*/ 0 w 2154724"/>
              <a:gd name="connsiteY2" fmla="*/ 268586 h 3539905"/>
              <a:gd name="connsiteX3" fmla="*/ 268586 w 2154724"/>
              <a:gd name="connsiteY3" fmla="*/ 0 h 3539905"/>
              <a:gd name="connsiteX4" fmla="*/ 1886138 w 2154724"/>
              <a:gd name="connsiteY4" fmla="*/ 0 h 3539905"/>
              <a:gd name="connsiteX5" fmla="*/ 2154724 w 2154724"/>
              <a:gd name="connsiteY5" fmla="*/ 268586 h 3539905"/>
              <a:gd name="connsiteX6" fmla="*/ 2154724 w 2154724"/>
              <a:gd name="connsiteY6" fmla="*/ 1774480 h 3539905"/>
              <a:gd name="connsiteX7" fmla="*/ 1937441 w 2154724"/>
              <a:gd name="connsiteY7" fmla="*/ 1774480 h 3539905"/>
              <a:gd name="connsiteX8" fmla="*/ 1937441 w 2154724"/>
              <a:gd name="connsiteY8" fmla="*/ 394543 h 3539905"/>
              <a:gd name="connsiteX9" fmla="*/ 1778288 w 2154724"/>
              <a:gd name="connsiteY9" fmla="*/ 235390 h 3539905"/>
              <a:gd name="connsiteX10" fmla="*/ 383981 w 2154724"/>
              <a:gd name="connsiteY10" fmla="*/ 235390 h 3539905"/>
              <a:gd name="connsiteX11" fmla="*/ 224828 w 2154724"/>
              <a:gd name="connsiteY11" fmla="*/ 394543 h 3539905"/>
              <a:gd name="connsiteX12" fmla="*/ 224828 w 2154724"/>
              <a:gd name="connsiteY12" fmla="*/ 1774480 h 3539905"/>
              <a:gd name="connsiteX13" fmla="*/ 1 w 2154724"/>
              <a:gd name="connsiteY13" fmla="*/ 1774480 h 3539905"/>
              <a:gd name="connsiteX14" fmla="*/ 383981 w 2154724"/>
              <a:gd name="connsiteY14" fmla="*/ 3539905 h 3539905"/>
              <a:gd name="connsiteX15" fmla="*/ 268586 w 2154724"/>
              <a:gd name="connsiteY15" fmla="*/ 3539905 h 3539905"/>
              <a:gd name="connsiteX16" fmla="*/ 268581 w 2154724"/>
              <a:gd name="connsiteY16" fmla="*/ 3539904 h 3539905"/>
              <a:gd name="connsiteX17" fmla="*/ 383976 w 2154724"/>
              <a:gd name="connsiteY17" fmla="*/ 3539904 h 3539905"/>
              <a:gd name="connsiteX18" fmla="*/ 1886138 w 2154724"/>
              <a:gd name="connsiteY18" fmla="*/ 3539905 h 3539905"/>
              <a:gd name="connsiteX19" fmla="*/ 1778288 w 2154724"/>
              <a:gd name="connsiteY19" fmla="*/ 3539905 h 3539905"/>
              <a:gd name="connsiteX20" fmla="*/ 1778293 w 2154724"/>
              <a:gd name="connsiteY20" fmla="*/ 3539904 h 3539905"/>
              <a:gd name="connsiteX21" fmla="*/ 1886143 w 2154724"/>
              <a:gd name="connsiteY21" fmla="*/ 3539904 h 353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54724" h="3539905">
                <a:moveTo>
                  <a:pt x="1" y="3271329"/>
                </a:moveTo>
                <a:lnTo>
                  <a:pt x="0" y="3271319"/>
                </a:lnTo>
                <a:lnTo>
                  <a:pt x="0" y="268586"/>
                </a:lnTo>
                <a:cubicBezTo>
                  <a:pt x="0" y="120250"/>
                  <a:pt x="120250" y="0"/>
                  <a:pt x="268586" y="0"/>
                </a:cubicBezTo>
                <a:lnTo>
                  <a:pt x="1886138" y="0"/>
                </a:lnTo>
                <a:cubicBezTo>
                  <a:pt x="2034474" y="0"/>
                  <a:pt x="2154724" y="120250"/>
                  <a:pt x="2154724" y="268586"/>
                </a:cubicBezTo>
                <a:lnTo>
                  <a:pt x="2154724" y="1774480"/>
                </a:lnTo>
                <a:lnTo>
                  <a:pt x="1937441" y="1774480"/>
                </a:lnTo>
                <a:lnTo>
                  <a:pt x="1937441" y="394543"/>
                </a:lnTo>
                <a:cubicBezTo>
                  <a:pt x="1937441" y="306645"/>
                  <a:pt x="1866186" y="235390"/>
                  <a:pt x="1778288" y="235390"/>
                </a:cubicBezTo>
                <a:lnTo>
                  <a:pt x="383981" y="235390"/>
                </a:lnTo>
                <a:cubicBezTo>
                  <a:pt x="296083" y="235390"/>
                  <a:pt x="224828" y="306645"/>
                  <a:pt x="224828" y="394543"/>
                </a:cubicBezTo>
                <a:lnTo>
                  <a:pt x="224828" y="1774480"/>
                </a:lnTo>
                <a:lnTo>
                  <a:pt x="1" y="1774480"/>
                </a:lnTo>
                <a:close/>
                <a:moveTo>
                  <a:pt x="383981" y="3539905"/>
                </a:moveTo>
                <a:lnTo>
                  <a:pt x="268586" y="3539905"/>
                </a:lnTo>
                <a:lnTo>
                  <a:pt x="268581" y="3539904"/>
                </a:lnTo>
                <a:lnTo>
                  <a:pt x="383976" y="3539904"/>
                </a:lnTo>
                <a:close/>
                <a:moveTo>
                  <a:pt x="1886138" y="3539905"/>
                </a:moveTo>
                <a:lnTo>
                  <a:pt x="1778288" y="3539905"/>
                </a:lnTo>
                <a:lnTo>
                  <a:pt x="1778293" y="3539904"/>
                </a:lnTo>
                <a:lnTo>
                  <a:pt x="1886143" y="35399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83" name="Freeform: Shape 1882">
            <a:extLst>
              <a:ext uri="{FF2B5EF4-FFF2-40B4-BE49-F238E27FC236}">
                <a16:creationId xmlns:a16="http://schemas.microsoft.com/office/drawing/2014/main" id="{4B416780-421F-43AF-9C70-478037A044F8}"/>
              </a:ext>
            </a:extLst>
          </p:cNvPr>
          <p:cNvSpPr/>
          <p:nvPr/>
        </p:nvSpPr>
        <p:spPr>
          <a:xfrm>
            <a:off x="5026187" y="2149819"/>
            <a:ext cx="2154724" cy="3539905"/>
          </a:xfrm>
          <a:custGeom>
            <a:avLst/>
            <a:gdLst>
              <a:gd name="connsiteX0" fmla="*/ 1778293 w 2154724"/>
              <a:gd name="connsiteY0" fmla="*/ 3539904 h 3539905"/>
              <a:gd name="connsiteX1" fmla="*/ 1886143 w 2154724"/>
              <a:gd name="connsiteY1" fmla="*/ 3539904 h 3539905"/>
              <a:gd name="connsiteX2" fmla="*/ 1886138 w 2154724"/>
              <a:gd name="connsiteY2" fmla="*/ 3539905 h 3539905"/>
              <a:gd name="connsiteX3" fmla="*/ 1778288 w 2154724"/>
              <a:gd name="connsiteY3" fmla="*/ 3539905 h 3539905"/>
              <a:gd name="connsiteX4" fmla="*/ 268581 w 2154724"/>
              <a:gd name="connsiteY4" fmla="*/ 3539904 h 3539905"/>
              <a:gd name="connsiteX5" fmla="*/ 383976 w 2154724"/>
              <a:gd name="connsiteY5" fmla="*/ 3539904 h 3539905"/>
              <a:gd name="connsiteX6" fmla="*/ 383981 w 2154724"/>
              <a:gd name="connsiteY6" fmla="*/ 3539905 h 3539905"/>
              <a:gd name="connsiteX7" fmla="*/ 268586 w 2154724"/>
              <a:gd name="connsiteY7" fmla="*/ 3539905 h 3539905"/>
              <a:gd name="connsiteX8" fmla="*/ 268586 w 2154724"/>
              <a:gd name="connsiteY8" fmla="*/ 0 h 3539905"/>
              <a:gd name="connsiteX9" fmla="*/ 1886138 w 2154724"/>
              <a:gd name="connsiteY9" fmla="*/ 0 h 3539905"/>
              <a:gd name="connsiteX10" fmla="*/ 2154724 w 2154724"/>
              <a:gd name="connsiteY10" fmla="*/ 268586 h 3539905"/>
              <a:gd name="connsiteX11" fmla="*/ 2154724 w 2154724"/>
              <a:gd name="connsiteY11" fmla="*/ 1774480 h 3539905"/>
              <a:gd name="connsiteX12" fmla="*/ 1937441 w 2154724"/>
              <a:gd name="connsiteY12" fmla="*/ 1774480 h 3539905"/>
              <a:gd name="connsiteX13" fmla="*/ 1937441 w 2154724"/>
              <a:gd name="connsiteY13" fmla="*/ 394543 h 3539905"/>
              <a:gd name="connsiteX14" fmla="*/ 1778288 w 2154724"/>
              <a:gd name="connsiteY14" fmla="*/ 235390 h 3539905"/>
              <a:gd name="connsiteX15" fmla="*/ 383981 w 2154724"/>
              <a:gd name="connsiteY15" fmla="*/ 235390 h 3539905"/>
              <a:gd name="connsiteX16" fmla="*/ 224828 w 2154724"/>
              <a:gd name="connsiteY16" fmla="*/ 394543 h 3539905"/>
              <a:gd name="connsiteX17" fmla="*/ 224828 w 2154724"/>
              <a:gd name="connsiteY17" fmla="*/ 1774480 h 3539905"/>
              <a:gd name="connsiteX18" fmla="*/ 1 w 2154724"/>
              <a:gd name="connsiteY18" fmla="*/ 1774480 h 3539905"/>
              <a:gd name="connsiteX19" fmla="*/ 1 w 2154724"/>
              <a:gd name="connsiteY19" fmla="*/ 3271329 h 3539905"/>
              <a:gd name="connsiteX20" fmla="*/ 0 w 2154724"/>
              <a:gd name="connsiteY20" fmla="*/ 3271319 h 3539905"/>
              <a:gd name="connsiteX21" fmla="*/ 0 w 2154724"/>
              <a:gd name="connsiteY21" fmla="*/ 268586 h 3539905"/>
              <a:gd name="connsiteX22" fmla="*/ 268586 w 2154724"/>
              <a:gd name="connsiteY22" fmla="*/ 0 h 353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154724" h="3539905">
                <a:moveTo>
                  <a:pt x="1778293" y="3539904"/>
                </a:moveTo>
                <a:lnTo>
                  <a:pt x="1886143" y="3539904"/>
                </a:lnTo>
                <a:lnTo>
                  <a:pt x="1886138" y="3539905"/>
                </a:lnTo>
                <a:lnTo>
                  <a:pt x="1778288" y="3539905"/>
                </a:lnTo>
                <a:close/>
                <a:moveTo>
                  <a:pt x="268581" y="3539904"/>
                </a:moveTo>
                <a:lnTo>
                  <a:pt x="383976" y="3539904"/>
                </a:lnTo>
                <a:lnTo>
                  <a:pt x="383981" y="3539905"/>
                </a:lnTo>
                <a:lnTo>
                  <a:pt x="268586" y="3539905"/>
                </a:lnTo>
                <a:close/>
                <a:moveTo>
                  <a:pt x="268586" y="0"/>
                </a:moveTo>
                <a:lnTo>
                  <a:pt x="1886138" y="0"/>
                </a:lnTo>
                <a:cubicBezTo>
                  <a:pt x="2034474" y="0"/>
                  <a:pt x="2154724" y="120250"/>
                  <a:pt x="2154724" y="268586"/>
                </a:cubicBezTo>
                <a:lnTo>
                  <a:pt x="2154724" y="1774480"/>
                </a:lnTo>
                <a:lnTo>
                  <a:pt x="1937441" y="1774480"/>
                </a:lnTo>
                <a:lnTo>
                  <a:pt x="1937441" y="394543"/>
                </a:lnTo>
                <a:cubicBezTo>
                  <a:pt x="1937441" y="306645"/>
                  <a:pt x="1866186" y="235390"/>
                  <a:pt x="1778288" y="235390"/>
                </a:cubicBezTo>
                <a:lnTo>
                  <a:pt x="383981" y="235390"/>
                </a:lnTo>
                <a:cubicBezTo>
                  <a:pt x="296083" y="235390"/>
                  <a:pt x="224828" y="306645"/>
                  <a:pt x="224828" y="394543"/>
                </a:cubicBezTo>
                <a:lnTo>
                  <a:pt x="224828" y="1774480"/>
                </a:lnTo>
                <a:lnTo>
                  <a:pt x="1" y="1774480"/>
                </a:lnTo>
                <a:lnTo>
                  <a:pt x="1" y="3271329"/>
                </a:lnTo>
                <a:lnTo>
                  <a:pt x="0" y="3271319"/>
                </a:lnTo>
                <a:lnTo>
                  <a:pt x="0" y="268586"/>
                </a:lnTo>
                <a:cubicBezTo>
                  <a:pt x="0" y="120250"/>
                  <a:pt x="120250" y="0"/>
                  <a:pt x="26858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84" name="Freeform: Shape 1883">
            <a:extLst>
              <a:ext uri="{FF2B5EF4-FFF2-40B4-BE49-F238E27FC236}">
                <a16:creationId xmlns:a16="http://schemas.microsoft.com/office/drawing/2014/main" id="{28DE3753-D0E8-4018-AB4E-19AC2912321B}"/>
              </a:ext>
            </a:extLst>
          </p:cNvPr>
          <p:cNvSpPr/>
          <p:nvPr/>
        </p:nvSpPr>
        <p:spPr>
          <a:xfrm rot="10800000">
            <a:off x="6963629" y="2149818"/>
            <a:ext cx="2154724" cy="3539905"/>
          </a:xfrm>
          <a:custGeom>
            <a:avLst/>
            <a:gdLst>
              <a:gd name="connsiteX0" fmla="*/ 1 w 2154724"/>
              <a:gd name="connsiteY0" fmla="*/ 3271329 h 3539905"/>
              <a:gd name="connsiteX1" fmla="*/ 0 w 2154724"/>
              <a:gd name="connsiteY1" fmla="*/ 3271319 h 3539905"/>
              <a:gd name="connsiteX2" fmla="*/ 0 w 2154724"/>
              <a:gd name="connsiteY2" fmla="*/ 268586 h 3539905"/>
              <a:gd name="connsiteX3" fmla="*/ 268586 w 2154724"/>
              <a:gd name="connsiteY3" fmla="*/ 0 h 3539905"/>
              <a:gd name="connsiteX4" fmla="*/ 1886138 w 2154724"/>
              <a:gd name="connsiteY4" fmla="*/ 0 h 3539905"/>
              <a:gd name="connsiteX5" fmla="*/ 2154724 w 2154724"/>
              <a:gd name="connsiteY5" fmla="*/ 268586 h 3539905"/>
              <a:gd name="connsiteX6" fmla="*/ 2154724 w 2154724"/>
              <a:gd name="connsiteY6" fmla="*/ 1774480 h 3539905"/>
              <a:gd name="connsiteX7" fmla="*/ 1937441 w 2154724"/>
              <a:gd name="connsiteY7" fmla="*/ 1774480 h 3539905"/>
              <a:gd name="connsiteX8" fmla="*/ 1937441 w 2154724"/>
              <a:gd name="connsiteY8" fmla="*/ 394543 h 3539905"/>
              <a:gd name="connsiteX9" fmla="*/ 1778288 w 2154724"/>
              <a:gd name="connsiteY9" fmla="*/ 235390 h 3539905"/>
              <a:gd name="connsiteX10" fmla="*/ 383981 w 2154724"/>
              <a:gd name="connsiteY10" fmla="*/ 235390 h 3539905"/>
              <a:gd name="connsiteX11" fmla="*/ 224828 w 2154724"/>
              <a:gd name="connsiteY11" fmla="*/ 394543 h 3539905"/>
              <a:gd name="connsiteX12" fmla="*/ 224828 w 2154724"/>
              <a:gd name="connsiteY12" fmla="*/ 1774480 h 3539905"/>
              <a:gd name="connsiteX13" fmla="*/ 1 w 2154724"/>
              <a:gd name="connsiteY13" fmla="*/ 1774480 h 3539905"/>
              <a:gd name="connsiteX14" fmla="*/ 383981 w 2154724"/>
              <a:gd name="connsiteY14" fmla="*/ 3539905 h 3539905"/>
              <a:gd name="connsiteX15" fmla="*/ 268586 w 2154724"/>
              <a:gd name="connsiteY15" fmla="*/ 3539905 h 3539905"/>
              <a:gd name="connsiteX16" fmla="*/ 268581 w 2154724"/>
              <a:gd name="connsiteY16" fmla="*/ 3539904 h 3539905"/>
              <a:gd name="connsiteX17" fmla="*/ 383976 w 2154724"/>
              <a:gd name="connsiteY17" fmla="*/ 3539904 h 3539905"/>
              <a:gd name="connsiteX18" fmla="*/ 1886138 w 2154724"/>
              <a:gd name="connsiteY18" fmla="*/ 3539905 h 3539905"/>
              <a:gd name="connsiteX19" fmla="*/ 1778288 w 2154724"/>
              <a:gd name="connsiteY19" fmla="*/ 3539905 h 3539905"/>
              <a:gd name="connsiteX20" fmla="*/ 1778293 w 2154724"/>
              <a:gd name="connsiteY20" fmla="*/ 3539904 h 3539905"/>
              <a:gd name="connsiteX21" fmla="*/ 1886143 w 2154724"/>
              <a:gd name="connsiteY21" fmla="*/ 3539904 h 353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54724" h="3539905">
                <a:moveTo>
                  <a:pt x="1" y="3271329"/>
                </a:moveTo>
                <a:lnTo>
                  <a:pt x="0" y="3271319"/>
                </a:lnTo>
                <a:lnTo>
                  <a:pt x="0" y="268586"/>
                </a:lnTo>
                <a:cubicBezTo>
                  <a:pt x="0" y="120250"/>
                  <a:pt x="120250" y="0"/>
                  <a:pt x="268586" y="0"/>
                </a:cubicBezTo>
                <a:lnTo>
                  <a:pt x="1886138" y="0"/>
                </a:lnTo>
                <a:cubicBezTo>
                  <a:pt x="2034474" y="0"/>
                  <a:pt x="2154724" y="120250"/>
                  <a:pt x="2154724" y="268586"/>
                </a:cubicBezTo>
                <a:lnTo>
                  <a:pt x="2154724" y="1774480"/>
                </a:lnTo>
                <a:lnTo>
                  <a:pt x="1937441" y="1774480"/>
                </a:lnTo>
                <a:lnTo>
                  <a:pt x="1937441" y="394543"/>
                </a:lnTo>
                <a:cubicBezTo>
                  <a:pt x="1937441" y="306645"/>
                  <a:pt x="1866186" y="235390"/>
                  <a:pt x="1778288" y="235390"/>
                </a:cubicBezTo>
                <a:lnTo>
                  <a:pt x="383981" y="235390"/>
                </a:lnTo>
                <a:cubicBezTo>
                  <a:pt x="296083" y="235390"/>
                  <a:pt x="224828" y="306645"/>
                  <a:pt x="224828" y="394543"/>
                </a:cubicBezTo>
                <a:lnTo>
                  <a:pt x="224828" y="1774480"/>
                </a:lnTo>
                <a:lnTo>
                  <a:pt x="1" y="1774480"/>
                </a:lnTo>
                <a:close/>
                <a:moveTo>
                  <a:pt x="383981" y="3539905"/>
                </a:moveTo>
                <a:lnTo>
                  <a:pt x="268586" y="3539905"/>
                </a:lnTo>
                <a:lnTo>
                  <a:pt x="268581" y="3539904"/>
                </a:lnTo>
                <a:lnTo>
                  <a:pt x="383976" y="3539904"/>
                </a:lnTo>
                <a:close/>
                <a:moveTo>
                  <a:pt x="1886138" y="3539905"/>
                </a:moveTo>
                <a:lnTo>
                  <a:pt x="1778288" y="3539905"/>
                </a:lnTo>
                <a:lnTo>
                  <a:pt x="1778293" y="3539904"/>
                </a:lnTo>
                <a:lnTo>
                  <a:pt x="1886143" y="353990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85" name="Freeform: Shape 1884">
            <a:extLst>
              <a:ext uri="{FF2B5EF4-FFF2-40B4-BE49-F238E27FC236}">
                <a16:creationId xmlns:a16="http://schemas.microsoft.com/office/drawing/2014/main" id="{B34A2E34-794B-4559-B604-1D2447BE4CF0}"/>
              </a:ext>
            </a:extLst>
          </p:cNvPr>
          <p:cNvSpPr/>
          <p:nvPr/>
        </p:nvSpPr>
        <p:spPr>
          <a:xfrm>
            <a:off x="8893524" y="2145291"/>
            <a:ext cx="2154724" cy="3539905"/>
          </a:xfrm>
          <a:custGeom>
            <a:avLst/>
            <a:gdLst>
              <a:gd name="connsiteX0" fmla="*/ 1778293 w 2154724"/>
              <a:gd name="connsiteY0" fmla="*/ 3539904 h 3539905"/>
              <a:gd name="connsiteX1" fmla="*/ 1886143 w 2154724"/>
              <a:gd name="connsiteY1" fmla="*/ 3539904 h 3539905"/>
              <a:gd name="connsiteX2" fmla="*/ 1886138 w 2154724"/>
              <a:gd name="connsiteY2" fmla="*/ 3539905 h 3539905"/>
              <a:gd name="connsiteX3" fmla="*/ 1778288 w 2154724"/>
              <a:gd name="connsiteY3" fmla="*/ 3539905 h 3539905"/>
              <a:gd name="connsiteX4" fmla="*/ 268581 w 2154724"/>
              <a:gd name="connsiteY4" fmla="*/ 3539904 h 3539905"/>
              <a:gd name="connsiteX5" fmla="*/ 383976 w 2154724"/>
              <a:gd name="connsiteY5" fmla="*/ 3539904 h 3539905"/>
              <a:gd name="connsiteX6" fmla="*/ 383981 w 2154724"/>
              <a:gd name="connsiteY6" fmla="*/ 3539905 h 3539905"/>
              <a:gd name="connsiteX7" fmla="*/ 268586 w 2154724"/>
              <a:gd name="connsiteY7" fmla="*/ 3539905 h 3539905"/>
              <a:gd name="connsiteX8" fmla="*/ 268586 w 2154724"/>
              <a:gd name="connsiteY8" fmla="*/ 0 h 3539905"/>
              <a:gd name="connsiteX9" fmla="*/ 1886138 w 2154724"/>
              <a:gd name="connsiteY9" fmla="*/ 0 h 3539905"/>
              <a:gd name="connsiteX10" fmla="*/ 2154724 w 2154724"/>
              <a:gd name="connsiteY10" fmla="*/ 268586 h 3539905"/>
              <a:gd name="connsiteX11" fmla="*/ 2154724 w 2154724"/>
              <a:gd name="connsiteY11" fmla="*/ 1774480 h 3539905"/>
              <a:gd name="connsiteX12" fmla="*/ 1937441 w 2154724"/>
              <a:gd name="connsiteY12" fmla="*/ 1774480 h 3539905"/>
              <a:gd name="connsiteX13" fmla="*/ 1937441 w 2154724"/>
              <a:gd name="connsiteY13" fmla="*/ 394543 h 3539905"/>
              <a:gd name="connsiteX14" fmla="*/ 1778288 w 2154724"/>
              <a:gd name="connsiteY14" fmla="*/ 235390 h 3539905"/>
              <a:gd name="connsiteX15" fmla="*/ 383981 w 2154724"/>
              <a:gd name="connsiteY15" fmla="*/ 235390 h 3539905"/>
              <a:gd name="connsiteX16" fmla="*/ 224828 w 2154724"/>
              <a:gd name="connsiteY16" fmla="*/ 394543 h 3539905"/>
              <a:gd name="connsiteX17" fmla="*/ 224828 w 2154724"/>
              <a:gd name="connsiteY17" fmla="*/ 1774480 h 3539905"/>
              <a:gd name="connsiteX18" fmla="*/ 1 w 2154724"/>
              <a:gd name="connsiteY18" fmla="*/ 1774480 h 3539905"/>
              <a:gd name="connsiteX19" fmla="*/ 1 w 2154724"/>
              <a:gd name="connsiteY19" fmla="*/ 3271329 h 3539905"/>
              <a:gd name="connsiteX20" fmla="*/ 0 w 2154724"/>
              <a:gd name="connsiteY20" fmla="*/ 3271319 h 3539905"/>
              <a:gd name="connsiteX21" fmla="*/ 0 w 2154724"/>
              <a:gd name="connsiteY21" fmla="*/ 268586 h 3539905"/>
              <a:gd name="connsiteX22" fmla="*/ 268586 w 2154724"/>
              <a:gd name="connsiteY22" fmla="*/ 0 h 353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154724" h="3539905">
                <a:moveTo>
                  <a:pt x="1778293" y="3539904"/>
                </a:moveTo>
                <a:lnTo>
                  <a:pt x="1886143" y="3539904"/>
                </a:lnTo>
                <a:lnTo>
                  <a:pt x="1886138" y="3539905"/>
                </a:lnTo>
                <a:lnTo>
                  <a:pt x="1778288" y="3539905"/>
                </a:lnTo>
                <a:close/>
                <a:moveTo>
                  <a:pt x="268581" y="3539904"/>
                </a:moveTo>
                <a:lnTo>
                  <a:pt x="383976" y="3539904"/>
                </a:lnTo>
                <a:lnTo>
                  <a:pt x="383981" y="3539905"/>
                </a:lnTo>
                <a:lnTo>
                  <a:pt x="268586" y="3539905"/>
                </a:lnTo>
                <a:close/>
                <a:moveTo>
                  <a:pt x="268586" y="0"/>
                </a:moveTo>
                <a:lnTo>
                  <a:pt x="1886138" y="0"/>
                </a:lnTo>
                <a:cubicBezTo>
                  <a:pt x="2034474" y="0"/>
                  <a:pt x="2154724" y="120250"/>
                  <a:pt x="2154724" y="268586"/>
                </a:cubicBezTo>
                <a:lnTo>
                  <a:pt x="2154724" y="1774480"/>
                </a:lnTo>
                <a:lnTo>
                  <a:pt x="1937441" y="1774480"/>
                </a:lnTo>
                <a:lnTo>
                  <a:pt x="1937441" y="394543"/>
                </a:lnTo>
                <a:cubicBezTo>
                  <a:pt x="1937441" y="306645"/>
                  <a:pt x="1866186" y="235390"/>
                  <a:pt x="1778288" y="235390"/>
                </a:cubicBezTo>
                <a:lnTo>
                  <a:pt x="383981" y="235390"/>
                </a:lnTo>
                <a:cubicBezTo>
                  <a:pt x="296083" y="235390"/>
                  <a:pt x="224828" y="306645"/>
                  <a:pt x="224828" y="394543"/>
                </a:cubicBezTo>
                <a:lnTo>
                  <a:pt x="224828" y="1774480"/>
                </a:lnTo>
                <a:lnTo>
                  <a:pt x="1" y="1774480"/>
                </a:lnTo>
                <a:lnTo>
                  <a:pt x="1" y="3271329"/>
                </a:lnTo>
                <a:lnTo>
                  <a:pt x="0" y="3271319"/>
                </a:lnTo>
                <a:lnTo>
                  <a:pt x="0" y="268586"/>
                </a:lnTo>
                <a:cubicBezTo>
                  <a:pt x="0" y="120250"/>
                  <a:pt x="120250" y="0"/>
                  <a:pt x="26858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86" name="Freeform: Shape 1885">
            <a:extLst>
              <a:ext uri="{FF2B5EF4-FFF2-40B4-BE49-F238E27FC236}">
                <a16:creationId xmlns:a16="http://schemas.microsoft.com/office/drawing/2014/main" id="{F359F8C9-8EC3-46FE-9653-8C7086DFBC8F}"/>
              </a:ext>
            </a:extLst>
          </p:cNvPr>
          <p:cNvSpPr/>
          <p:nvPr/>
        </p:nvSpPr>
        <p:spPr>
          <a:xfrm rot="10800000">
            <a:off x="10830966" y="2145290"/>
            <a:ext cx="2154724" cy="3539905"/>
          </a:xfrm>
          <a:custGeom>
            <a:avLst/>
            <a:gdLst>
              <a:gd name="connsiteX0" fmla="*/ 2154724 w 2154724"/>
              <a:gd name="connsiteY0" fmla="*/ 1774480 h 3539905"/>
              <a:gd name="connsiteX1" fmla="*/ 1937441 w 2154724"/>
              <a:gd name="connsiteY1" fmla="*/ 1774480 h 3539905"/>
              <a:gd name="connsiteX2" fmla="*/ 1937441 w 2154724"/>
              <a:gd name="connsiteY2" fmla="*/ 394543 h 3539905"/>
              <a:gd name="connsiteX3" fmla="*/ 1778288 w 2154724"/>
              <a:gd name="connsiteY3" fmla="*/ 235390 h 3539905"/>
              <a:gd name="connsiteX4" fmla="*/ 783666 w 2154724"/>
              <a:gd name="connsiteY4" fmla="*/ 235390 h 3539905"/>
              <a:gd name="connsiteX5" fmla="*/ 783666 w 2154724"/>
              <a:gd name="connsiteY5" fmla="*/ 0 h 3539905"/>
              <a:gd name="connsiteX6" fmla="*/ 1886138 w 2154724"/>
              <a:gd name="connsiteY6" fmla="*/ 0 h 3539905"/>
              <a:gd name="connsiteX7" fmla="*/ 2154724 w 2154724"/>
              <a:gd name="connsiteY7" fmla="*/ 268586 h 3539905"/>
              <a:gd name="connsiteX8" fmla="*/ 1 w 2154724"/>
              <a:gd name="connsiteY8" fmla="*/ 3271329 h 3539905"/>
              <a:gd name="connsiteX9" fmla="*/ 0 w 2154724"/>
              <a:gd name="connsiteY9" fmla="*/ 3271319 h 3539905"/>
              <a:gd name="connsiteX10" fmla="*/ 0 w 2154724"/>
              <a:gd name="connsiteY10" fmla="*/ 3166326 h 3539905"/>
              <a:gd name="connsiteX11" fmla="*/ 1 w 2154724"/>
              <a:gd name="connsiteY11" fmla="*/ 3166326 h 3539905"/>
              <a:gd name="connsiteX12" fmla="*/ 383981 w 2154724"/>
              <a:gd name="connsiteY12" fmla="*/ 3539905 h 3539905"/>
              <a:gd name="connsiteX13" fmla="*/ 268586 w 2154724"/>
              <a:gd name="connsiteY13" fmla="*/ 3539905 h 3539905"/>
              <a:gd name="connsiteX14" fmla="*/ 268581 w 2154724"/>
              <a:gd name="connsiteY14" fmla="*/ 3539904 h 3539905"/>
              <a:gd name="connsiteX15" fmla="*/ 383976 w 2154724"/>
              <a:gd name="connsiteY15" fmla="*/ 3539904 h 3539905"/>
              <a:gd name="connsiteX16" fmla="*/ 1886138 w 2154724"/>
              <a:gd name="connsiteY16" fmla="*/ 3539905 h 3539905"/>
              <a:gd name="connsiteX17" fmla="*/ 1778288 w 2154724"/>
              <a:gd name="connsiteY17" fmla="*/ 3539905 h 3539905"/>
              <a:gd name="connsiteX18" fmla="*/ 1778293 w 2154724"/>
              <a:gd name="connsiteY18" fmla="*/ 3539904 h 3539905"/>
              <a:gd name="connsiteX19" fmla="*/ 1886143 w 2154724"/>
              <a:gd name="connsiteY19" fmla="*/ 3539904 h 353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154724" h="3539905">
                <a:moveTo>
                  <a:pt x="2154724" y="1774480"/>
                </a:moveTo>
                <a:lnTo>
                  <a:pt x="1937441" y="1774480"/>
                </a:lnTo>
                <a:lnTo>
                  <a:pt x="1937441" y="394543"/>
                </a:lnTo>
                <a:cubicBezTo>
                  <a:pt x="1937441" y="306645"/>
                  <a:pt x="1866186" y="235390"/>
                  <a:pt x="1778288" y="235390"/>
                </a:cubicBezTo>
                <a:lnTo>
                  <a:pt x="783666" y="235390"/>
                </a:lnTo>
                <a:lnTo>
                  <a:pt x="783666" y="0"/>
                </a:lnTo>
                <a:lnTo>
                  <a:pt x="1886138" y="0"/>
                </a:lnTo>
                <a:cubicBezTo>
                  <a:pt x="2034474" y="0"/>
                  <a:pt x="2154724" y="120250"/>
                  <a:pt x="2154724" y="268586"/>
                </a:cubicBezTo>
                <a:close/>
                <a:moveTo>
                  <a:pt x="1" y="3271329"/>
                </a:moveTo>
                <a:lnTo>
                  <a:pt x="0" y="3271319"/>
                </a:lnTo>
                <a:lnTo>
                  <a:pt x="0" y="3166326"/>
                </a:lnTo>
                <a:lnTo>
                  <a:pt x="1" y="3166326"/>
                </a:lnTo>
                <a:close/>
                <a:moveTo>
                  <a:pt x="383981" y="3539905"/>
                </a:moveTo>
                <a:lnTo>
                  <a:pt x="268586" y="3539905"/>
                </a:lnTo>
                <a:lnTo>
                  <a:pt x="268581" y="3539904"/>
                </a:lnTo>
                <a:lnTo>
                  <a:pt x="383976" y="3539904"/>
                </a:lnTo>
                <a:close/>
                <a:moveTo>
                  <a:pt x="1886138" y="3539905"/>
                </a:moveTo>
                <a:lnTo>
                  <a:pt x="1778288" y="3539905"/>
                </a:lnTo>
                <a:lnTo>
                  <a:pt x="1778293" y="3539904"/>
                </a:lnTo>
                <a:lnTo>
                  <a:pt x="1886143" y="353990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87" name="Freeform: Shape 1886">
            <a:extLst>
              <a:ext uri="{FF2B5EF4-FFF2-40B4-BE49-F238E27FC236}">
                <a16:creationId xmlns:a16="http://schemas.microsoft.com/office/drawing/2014/main" id="{9BCA78F6-4FB1-4CD6-96CA-399EDD329233}"/>
              </a:ext>
            </a:extLst>
          </p:cNvPr>
          <p:cNvSpPr/>
          <p:nvPr/>
        </p:nvSpPr>
        <p:spPr>
          <a:xfrm rot="10800000">
            <a:off x="0" y="2154347"/>
            <a:ext cx="1385185" cy="3539905"/>
          </a:xfrm>
          <a:custGeom>
            <a:avLst/>
            <a:gdLst>
              <a:gd name="connsiteX0" fmla="*/ 1 w 1385185"/>
              <a:gd name="connsiteY0" fmla="*/ 3271329 h 3539905"/>
              <a:gd name="connsiteX1" fmla="*/ 0 w 1385185"/>
              <a:gd name="connsiteY1" fmla="*/ 3271319 h 3539905"/>
              <a:gd name="connsiteX2" fmla="*/ 0 w 1385185"/>
              <a:gd name="connsiteY2" fmla="*/ 268586 h 3539905"/>
              <a:gd name="connsiteX3" fmla="*/ 268586 w 1385185"/>
              <a:gd name="connsiteY3" fmla="*/ 0 h 3539905"/>
              <a:gd name="connsiteX4" fmla="*/ 1385185 w 1385185"/>
              <a:gd name="connsiteY4" fmla="*/ 0 h 3539905"/>
              <a:gd name="connsiteX5" fmla="*/ 1385185 w 1385185"/>
              <a:gd name="connsiteY5" fmla="*/ 235390 h 3539905"/>
              <a:gd name="connsiteX6" fmla="*/ 383981 w 1385185"/>
              <a:gd name="connsiteY6" fmla="*/ 235390 h 3539905"/>
              <a:gd name="connsiteX7" fmla="*/ 224828 w 1385185"/>
              <a:gd name="connsiteY7" fmla="*/ 394543 h 3539905"/>
              <a:gd name="connsiteX8" fmla="*/ 224828 w 1385185"/>
              <a:gd name="connsiteY8" fmla="*/ 1774480 h 3539905"/>
              <a:gd name="connsiteX9" fmla="*/ 1 w 1385185"/>
              <a:gd name="connsiteY9" fmla="*/ 1774480 h 3539905"/>
              <a:gd name="connsiteX10" fmla="*/ 383981 w 1385185"/>
              <a:gd name="connsiteY10" fmla="*/ 3539905 h 3539905"/>
              <a:gd name="connsiteX11" fmla="*/ 268586 w 1385185"/>
              <a:gd name="connsiteY11" fmla="*/ 3539905 h 3539905"/>
              <a:gd name="connsiteX12" fmla="*/ 268581 w 1385185"/>
              <a:gd name="connsiteY12" fmla="*/ 3539904 h 3539905"/>
              <a:gd name="connsiteX13" fmla="*/ 383976 w 1385185"/>
              <a:gd name="connsiteY13" fmla="*/ 3539904 h 353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85185" h="3539905">
                <a:moveTo>
                  <a:pt x="1" y="3271329"/>
                </a:moveTo>
                <a:lnTo>
                  <a:pt x="0" y="3271319"/>
                </a:lnTo>
                <a:lnTo>
                  <a:pt x="0" y="268586"/>
                </a:lnTo>
                <a:cubicBezTo>
                  <a:pt x="0" y="120250"/>
                  <a:pt x="120250" y="0"/>
                  <a:pt x="268586" y="0"/>
                </a:cubicBezTo>
                <a:lnTo>
                  <a:pt x="1385185" y="0"/>
                </a:lnTo>
                <a:lnTo>
                  <a:pt x="1385185" y="235390"/>
                </a:lnTo>
                <a:lnTo>
                  <a:pt x="383981" y="235390"/>
                </a:lnTo>
                <a:cubicBezTo>
                  <a:pt x="296083" y="235390"/>
                  <a:pt x="224828" y="306645"/>
                  <a:pt x="224828" y="394543"/>
                </a:cubicBezTo>
                <a:lnTo>
                  <a:pt x="224828" y="1774480"/>
                </a:lnTo>
                <a:lnTo>
                  <a:pt x="1" y="1774480"/>
                </a:lnTo>
                <a:close/>
                <a:moveTo>
                  <a:pt x="383981" y="3539905"/>
                </a:moveTo>
                <a:lnTo>
                  <a:pt x="268586" y="3539905"/>
                </a:lnTo>
                <a:lnTo>
                  <a:pt x="268581" y="3539904"/>
                </a:lnTo>
                <a:lnTo>
                  <a:pt x="383976" y="353990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888" name="Group 1887">
            <a:extLst>
              <a:ext uri="{FF2B5EF4-FFF2-40B4-BE49-F238E27FC236}">
                <a16:creationId xmlns:a16="http://schemas.microsoft.com/office/drawing/2014/main" id="{F373FB16-722C-4F7D-AB2E-B12602FA59C2}"/>
              </a:ext>
            </a:extLst>
          </p:cNvPr>
          <p:cNvGrpSpPr/>
          <p:nvPr/>
        </p:nvGrpSpPr>
        <p:grpSpPr>
          <a:xfrm>
            <a:off x="1454700" y="3450969"/>
            <a:ext cx="1563024" cy="1881141"/>
            <a:chOff x="862535" y="3526314"/>
            <a:chExt cx="1563024" cy="1881141"/>
          </a:xfrm>
        </p:grpSpPr>
        <p:sp>
          <p:nvSpPr>
            <p:cNvPr id="1889" name="TextBox 1888">
              <a:extLst>
                <a:ext uri="{FF2B5EF4-FFF2-40B4-BE49-F238E27FC236}">
                  <a16:creationId xmlns:a16="http://schemas.microsoft.com/office/drawing/2014/main" id="{31356A57-5C1E-4D8D-9340-6A5C78025740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0" name="TextBox 1889">
              <a:extLst>
                <a:ext uri="{FF2B5EF4-FFF2-40B4-BE49-F238E27FC236}">
                  <a16:creationId xmlns:a16="http://schemas.microsoft.com/office/drawing/2014/main" id="{9CDC34C1-A8A4-47D4-9C05-CCA4CBB69668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91" name="TextBox 1890">
            <a:extLst>
              <a:ext uri="{FF2B5EF4-FFF2-40B4-BE49-F238E27FC236}">
                <a16:creationId xmlns:a16="http://schemas.microsoft.com/office/drawing/2014/main" id="{A662A420-EB77-4C99-8F24-04F51EAE074A}"/>
              </a:ext>
            </a:extLst>
          </p:cNvPr>
          <p:cNvSpPr txBox="1"/>
          <p:nvPr/>
        </p:nvSpPr>
        <p:spPr>
          <a:xfrm>
            <a:off x="1699635" y="292555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892" name="Rounded Rectangle 5">
            <a:extLst>
              <a:ext uri="{FF2B5EF4-FFF2-40B4-BE49-F238E27FC236}">
                <a16:creationId xmlns:a16="http://schemas.microsoft.com/office/drawing/2014/main" id="{E6A37024-8FDC-422F-82DA-15011C800F14}"/>
              </a:ext>
            </a:extLst>
          </p:cNvPr>
          <p:cNvSpPr/>
          <p:nvPr/>
        </p:nvSpPr>
        <p:spPr>
          <a:xfrm flipH="1">
            <a:off x="9776450" y="2549081"/>
            <a:ext cx="369932" cy="30517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3" name="Rectangle 9">
            <a:extLst>
              <a:ext uri="{FF2B5EF4-FFF2-40B4-BE49-F238E27FC236}">
                <a16:creationId xmlns:a16="http://schemas.microsoft.com/office/drawing/2014/main" id="{1B8A9CF8-ABBE-4C9C-8BFB-7E10835C6DD3}"/>
              </a:ext>
            </a:extLst>
          </p:cNvPr>
          <p:cNvSpPr/>
          <p:nvPr/>
        </p:nvSpPr>
        <p:spPr>
          <a:xfrm>
            <a:off x="5915719" y="2518869"/>
            <a:ext cx="366191" cy="365595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4" name="Freeform 18">
            <a:extLst>
              <a:ext uri="{FF2B5EF4-FFF2-40B4-BE49-F238E27FC236}">
                <a16:creationId xmlns:a16="http://schemas.microsoft.com/office/drawing/2014/main" id="{34C85877-74D6-4073-92D8-D67267535139}"/>
              </a:ext>
            </a:extLst>
          </p:cNvPr>
          <p:cNvSpPr/>
          <p:nvPr/>
        </p:nvSpPr>
        <p:spPr>
          <a:xfrm>
            <a:off x="2015105" y="2523217"/>
            <a:ext cx="442214" cy="356898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5" name="Block Arc 25">
            <a:extLst>
              <a:ext uri="{FF2B5EF4-FFF2-40B4-BE49-F238E27FC236}">
                <a16:creationId xmlns:a16="http://schemas.microsoft.com/office/drawing/2014/main" id="{9D227222-A7B5-4B94-964B-3ADDEBD69104}"/>
              </a:ext>
            </a:extLst>
          </p:cNvPr>
          <p:cNvSpPr/>
          <p:nvPr/>
        </p:nvSpPr>
        <p:spPr>
          <a:xfrm>
            <a:off x="7878743" y="2482979"/>
            <a:ext cx="302745" cy="43737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96" name="Oval 32">
            <a:extLst>
              <a:ext uri="{FF2B5EF4-FFF2-40B4-BE49-F238E27FC236}">
                <a16:creationId xmlns:a16="http://schemas.microsoft.com/office/drawing/2014/main" id="{7EC648BD-CE7F-45BC-BEAF-A8738F5F6A20}"/>
              </a:ext>
            </a:extLst>
          </p:cNvPr>
          <p:cNvSpPr/>
          <p:nvPr/>
        </p:nvSpPr>
        <p:spPr>
          <a:xfrm>
            <a:off x="3971845" y="2505639"/>
            <a:ext cx="392569" cy="392054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897" name="Group 1896">
            <a:extLst>
              <a:ext uri="{FF2B5EF4-FFF2-40B4-BE49-F238E27FC236}">
                <a16:creationId xmlns:a16="http://schemas.microsoft.com/office/drawing/2014/main" id="{80FDA63C-94BD-46F1-8D93-8FBD5F4FFB1B}"/>
              </a:ext>
            </a:extLst>
          </p:cNvPr>
          <p:cNvGrpSpPr/>
          <p:nvPr/>
        </p:nvGrpSpPr>
        <p:grpSpPr>
          <a:xfrm>
            <a:off x="3386001" y="3450969"/>
            <a:ext cx="1563024" cy="1881141"/>
            <a:chOff x="862535" y="3526314"/>
            <a:chExt cx="1563024" cy="1881141"/>
          </a:xfrm>
        </p:grpSpPr>
        <p:sp>
          <p:nvSpPr>
            <p:cNvPr id="1898" name="TextBox 1897">
              <a:extLst>
                <a:ext uri="{FF2B5EF4-FFF2-40B4-BE49-F238E27FC236}">
                  <a16:creationId xmlns:a16="http://schemas.microsoft.com/office/drawing/2014/main" id="{7B575279-7B2A-41F3-A065-58541B09D0B7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9" name="TextBox 1898">
              <a:extLst>
                <a:ext uri="{FF2B5EF4-FFF2-40B4-BE49-F238E27FC236}">
                  <a16:creationId xmlns:a16="http://schemas.microsoft.com/office/drawing/2014/main" id="{D0ADAA2B-7860-4288-BC1A-A9FAF548CBB8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00" name="TextBox 1899">
            <a:extLst>
              <a:ext uri="{FF2B5EF4-FFF2-40B4-BE49-F238E27FC236}">
                <a16:creationId xmlns:a16="http://schemas.microsoft.com/office/drawing/2014/main" id="{5B74D3F7-4489-4A8C-BCDB-31C07FC27964}"/>
              </a:ext>
            </a:extLst>
          </p:cNvPr>
          <p:cNvSpPr txBox="1"/>
          <p:nvPr/>
        </p:nvSpPr>
        <p:spPr>
          <a:xfrm>
            <a:off x="3630936" y="292555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901" name="Group 1900">
            <a:extLst>
              <a:ext uri="{FF2B5EF4-FFF2-40B4-BE49-F238E27FC236}">
                <a16:creationId xmlns:a16="http://schemas.microsoft.com/office/drawing/2014/main" id="{69BC65B9-C08A-4397-AEB3-A00801032784}"/>
              </a:ext>
            </a:extLst>
          </p:cNvPr>
          <p:cNvGrpSpPr/>
          <p:nvPr/>
        </p:nvGrpSpPr>
        <p:grpSpPr>
          <a:xfrm>
            <a:off x="5317302" y="3450969"/>
            <a:ext cx="1563024" cy="1881141"/>
            <a:chOff x="862535" y="3526314"/>
            <a:chExt cx="1563024" cy="1881141"/>
          </a:xfrm>
        </p:grpSpPr>
        <p:sp>
          <p:nvSpPr>
            <p:cNvPr id="1902" name="TextBox 1901">
              <a:extLst>
                <a:ext uri="{FF2B5EF4-FFF2-40B4-BE49-F238E27FC236}">
                  <a16:creationId xmlns:a16="http://schemas.microsoft.com/office/drawing/2014/main" id="{D6F42738-7208-4CA3-92E8-07BC1833B065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03" name="TextBox 1902">
              <a:extLst>
                <a:ext uri="{FF2B5EF4-FFF2-40B4-BE49-F238E27FC236}">
                  <a16:creationId xmlns:a16="http://schemas.microsoft.com/office/drawing/2014/main" id="{09EEFBC6-096C-404A-8F47-EA9D53F9177E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04" name="TextBox 1903">
            <a:extLst>
              <a:ext uri="{FF2B5EF4-FFF2-40B4-BE49-F238E27FC236}">
                <a16:creationId xmlns:a16="http://schemas.microsoft.com/office/drawing/2014/main" id="{1970BA93-EA12-4A72-9193-1678DBA750BF}"/>
              </a:ext>
            </a:extLst>
          </p:cNvPr>
          <p:cNvSpPr txBox="1"/>
          <p:nvPr/>
        </p:nvSpPr>
        <p:spPr>
          <a:xfrm>
            <a:off x="5562237" y="292555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905" name="Group 1904">
            <a:extLst>
              <a:ext uri="{FF2B5EF4-FFF2-40B4-BE49-F238E27FC236}">
                <a16:creationId xmlns:a16="http://schemas.microsoft.com/office/drawing/2014/main" id="{35D2E415-648E-4989-BE96-CB3BD0F4B38C}"/>
              </a:ext>
            </a:extLst>
          </p:cNvPr>
          <p:cNvGrpSpPr/>
          <p:nvPr/>
        </p:nvGrpSpPr>
        <p:grpSpPr>
          <a:xfrm>
            <a:off x="7248603" y="3450969"/>
            <a:ext cx="1563024" cy="1881141"/>
            <a:chOff x="862535" y="3526314"/>
            <a:chExt cx="1563024" cy="1881141"/>
          </a:xfrm>
        </p:grpSpPr>
        <p:sp>
          <p:nvSpPr>
            <p:cNvPr id="1906" name="TextBox 1905">
              <a:extLst>
                <a:ext uri="{FF2B5EF4-FFF2-40B4-BE49-F238E27FC236}">
                  <a16:creationId xmlns:a16="http://schemas.microsoft.com/office/drawing/2014/main" id="{C6C0191B-3F2B-4B26-8E0E-9D5B698C7C55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07" name="TextBox 1906">
              <a:extLst>
                <a:ext uri="{FF2B5EF4-FFF2-40B4-BE49-F238E27FC236}">
                  <a16:creationId xmlns:a16="http://schemas.microsoft.com/office/drawing/2014/main" id="{7659C0D0-1733-4297-B6B7-06CCFB83967B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08" name="TextBox 1907">
            <a:extLst>
              <a:ext uri="{FF2B5EF4-FFF2-40B4-BE49-F238E27FC236}">
                <a16:creationId xmlns:a16="http://schemas.microsoft.com/office/drawing/2014/main" id="{AE25D0F0-98A4-499D-BE15-FD61901AEF38}"/>
              </a:ext>
            </a:extLst>
          </p:cNvPr>
          <p:cNvSpPr txBox="1"/>
          <p:nvPr/>
        </p:nvSpPr>
        <p:spPr>
          <a:xfrm>
            <a:off x="7493538" y="292555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909" name="Group 1908">
            <a:extLst>
              <a:ext uri="{FF2B5EF4-FFF2-40B4-BE49-F238E27FC236}">
                <a16:creationId xmlns:a16="http://schemas.microsoft.com/office/drawing/2014/main" id="{CC1567AA-BBFD-464D-B01D-0D8833E3946D}"/>
              </a:ext>
            </a:extLst>
          </p:cNvPr>
          <p:cNvGrpSpPr/>
          <p:nvPr/>
        </p:nvGrpSpPr>
        <p:grpSpPr>
          <a:xfrm>
            <a:off x="9179904" y="3450969"/>
            <a:ext cx="1563024" cy="1881141"/>
            <a:chOff x="862535" y="3526314"/>
            <a:chExt cx="1563024" cy="1881141"/>
          </a:xfrm>
        </p:grpSpPr>
        <p:sp>
          <p:nvSpPr>
            <p:cNvPr id="1910" name="TextBox 1909">
              <a:extLst>
                <a:ext uri="{FF2B5EF4-FFF2-40B4-BE49-F238E27FC236}">
                  <a16:creationId xmlns:a16="http://schemas.microsoft.com/office/drawing/2014/main" id="{1316DCAA-57A0-458E-989B-5CDE43758F48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11" name="TextBox 1910">
              <a:extLst>
                <a:ext uri="{FF2B5EF4-FFF2-40B4-BE49-F238E27FC236}">
                  <a16:creationId xmlns:a16="http://schemas.microsoft.com/office/drawing/2014/main" id="{C36CA03B-B181-472A-9CF4-852F5A531E74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12" name="TextBox 1911">
            <a:extLst>
              <a:ext uri="{FF2B5EF4-FFF2-40B4-BE49-F238E27FC236}">
                <a16:creationId xmlns:a16="http://schemas.microsoft.com/office/drawing/2014/main" id="{2CEEDF95-D42B-4CD6-8D9C-C5CC91A58295}"/>
              </a:ext>
            </a:extLst>
          </p:cNvPr>
          <p:cNvSpPr txBox="1"/>
          <p:nvPr/>
        </p:nvSpPr>
        <p:spPr>
          <a:xfrm>
            <a:off x="9424839" y="292555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11333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51</cp:revision>
  <dcterms:created xsi:type="dcterms:W3CDTF">2018-02-18T19:39:47Z</dcterms:created>
  <dcterms:modified xsi:type="dcterms:W3CDTF">2021-04-13T04:59:50Z</dcterms:modified>
</cp:coreProperties>
</file>