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58" name="Freeform: Shape 757">
            <a:extLst>
              <a:ext uri="{FF2B5EF4-FFF2-40B4-BE49-F238E27FC236}">
                <a16:creationId xmlns:a16="http://schemas.microsoft.com/office/drawing/2014/main" id="{7D9DF106-2FE4-45E8-9594-8EB2E3C4CE31}"/>
              </a:ext>
            </a:extLst>
          </p:cNvPr>
          <p:cNvSpPr>
            <a:spLocks noChangeAspect="1"/>
          </p:cNvSpPr>
          <p:nvPr/>
        </p:nvSpPr>
        <p:spPr>
          <a:xfrm>
            <a:off x="834173" y="1936064"/>
            <a:ext cx="2338774" cy="2377860"/>
          </a:xfrm>
          <a:custGeom>
            <a:avLst/>
            <a:gdLst>
              <a:gd name="connsiteX0" fmla="*/ 1632503 w 2337564"/>
              <a:gd name="connsiteY0" fmla="*/ 0 h 2376629"/>
              <a:gd name="connsiteX1" fmla="*/ 1973743 w 2337564"/>
              <a:gd name="connsiteY1" fmla="*/ 536479 h 2376629"/>
              <a:gd name="connsiteX2" fmla="*/ 1338632 w 2337564"/>
              <a:gd name="connsiteY2" fmla="*/ 566281 h 2376629"/>
              <a:gd name="connsiteX3" fmla="*/ 1411376 w 2337564"/>
              <a:gd name="connsiteY3" fmla="*/ 426106 h 2376629"/>
              <a:gd name="connsiteX4" fmla="*/ 1336049 w 2337564"/>
              <a:gd name="connsiteY4" fmla="*/ 414609 h 2376629"/>
              <a:gd name="connsiteX5" fmla="*/ 1241029 w 2337564"/>
              <a:gd name="connsiteY5" fmla="*/ 409812 h 2376629"/>
              <a:gd name="connsiteX6" fmla="*/ 311684 w 2337564"/>
              <a:gd name="connsiteY6" fmla="*/ 1339156 h 2376629"/>
              <a:gd name="connsiteX7" fmla="*/ 1241029 w 2337564"/>
              <a:gd name="connsiteY7" fmla="*/ 2268501 h 2376629"/>
              <a:gd name="connsiteX8" fmla="*/ 1276800 w 2337564"/>
              <a:gd name="connsiteY8" fmla="*/ 2266695 h 2376629"/>
              <a:gd name="connsiteX9" fmla="*/ 1283069 w 2337564"/>
              <a:gd name="connsiteY9" fmla="*/ 2267289 h 2376629"/>
              <a:gd name="connsiteX10" fmla="*/ 2146453 w 2337564"/>
              <a:gd name="connsiteY10" fmla="*/ 1724859 h 2376629"/>
              <a:gd name="connsiteX11" fmla="*/ 2329590 w 2337564"/>
              <a:gd name="connsiteY11" fmla="*/ 1186157 h 2376629"/>
              <a:gd name="connsiteX12" fmla="*/ 2331676 w 2337564"/>
              <a:gd name="connsiteY12" fmla="*/ 1091239 h 2376629"/>
              <a:gd name="connsiteX13" fmla="*/ 2337564 w 2337564"/>
              <a:gd name="connsiteY13" fmla="*/ 1207847 h 2376629"/>
              <a:gd name="connsiteX14" fmla="*/ 1168782 w 2337564"/>
              <a:gd name="connsiteY14" fmla="*/ 2376629 h 2376629"/>
              <a:gd name="connsiteX15" fmla="*/ 0 w 2337564"/>
              <a:gd name="connsiteY15" fmla="*/ 1207847 h 2376629"/>
              <a:gd name="connsiteX16" fmla="*/ 1168782 w 2337564"/>
              <a:gd name="connsiteY16" fmla="*/ 39065 h 2376629"/>
              <a:gd name="connsiteX17" fmla="*/ 1516342 w 2337564"/>
              <a:gd name="connsiteY17" fmla="*/ 91611 h 2376629"/>
              <a:gd name="connsiteX18" fmla="*/ 1574009 w 2337564"/>
              <a:gd name="connsiteY18" fmla="*/ 112718 h 23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37564" h="2376629">
                <a:moveTo>
                  <a:pt x="1632503" y="0"/>
                </a:moveTo>
                <a:lnTo>
                  <a:pt x="1973743" y="536479"/>
                </a:lnTo>
                <a:lnTo>
                  <a:pt x="1338632" y="566281"/>
                </a:lnTo>
                <a:lnTo>
                  <a:pt x="1411376" y="426106"/>
                </a:lnTo>
                <a:lnTo>
                  <a:pt x="1336049" y="414609"/>
                </a:lnTo>
                <a:cubicBezTo>
                  <a:pt x="1304807" y="411437"/>
                  <a:pt x="1273108" y="409812"/>
                  <a:pt x="1241029" y="409812"/>
                </a:cubicBezTo>
                <a:cubicBezTo>
                  <a:pt x="727767" y="409811"/>
                  <a:pt x="311684" y="825893"/>
                  <a:pt x="311684" y="1339156"/>
                </a:cubicBezTo>
                <a:cubicBezTo>
                  <a:pt x="311685" y="1852419"/>
                  <a:pt x="727767" y="2268501"/>
                  <a:pt x="1241029" y="2268501"/>
                </a:cubicBezTo>
                <a:lnTo>
                  <a:pt x="1276800" y="2266695"/>
                </a:lnTo>
                <a:lnTo>
                  <a:pt x="1283069" y="2267289"/>
                </a:lnTo>
                <a:cubicBezTo>
                  <a:pt x="1587888" y="2277898"/>
                  <a:pt x="1931140" y="2074979"/>
                  <a:pt x="2146453" y="1724859"/>
                </a:cubicBezTo>
                <a:cubicBezTo>
                  <a:pt x="2254110" y="1549799"/>
                  <a:pt x="2314494" y="1362798"/>
                  <a:pt x="2329590" y="1186157"/>
                </a:cubicBezTo>
                <a:lnTo>
                  <a:pt x="2331676" y="1091239"/>
                </a:lnTo>
                <a:lnTo>
                  <a:pt x="2337564" y="1207847"/>
                </a:lnTo>
                <a:cubicBezTo>
                  <a:pt x="2337564" y="1853347"/>
                  <a:pt x="1814282" y="2376629"/>
                  <a:pt x="1168782" y="2376629"/>
                </a:cubicBezTo>
                <a:cubicBezTo>
                  <a:pt x="523282" y="2376629"/>
                  <a:pt x="0" y="1853347"/>
                  <a:pt x="0" y="1207847"/>
                </a:cubicBezTo>
                <a:cubicBezTo>
                  <a:pt x="0" y="562347"/>
                  <a:pt x="523282" y="39065"/>
                  <a:pt x="1168782" y="39065"/>
                </a:cubicBezTo>
                <a:cubicBezTo>
                  <a:pt x="1289813" y="39065"/>
                  <a:pt x="1406548" y="57462"/>
                  <a:pt x="1516342" y="91611"/>
                </a:cubicBezTo>
                <a:lnTo>
                  <a:pt x="1574009" y="11271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9" name="Freeform: Shape 758">
            <a:extLst>
              <a:ext uri="{FF2B5EF4-FFF2-40B4-BE49-F238E27FC236}">
                <a16:creationId xmlns:a16="http://schemas.microsoft.com/office/drawing/2014/main" id="{885F8922-78CC-49E4-9D3A-FD0F0E140E76}"/>
              </a:ext>
            </a:extLst>
          </p:cNvPr>
          <p:cNvSpPr>
            <a:spLocks noChangeAspect="1"/>
          </p:cNvSpPr>
          <p:nvPr/>
        </p:nvSpPr>
        <p:spPr>
          <a:xfrm>
            <a:off x="2880393" y="1936064"/>
            <a:ext cx="2338774" cy="2377860"/>
          </a:xfrm>
          <a:custGeom>
            <a:avLst/>
            <a:gdLst>
              <a:gd name="connsiteX0" fmla="*/ 1632503 w 2337564"/>
              <a:gd name="connsiteY0" fmla="*/ 0 h 2376629"/>
              <a:gd name="connsiteX1" fmla="*/ 1973743 w 2337564"/>
              <a:gd name="connsiteY1" fmla="*/ 536479 h 2376629"/>
              <a:gd name="connsiteX2" fmla="*/ 1338632 w 2337564"/>
              <a:gd name="connsiteY2" fmla="*/ 566281 h 2376629"/>
              <a:gd name="connsiteX3" fmla="*/ 1411376 w 2337564"/>
              <a:gd name="connsiteY3" fmla="*/ 426106 h 2376629"/>
              <a:gd name="connsiteX4" fmla="*/ 1336049 w 2337564"/>
              <a:gd name="connsiteY4" fmla="*/ 414609 h 2376629"/>
              <a:gd name="connsiteX5" fmla="*/ 1241029 w 2337564"/>
              <a:gd name="connsiteY5" fmla="*/ 409812 h 2376629"/>
              <a:gd name="connsiteX6" fmla="*/ 311684 w 2337564"/>
              <a:gd name="connsiteY6" fmla="*/ 1339156 h 2376629"/>
              <a:gd name="connsiteX7" fmla="*/ 1241029 w 2337564"/>
              <a:gd name="connsiteY7" fmla="*/ 2268501 h 2376629"/>
              <a:gd name="connsiteX8" fmla="*/ 1276800 w 2337564"/>
              <a:gd name="connsiteY8" fmla="*/ 2266695 h 2376629"/>
              <a:gd name="connsiteX9" fmla="*/ 1283069 w 2337564"/>
              <a:gd name="connsiteY9" fmla="*/ 2267289 h 2376629"/>
              <a:gd name="connsiteX10" fmla="*/ 2146453 w 2337564"/>
              <a:gd name="connsiteY10" fmla="*/ 1724859 h 2376629"/>
              <a:gd name="connsiteX11" fmla="*/ 2329590 w 2337564"/>
              <a:gd name="connsiteY11" fmla="*/ 1186157 h 2376629"/>
              <a:gd name="connsiteX12" fmla="*/ 2331676 w 2337564"/>
              <a:gd name="connsiteY12" fmla="*/ 1091239 h 2376629"/>
              <a:gd name="connsiteX13" fmla="*/ 2337564 w 2337564"/>
              <a:gd name="connsiteY13" fmla="*/ 1207847 h 2376629"/>
              <a:gd name="connsiteX14" fmla="*/ 1168782 w 2337564"/>
              <a:gd name="connsiteY14" fmla="*/ 2376629 h 2376629"/>
              <a:gd name="connsiteX15" fmla="*/ 0 w 2337564"/>
              <a:gd name="connsiteY15" fmla="*/ 1207847 h 2376629"/>
              <a:gd name="connsiteX16" fmla="*/ 1168782 w 2337564"/>
              <a:gd name="connsiteY16" fmla="*/ 39065 h 2376629"/>
              <a:gd name="connsiteX17" fmla="*/ 1516342 w 2337564"/>
              <a:gd name="connsiteY17" fmla="*/ 91611 h 2376629"/>
              <a:gd name="connsiteX18" fmla="*/ 1574009 w 2337564"/>
              <a:gd name="connsiteY18" fmla="*/ 112718 h 23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37564" h="2376629">
                <a:moveTo>
                  <a:pt x="1632503" y="0"/>
                </a:moveTo>
                <a:lnTo>
                  <a:pt x="1973743" y="536479"/>
                </a:lnTo>
                <a:lnTo>
                  <a:pt x="1338632" y="566281"/>
                </a:lnTo>
                <a:lnTo>
                  <a:pt x="1411376" y="426106"/>
                </a:lnTo>
                <a:lnTo>
                  <a:pt x="1336049" y="414609"/>
                </a:lnTo>
                <a:cubicBezTo>
                  <a:pt x="1304807" y="411437"/>
                  <a:pt x="1273108" y="409812"/>
                  <a:pt x="1241029" y="409812"/>
                </a:cubicBezTo>
                <a:cubicBezTo>
                  <a:pt x="727767" y="409811"/>
                  <a:pt x="311684" y="825893"/>
                  <a:pt x="311684" y="1339156"/>
                </a:cubicBezTo>
                <a:cubicBezTo>
                  <a:pt x="311685" y="1852419"/>
                  <a:pt x="727767" y="2268501"/>
                  <a:pt x="1241029" y="2268501"/>
                </a:cubicBezTo>
                <a:lnTo>
                  <a:pt x="1276800" y="2266695"/>
                </a:lnTo>
                <a:lnTo>
                  <a:pt x="1283069" y="2267289"/>
                </a:lnTo>
                <a:cubicBezTo>
                  <a:pt x="1587888" y="2277898"/>
                  <a:pt x="1931140" y="2074979"/>
                  <a:pt x="2146453" y="1724859"/>
                </a:cubicBezTo>
                <a:cubicBezTo>
                  <a:pt x="2254110" y="1549799"/>
                  <a:pt x="2314494" y="1362798"/>
                  <a:pt x="2329590" y="1186157"/>
                </a:cubicBezTo>
                <a:lnTo>
                  <a:pt x="2331676" y="1091239"/>
                </a:lnTo>
                <a:lnTo>
                  <a:pt x="2337564" y="1207847"/>
                </a:lnTo>
                <a:cubicBezTo>
                  <a:pt x="2337564" y="1853347"/>
                  <a:pt x="1814282" y="2376629"/>
                  <a:pt x="1168782" y="2376629"/>
                </a:cubicBezTo>
                <a:cubicBezTo>
                  <a:pt x="523282" y="2376629"/>
                  <a:pt x="0" y="1853347"/>
                  <a:pt x="0" y="1207847"/>
                </a:cubicBezTo>
                <a:cubicBezTo>
                  <a:pt x="0" y="562347"/>
                  <a:pt x="523282" y="39065"/>
                  <a:pt x="1168782" y="39065"/>
                </a:cubicBezTo>
                <a:cubicBezTo>
                  <a:pt x="1289813" y="39065"/>
                  <a:pt x="1406548" y="57462"/>
                  <a:pt x="1516342" y="91611"/>
                </a:cubicBezTo>
                <a:lnTo>
                  <a:pt x="1574009" y="11271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0" name="Freeform: Shape 759">
            <a:extLst>
              <a:ext uri="{FF2B5EF4-FFF2-40B4-BE49-F238E27FC236}">
                <a16:creationId xmlns:a16="http://schemas.microsoft.com/office/drawing/2014/main" id="{C38EF3EB-72FC-4A40-A5EA-708380A26E79}"/>
              </a:ext>
            </a:extLst>
          </p:cNvPr>
          <p:cNvSpPr>
            <a:spLocks noChangeAspect="1"/>
          </p:cNvSpPr>
          <p:nvPr/>
        </p:nvSpPr>
        <p:spPr>
          <a:xfrm>
            <a:off x="4926613" y="1936064"/>
            <a:ext cx="2338774" cy="2377860"/>
          </a:xfrm>
          <a:custGeom>
            <a:avLst/>
            <a:gdLst>
              <a:gd name="connsiteX0" fmla="*/ 1632503 w 2337564"/>
              <a:gd name="connsiteY0" fmla="*/ 0 h 2376629"/>
              <a:gd name="connsiteX1" fmla="*/ 1973743 w 2337564"/>
              <a:gd name="connsiteY1" fmla="*/ 536479 h 2376629"/>
              <a:gd name="connsiteX2" fmla="*/ 1338632 w 2337564"/>
              <a:gd name="connsiteY2" fmla="*/ 566281 h 2376629"/>
              <a:gd name="connsiteX3" fmla="*/ 1411376 w 2337564"/>
              <a:gd name="connsiteY3" fmla="*/ 426106 h 2376629"/>
              <a:gd name="connsiteX4" fmla="*/ 1336049 w 2337564"/>
              <a:gd name="connsiteY4" fmla="*/ 414609 h 2376629"/>
              <a:gd name="connsiteX5" fmla="*/ 1241029 w 2337564"/>
              <a:gd name="connsiteY5" fmla="*/ 409812 h 2376629"/>
              <a:gd name="connsiteX6" fmla="*/ 311684 w 2337564"/>
              <a:gd name="connsiteY6" fmla="*/ 1339156 h 2376629"/>
              <a:gd name="connsiteX7" fmla="*/ 1241029 w 2337564"/>
              <a:gd name="connsiteY7" fmla="*/ 2268501 h 2376629"/>
              <a:gd name="connsiteX8" fmla="*/ 1276800 w 2337564"/>
              <a:gd name="connsiteY8" fmla="*/ 2266695 h 2376629"/>
              <a:gd name="connsiteX9" fmla="*/ 1283069 w 2337564"/>
              <a:gd name="connsiteY9" fmla="*/ 2267289 h 2376629"/>
              <a:gd name="connsiteX10" fmla="*/ 2146453 w 2337564"/>
              <a:gd name="connsiteY10" fmla="*/ 1724859 h 2376629"/>
              <a:gd name="connsiteX11" fmla="*/ 2329590 w 2337564"/>
              <a:gd name="connsiteY11" fmla="*/ 1186157 h 2376629"/>
              <a:gd name="connsiteX12" fmla="*/ 2331676 w 2337564"/>
              <a:gd name="connsiteY12" fmla="*/ 1091239 h 2376629"/>
              <a:gd name="connsiteX13" fmla="*/ 2337564 w 2337564"/>
              <a:gd name="connsiteY13" fmla="*/ 1207847 h 2376629"/>
              <a:gd name="connsiteX14" fmla="*/ 1168782 w 2337564"/>
              <a:gd name="connsiteY14" fmla="*/ 2376629 h 2376629"/>
              <a:gd name="connsiteX15" fmla="*/ 0 w 2337564"/>
              <a:gd name="connsiteY15" fmla="*/ 1207847 h 2376629"/>
              <a:gd name="connsiteX16" fmla="*/ 1168782 w 2337564"/>
              <a:gd name="connsiteY16" fmla="*/ 39065 h 2376629"/>
              <a:gd name="connsiteX17" fmla="*/ 1516342 w 2337564"/>
              <a:gd name="connsiteY17" fmla="*/ 91611 h 2376629"/>
              <a:gd name="connsiteX18" fmla="*/ 1574009 w 2337564"/>
              <a:gd name="connsiteY18" fmla="*/ 112718 h 23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37564" h="2376629">
                <a:moveTo>
                  <a:pt x="1632503" y="0"/>
                </a:moveTo>
                <a:lnTo>
                  <a:pt x="1973743" y="536479"/>
                </a:lnTo>
                <a:lnTo>
                  <a:pt x="1338632" y="566281"/>
                </a:lnTo>
                <a:lnTo>
                  <a:pt x="1411376" y="426106"/>
                </a:lnTo>
                <a:lnTo>
                  <a:pt x="1336049" y="414609"/>
                </a:lnTo>
                <a:cubicBezTo>
                  <a:pt x="1304807" y="411437"/>
                  <a:pt x="1273108" y="409812"/>
                  <a:pt x="1241029" y="409812"/>
                </a:cubicBezTo>
                <a:cubicBezTo>
                  <a:pt x="727767" y="409811"/>
                  <a:pt x="311684" y="825893"/>
                  <a:pt x="311684" y="1339156"/>
                </a:cubicBezTo>
                <a:cubicBezTo>
                  <a:pt x="311685" y="1852419"/>
                  <a:pt x="727767" y="2268501"/>
                  <a:pt x="1241029" y="2268501"/>
                </a:cubicBezTo>
                <a:lnTo>
                  <a:pt x="1276800" y="2266695"/>
                </a:lnTo>
                <a:lnTo>
                  <a:pt x="1283069" y="2267289"/>
                </a:lnTo>
                <a:cubicBezTo>
                  <a:pt x="1587888" y="2277898"/>
                  <a:pt x="1931140" y="2074979"/>
                  <a:pt x="2146453" y="1724859"/>
                </a:cubicBezTo>
                <a:cubicBezTo>
                  <a:pt x="2254110" y="1549799"/>
                  <a:pt x="2314494" y="1362798"/>
                  <a:pt x="2329590" y="1186157"/>
                </a:cubicBezTo>
                <a:lnTo>
                  <a:pt x="2331676" y="1091239"/>
                </a:lnTo>
                <a:lnTo>
                  <a:pt x="2337564" y="1207847"/>
                </a:lnTo>
                <a:cubicBezTo>
                  <a:pt x="2337564" y="1853347"/>
                  <a:pt x="1814282" y="2376629"/>
                  <a:pt x="1168782" y="2376629"/>
                </a:cubicBezTo>
                <a:cubicBezTo>
                  <a:pt x="523282" y="2376629"/>
                  <a:pt x="0" y="1853347"/>
                  <a:pt x="0" y="1207847"/>
                </a:cubicBezTo>
                <a:cubicBezTo>
                  <a:pt x="0" y="562347"/>
                  <a:pt x="523282" y="39065"/>
                  <a:pt x="1168782" y="39065"/>
                </a:cubicBezTo>
                <a:cubicBezTo>
                  <a:pt x="1289813" y="39065"/>
                  <a:pt x="1406548" y="57462"/>
                  <a:pt x="1516342" y="91611"/>
                </a:cubicBezTo>
                <a:lnTo>
                  <a:pt x="1574009" y="1127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1" name="Freeform: Shape 760">
            <a:extLst>
              <a:ext uri="{FF2B5EF4-FFF2-40B4-BE49-F238E27FC236}">
                <a16:creationId xmlns:a16="http://schemas.microsoft.com/office/drawing/2014/main" id="{7C5C2C48-6378-4A33-BFE6-B4F7DBC5AB8C}"/>
              </a:ext>
            </a:extLst>
          </p:cNvPr>
          <p:cNvSpPr>
            <a:spLocks noChangeAspect="1"/>
          </p:cNvSpPr>
          <p:nvPr/>
        </p:nvSpPr>
        <p:spPr>
          <a:xfrm>
            <a:off x="6972833" y="1936064"/>
            <a:ext cx="2338774" cy="2377860"/>
          </a:xfrm>
          <a:custGeom>
            <a:avLst/>
            <a:gdLst>
              <a:gd name="connsiteX0" fmla="*/ 1632503 w 2337564"/>
              <a:gd name="connsiteY0" fmla="*/ 0 h 2376629"/>
              <a:gd name="connsiteX1" fmla="*/ 1973743 w 2337564"/>
              <a:gd name="connsiteY1" fmla="*/ 536479 h 2376629"/>
              <a:gd name="connsiteX2" fmla="*/ 1338632 w 2337564"/>
              <a:gd name="connsiteY2" fmla="*/ 566281 h 2376629"/>
              <a:gd name="connsiteX3" fmla="*/ 1411376 w 2337564"/>
              <a:gd name="connsiteY3" fmla="*/ 426106 h 2376629"/>
              <a:gd name="connsiteX4" fmla="*/ 1336049 w 2337564"/>
              <a:gd name="connsiteY4" fmla="*/ 414609 h 2376629"/>
              <a:gd name="connsiteX5" fmla="*/ 1241029 w 2337564"/>
              <a:gd name="connsiteY5" fmla="*/ 409812 h 2376629"/>
              <a:gd name="connsiteX6" fmla="*/ 311684 w 2337564"/>
              <a:gd name="connsiteY6" fmla="*/ 1339156 h 2376629"/>
              <a:gd name="connsiteX7" fmla="*/ 1241029 w 2337564"/>
              <a:gd name="connsiteY7" fmla="*/ 2268501 h 2376629"/>
              <a:gd name="connsiteX8" fmla="*/ 1276800 w 2337564"/>
              <a:gd name="connsiteY8" fmla="*/ 2266695 h 2376629"/>
              <a:gd name="connsiteX9" fmla="*/ 1283069 w 2337564"/>
              <a:gd name="connsiteY9" fmla="*/ 2267289 h 2376629"/>
              <a:gd name="connsiteX10" fmla="*/ 2146453 w 2337564"/>
              <a:gd name="connsiteY10" fmla="*/ 1724859 h 2376629"/>
              <a:gd name="connsiteX11" fmla="*/ 2329590 w 2337564"/>
              <a:gd name="connsiteY11" fmla="*/ 1186157 h 2376629"/>
              <a:gd name="connsiteX12" fmla="*/ 2331676 w 2337564"/>
              <a:gd name="connsiteY12" fmla="*/ 1091239 h 2376629"/>
              <a:gd name="connsiteX13" fmla="*/ 2337564 w 2337564"/>
              <a:gd name="connsiteY13" fmla="*/ 1207847 h 2376629"/>
              <a:gd name="connsiteX14" fmla="*/ 1168782 w 2337564"/>
              <a:gd name="connsiteY14" fmla="*/ 2376629 h 2376629"/>
              <a:gd name="connsiteX15" fmla="*/ 0 w 2337564"/>
              <a:gd name="connsiteY15" fmla="*/ 1207847 h 2376629"/>
              <a:gd name="connsiteX16" fmla="*/ 1168782 w 2337564"/>
              <a:gd name="connsiteY16" fmla="*/ 39065 h 2376629"/>
              <a:gd name="connsiteX17" fmla="*/ 1516342 w 2337564"/>
              <a:gd name="connsiteY17" fmla="*/ 91611 h 2376629"/>
              <a:gd name="connsiteX18" fmla="*/ 1574009 w 2337564"/>
              <a:gd name="connsiteY18" fmla="*/ 112718 h 23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37564" h="2376629">
                <a:moveTo>
                  <a:pt x="1632503" y="0"/>
                </a:moveTo>
                <a:lnTo>
                  <a:pt x="1973743" y="536479"/>
                </a:lnTo>
                <a:lnTo>
                  <a:pt x="1338632" y="566281"/>
                </a:lnTo>
                <a:lnTo>
                  <a:pt x="1411376" y="426106"/>
                </a:lnTo>
                <a:lnTo>
                  <a:pt x="1336049" y="414609"/>
                </a:lnTo>
                <a:cubicBezTo>
                  <a:pt x="1304807" y="411437"/>
                  <a:pt x="1273108" y="409812"/>
                  <a:pt x="1241029" y="409812"/>
                </a:cubicBezTo>
                <a:cubicBezTo>
                  <a:pt x="727767" y="409811"/>
                  <a:pt x="311684" y="825893"/>
                  <a:pt x="311684" y="1339156"/>
                </a:cubicBezTo>
                <a:cubicBezTo>
                  <a:pt x="311685" y="1852419"/>
                  <a:pt x="727767" y="2268501"/>
                  <a:pt x="1241029" y="2268501"/>
                </a:cubicBezTo>
                <a:lnTo>
                  <a:pt x="1276800" y="2266695"/>
                </a:lnTo>
                <a:lnTo>
                  <a:pt x="1283069" y="2267289"/>
                </a:lnTo>
                <a:cubicBezTo>
                  <a:pt x="1587888" y="2277898"/>
                  <a:pt x="1931140" y="2074979"/>
                  <a:pt x="2146453" y="1724859"/>
                </a:cubicBezTo>
                <a:cubicBezTo>
                  <a:pt x="2254110" y="1549799"/>
                  <a:pt x="2314494" y="1362798"/>
                  <a:pt x="2329590" y="1186157"/>
                </a:cubicBezTo>
                <a:lnTo>
                  <a:pt x="2331676" y="1091239"/>
                </a:lnTo>
                <a:lnTo>
                  <a:pt x="2337564" y="1207847"/>
                </a:lnTo>
                <a:cubicBezTo>
                  <a:pt x="2337564" y="1853347"/>
                  <a:pt x="1814282" y="2376629"/>
                  <a:pt x="1168782" y="2376629"/>
                </a:cubicBezTo>
                <a:cubicBezTo>
                  <a:pt x="523282" y="2376629"/>
                  <a:pt x="0" y="1853347"/>
                  <a:pt x="0" y="1207847"/>
                </a:cubicBezTo>
                <a:cubicBezTo>
                  <a:pt x="0" y="562347"/>
                  <a:pt x="523282" y="39065"/>
                  <a:pt x="1168782" y="39065"/>
                </a:cubicBezTo>
                <a:cubicBezTo>
                  <a:pt x="1289813" y="39065"/>
                  <a:pt x="1406548" y="57462"/>
                  <a:pt x="1516342" y="91611"/>
                </a:cubicBezTo>
                <a:lnTo>
                  <a:pt x="1574009" y="1127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2" name="Freeform: Shape 761">
            <a:extLst>
              <a:ext uri="{FF2B5EF4-FFF2-40B4-BE49-F238E27FC236}">
                <a16:creationId xmlns:a16="http://schemas.microsoft.com/office/drawing/2014/main" id="{A0571005-8E8C-4EC5-B3AC-AB2A584AA7D7}"/>
              </a:ext>
            </a:extLst>
          </p:cNvPr>
          <p:cNvSpPr>
            <a:spLocks noChangeAspect="1"/>
          </p:cNvSpPr>
          <p:nvPr/>
        </p:nvSpPr>
        <p:spPr>
          <a:xfrm>
            <a:off x="9019054" y="1936064"/>
            <a:ext cx="2338774" cy="2377860"/>
          </a:xfrm>
          <a:custGeom>
            <a:avLst/>
            <a:gdLst>
              <a:gd name="connsiteX0" fmla="*/ 1632503 w 2337564"/>
              <a:gd name="connsiteY0" fmla="*/ 0 h 2376629"/>
              <a:gd name="connsiteX1" fmla="*/ 1973743 w 2337564"/>
              <a:gd name="connsiteY1" fmla="*/ 536479 h 2376629"/>
              <a:gd name="connsiteX2" fmla="*/ 1338632 w 2337564"/>
              <a:gd name="connsiteY2" fmla="*/ 566281 h 2376629"/>
              <a:gd name="connsiteX3" fmla="*/ 1411376 w 2337564"/>
              <a:gd name="connsiteY3" fmla="*/ 426106 h 2376629"/>
              <a:gd name="connsiteX4" fmla="*/ 1336049 w 2337564"/>
              <a:gd name="connsiteY4" fmla="*/ 414609 h 2376629"/>
              <a:gd name="connsiteX5" fmla="*/ 1241029 w 2337564"/>
              <a:gd name="connsiteY5" fmla="*/ 409812 h 2376629"/>
              <a:gd name="connsiteX6" fmla="*/ 311684 w 2337564"/>
              <a:gd name="connsiteY6" fmla="*/ 1339156 h 2376629"/>
              <a:gd name="connsiteX7" fmla="*/ 1241029 w 2337564"/>
              <a:gd name="connsiteY7" fmla="*/ 2268501 h 2376629"/>
              <a:gd name="connsiteX8" fmla="*/ 1276800 w 2337564"/>
              <a:gd name="connsiteY8" fmla="*/ 2266695 h 2376629"/>
              <a:gd name="connsiteX9" fmla="*/ 1283069 w 2337564"/>
              <a:gd name="connsiteY9" fmla="*/ 2267289 h 2376629"/>
              <a:gd name="connsiteX10" fmla="*/ 2146453 w 2337564"/>
              <a:gd name="connsiteY10" fmla="*/ 1724859 h 2376629"/>
              <a:gd name="connsiteX11" fmla="*/ 2329590 w 2337564"/>
              <a:gd name="connsiteY11" fmla="*/ 1186157 h 2376629"/>
              <a:gd name="connsiteX12" fmla="*/ 2331676 w 2337564"/>
              <a:gd name="connsiteY12" fmla="*/ 1091239 h 2376629"/>
              <a:gd name="connsiteX13" fmla="*/ 2337564 w 2337564"/>
              <a:gd name="connsiteY13" fmla="*/ 1207847 h 2376629"/>
              <a:gd name="connsiteX14" fmla="*/ 1168782 w 2337564"/>
              <a:gd name="connsiteY14" fmla="*/ 2376629 h 2376629"/>
              <a:gd name="connsiteX15" fmla="*/ 0 w 2337564"/>
              <a:gd name="connsiteY15" fmla="*/ 1207847 h 2376629"/>
              <a:gd name="connsiteX16" fmla="*/ 1168782 w 2337564"/>
              <a:gd name="connsiteY16" fmla="*/ 39065 h 2376629"/>
              <a:gd name="connsiteX17" fmla="*/ 1516342 w 2337564"/>
              <a:gd name="connsiteY17" fmla="*/ 91611 h 2376629"/>
              <a:gd name="connsiteX18" fmla="*/ 1574009 w 2337564"/>
              <a:gd name="connsiteY18" fmla="*/ 112718 h 23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37564" h="2376629">
                <a:moveTo>
                  <a:pt x="1632503" y="0"/>
                </a:moveTo>
                <a:lnTo>
                  <a:pt x="1973743" y="536479"/>
                </a:lnTo>
                <a:lnTo>
                  <a:pt x="1338632" y="566281"/>
                </a:lnTo>
                <a:lnTo>
                  <a:pt x="1411376" y="426106"/>
                </a:lnTo>
                <a:lnTo>
                  <a:pt x="1336049" y="414609"/>
                </a:lnTo>
                <a:cubicBezTo>
                  <a:pt x="1304807" y="411437"/>
                  <a:pt x="1273108" y="409812"/>
                  <a:pt x="1241029" y="409812"/>
                </a:cubicBezTo>
                <a:cubicBezTo>
                  <a:pt x="727767" y="409811"/>
                  <a:pt x="311684" y="825893"/>
                  <a:pt x="311684" y="1339156"/>
                </a:cubicBezTo>
                <a:cubicBezTo>
                  <a:pt x="311685" y="1852419"/>
                  <a:pt x="727767" y="2268501"/>
                  <a:pt x="1241029" y="2268501"/>
                </a:cubicBezTo>
                <a:lnTo>
                  <a:pt x="1276800" y="2266695"/>
                </a:lnTo>
                <a:lnTo>
                  <a:pt x="1283069" y="2267289"/>
                </a:lnTo>
                <a:cubicBezTo>
                  <a:pt x="1587888" y="2277898"/>
                  <a:pt x="1931140" y="2074979"/>
                  <a:pt x="2146453" y="1724859"/>
                </a:cubicBezTo>
                <a:cubicBezTo>
                  <a:pt x="2254110" y="1549799"/>
                  <a:pt x="2314494" y="1362798"/>
                  <a:pt x="2329590" y="1186157"/>
                </a:cubicBezTo>
                <a:lnTo>
                  <a:pt x="2331676" y="1091239"/>
                </a:lnTo>
                <a:lnTo>
                  <a:pt x="2337564" y="1207847"/>
                </a:lnTo>
                <a:cubicBezTo>
                  <a:pt x="2337564" y="1853347"/>
                  <a:pt x="1814282" y="2376629"/>
                  <a:pt x="1168782" y="2376629"/>
                </a:cubicBezTo>
                <a:cubicBezTo>
                  <a:pt x="523282" y="2376629"/>
                  <a:pt x="0" y="1853347"/>
                  <a:pt x="0" y="1207847"/>
                </a:cubicBezTo>
                <a:cubicBezTo>
                  <a:pt x="0" y="562347"/>
                  <a:pt x="523282" y="39065"/>
                  <a:pt x="1168782" y="39065"/>
                </a:cubicBezTo>
                <a:cubicBezTo>
                  <a:pt x="1289813" y="39065"/>
                  <a:pt x="1406548" y="57462"/>
                  <a:pt x="1516342" y="91611"/>
                </a:cubicBezTo>
                <a:lnTo>
                  <a:pt x="1574009" y="11271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763" name="Group 762">
            <a:extLst>
              <a:ext uri="{FF2B5EF4-FFF2-40B4-BE49-F238E27FC236}">
                <a16:creationId xmlns:a16="http://schemas.microsoft.com/office/drawing/2014/main" id="{E39B0AB9-1326-4237-BEB5-17FEDFBD21DE}"/>
              </a:ext>
            </a:extLst>
          </p:cNvPr>
          <p:cNvGrpSpPr/>
          <p:nvPr/>
        </p:nvGrpSpPr>
        <p:grpSpPr>
          <a:xfrm>
            <a:off x="1356525" y="3103805"/>
            <a:ext cx="1444674" cy="944806"/>
            <a:chOff x="1356525" y="3068969"/>
            <a:chExt cx="1444674" cy="944806"/>
          </a:xfrm>
        </p:grpSpPr>
        <p:sp>
          <p:nvSpPr>
            <p:cNvPr id="764" name="TextBox 763">
              <a:extLst>
                <a:ext uri="{FF2B5EF4-FFF2-40B4-BE49-F238E27FC236}">
                  <a16:creationId xmlns:a16="http://schemas.microsoft.com/office/drawing/2014/main" id="{0DC626D8-970C-4B13-8AE6-8A08BCFCAF7D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D02B7073-9C7B-4C1F-B0E6-F73AEE46A4C0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66" name="Group 765">
            <a:extLst>
              <a:ext uri="{FF2B5EF4-FFF2-40B4-BE49-F238E27FC236}">
                <a16:creationId xmlns:a16="http://schemas.microsoft.com/office/drawing/2014/main" id="{3E6EC6D1-2948-4AA5-BE0C-9FCD760D5521}"/>
              </a:ext>
            </a:extLst>
          </p:cNvPr>
          <p:cNvGrpSpPr/>
          <p:nvPr/>
        </p:nvGrpSpPr>
        <p:grpSpPr>
          <a:xfrm>
            <a:off x="3402745" y="3103805"/>
            <a:ext cx="1444674" cy="944806"/>
            <a:chOff x="1356525" y="3068969"/>
            <a:chExt cx="1444674" cy="944806"/>
          </a:xfrm>
        </p:grpSpPr>
        <p:sp>
          <p:nvSpPr>
            <p:cNvPr id="767" name="TextBox 766">
              <a:extLst>
                <a:ext uri="{FF2B5EF4-FFF2-40B4-BE49-F238E27FC236}">
                  <a16:creationId xmlns:a16="http://schemas.microsoft.com/office/drawing/2014/main" id="{2D850847-0622-4B6A-9131-DCB83A09B8F6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458ECF14-7E49-41A6-857A-85F0B2A1DF2D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69" name="Group 768">
            <a:extLst>
              <a:ext uri="{FF2B5EF4-FFF2-40B4-BE49-F238E27FC236}">
                <a16:creationId xmlns:a16="http://schemas.microsoft.com/office/drawing/2014/main" id="{EC9D7085-4EBB-43C4-8685-0916F039AE55}"/>
              </a:ext>
            </a:extLst>
          </p:cNvPr>
          <p:cNvGrpSpPr/>
          <p:nvPr/>
        </p:nvGrpSpPr>
        <p:grpSpPr>
          <a:xfrm>
            <a:off x="5448965" y="3103805"/>
            <a:ext cx="1444674" cy="944806"/>
            <a:chOff x="1356525" y="3068969"/>
            <a:chExt cx="1444674" cy="944806"/>
          </a:xfrm>
        </p:grpSpPr>
        <p:sp>
          <p:nvSpPr>
            <p:cNvPr id="770" name="TextBox 769">
              <a:extLst>
                <a:ext uri="{FF2B5EF4-FFF2-40B4-BE49-F238E27FC236}">
                  <a16:creationId xmlns:a16="http://schemas.microsoft.com/office/drawing/2014/main" id="{A5D59303-7C50-4A91-9F61-6501DE9F5E3E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1" name="TextBox 770">
              <a:extLst>
                <a:ext uri="{FF2B5EF4-FFF2-40B4-BE49-F238E27FC236}">
                  <a16:creationId xmlns:a16="http://schemas.microsoft.com/office/drawing/2014/main" id="{7BB7F371-A1B7-497C-BB6C-CA55C1E3E384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72" name="Group 771">
            <a:extLst>
              <a:ext uri="{FF2B5EF4-FFF2-40B4-BE49-F238E27FC236}">
                <a16:creationId xmlns:a16="http://schemas.microsoft.com/office/drawing/2014/main" id="{F09E75CA-452D-4B66-A1BC-6B3BE275BA22}"/>
              </a:ext>
            </a:extLst>
          </p:cNvPr>
          <p:cNvGrpSpPr/>
          <p:nvPr/>
        </p:nvGrpSpPr>
        <p:grpSpPr>
          <a:xfrm>
            <a:off x="7495185" y="3103805"/>
            <a:ext cx="1444674" cy="944806"/>
            <a:chOff x="1356525" y="3068969"/>
            <a:chExt cx="1444674" cy="944806"/>
          </a:xfrm>
        </p:grpSpPr>
        <p:sp>
          <p:nvSpPr>
            <p:cNvPr id="773" name="TextBox 772">
              <a:extLst>
                <a:ext uri="{FF2B5EF4-FFF2-40B4-BE49-F238E27FC236}">
                  <a16:creationId xmlns:a16="http://schemas.microsoft.com/office/drawing/2014/main" id="{90C630BB-74DD-49C4-9E07-AA24F75227CB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4" name="TextBox 773">
              <a:extLst>
                <a:ext uri="{FF2B5EF4-FFF2-40B4-BE49-F238E27FC236}">
                  <a16:creationId xmlns:a16="http://schemas.microsoft.com/office/drawing/2014/main" id="{5BC15DC5-4301-46FA-B392-D4E4A3DD886F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75" name="Group 774">
            <a:extLst>
              <a:ext uri="{FF2B5EF4-FFF2-40B4-BE49-F238E27FC236}">
                <a16:creationId xmlns:a16="http://schemas.microsoft.com/office/drawing/2014/main" id="{08B057AC-27FB-4A53-A1A3-3812ABC00C75}"/>
              </a:ext>
            </a:extLst>
          </p:cNvPr>
          <p:cNvGrpSpPr/>
          <p:nvPr/>
        </p:nvGrpSpPr>
        <p:grpSpPr>
          <a:xfrm>
            <a:off x="9541405" y="3103805"/>
            <a:ext cx="1444674" cy="944806"/>
            <a:chOff x="1356525" y="3068969"/>
            <a:chExt cx="1444674" cy="944806"/>
          </a:xfrm>
        </p:grpSpPr>
        <p:sp>
          <p:nvSpPr>
            <p:cNvPr id="776" name="TextBox 775">
              <a:extLst>
                <a:ext uri="{FF2B5EF4-FFF2-40B4-BE49-F238E27FC236}">
                  <a16:creationId xmlns:a16="http://schemas.microsoft.com/office/drawing/2014/main" id="{0F162BAE-13F2-40BE-ADAE-82398503F588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7" name="TextBox 776">
              <a:extLst>
                <a:ext uri="{FF2B5EF4-FFF2-40B4-BE49-F238E27FC236}">
                  <a16:creationId xmlns:a16="http://schemas.microsoft.com/office/drawing/2014/main" id="{8BEF5E45-6504-4D4A-95D1-B6AFAFC2E67C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778" name="Rounded Rectangle 5">
            <a:extLst>
              <a:ext uri="{FF2B5EF4-FFF2-40B4-BE49-F238E27FC236}">
                <a16:creationId xmlns:a16="http://schemas.microsoft.com/office/drawing/2014/main" id="{E8EB1A82-170F-4FE9-BD21-26F80B55CAA6}"/>
              </a:ext>
            </a:extLst>
          </p:cNvPr>
          <p:cNvSpPr/>
          <p:nvPr/>
        </p:nvSpPr>
        <p:spPr>
          <a:xfrm flipH="1">
            <a:off x="3893187" y="2715786"/>
            <a:ext cx="453066" cy="37375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779" name="Teardrop 1">
            <a:extLst>
              <a:ext uri="{FF2B5EF4-FFF2-40B4-BE49-F238E27FC236}">
                <a16:creationId xmlns:a16="http://schemas.microsoft.com/office/drawing/2014/main" id="{6712A9FC-F342-42AD-BF34-42FAECD239F6}"/>
              </a:ext>
            </a:extLst>
          </p:cNvPr>
          <p:cNvSpPr/>
          <p:nvPr/>
        </p:nvSpPr>
        <p:spPr>
          <a:xfrm rot="18805991">
            <a:off x="10053693" y="2694805"/>
            <a:ext cx="420098" cy="4157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0" name="Round Same Side Corner Rectangle 11">
            <a:extLst>
              <a:ext uri="{FF2B5EF4-FFF2-40B4-BE49-F238E27FC236}">
                <a16:creationId xmlns:a16="http://schemas.microsoft.com/office/drawing/2014/main" id="{4B675736-1577-4802-9A63-1BA7721B163D}"/>
              </a:ext>
            </a:extLst>
          </p:cNvPr>
          <p:cNvSpPr>
            <a:spLocks noChangeAspect="1"/>
          </p:cNvSpPr>
          <p:nvPr/>
        </p:nvSpPr>
        <p:spPr>
          <a:xfrm rot="9900000">
            <a:off x="5960238" y="2714014"/>
            <a:ext cx="444240" cy="377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1" name="Rounded Rectangle 27">
            <a:extLst>
              <a:ext uri="{FF2B5EF4-FFF2-40B4-BE49-F238E27FC236}">
                <a16:creationId xmlns:a16="http://schemas.microsoft.com/office/drawing/2014/main" id="{69C30372-9AFD-48B1-BDB3-C88F87306FE9}"/>
              </a:ext>
            </a:extLst>
          </p:cNvPr>
          <p:cNvSpPr/>
          <p:nvPr/>
        </p:nvSpPr>
        <p:spPr>
          <a:xfrm>
            <a:off x="1878521" y="2748774"/>
            <a:ext cx="400682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2" name="Round Same Side Corner Rectangle 36">
            <a:extLst>
              <a:ext uri="{FF2B5EF4-FFF2-40B4-BE49-F238E27FC236}">
                <a16:creationId xmlns:a16="http://schemas.microsoft.com/office/drawing/2014/main" id="{10DE8D0D-09DE-417B-824B-1AB90C11E86C}"/>
              </a:ext>
            </a:extLst>
          </p:cNvPr>
          <p:cNvSpPr>
            <a:spLocks noChangeAspect="1"/>
          </p:cNvSpPr>
          <p:nvPr/>
        </p:nvSpPr>
        <p:spPr>
          <a:xfrm>
            <a:off x="8018463" y="2735274"/>
            <a:ext cx="423437" cy="33477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83" name="Group 19">
            <a:extLst>
              <a:ext uri="{FF2B5EF4-FFF2-40B4-BE49-F238E27FC236}">
                <a16:creationId xmlns:a16="http://schemas.microsoft.com/office/drawing/2014/main" id="{10B9D62A-E1B8-41A1-B0F1-3AD2C14FF9AF}"/>
              </a:ext>
            </a:extLst>
          </p:cNvPr>
          <p:cNvGrpSpPr/>
          <p:nvPr/>
        </p:nvGrpSpPr>
        <p:grpSpPr>
          <a:xfrm>
            <a:off x="3056371" y="4642060"/>
            <a:ext cx="1656428" cy="1485668"/>
            <a:chOff x="2543198" y="4388490"/>
            <a:chExt cx="2577763" cy="1485668"/>
          </a:xfrm>
        </p:grpSpPr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D907B25F-5563-41C2-A5DB-8D3041CF20DB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5" name="TextBox 784">
              <a:extLst>
                <a:ext uri="{FF2B5EF4-FFF2-40B4-BE49-F238E27FC236}">
                  <a16:creationId xmlns:a16="http://schemas.microsoft.com/office/drawing/2014/main" id="{DBD12BDD-F7E4-4F7F-8AF5-F3FC44BCF7D6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786" name="Group 22">
            <a:extLst>
              <a:ext uri="{FF2B5EF4-FFF2-40B4-BE49-F238E27FC236}">
                <a16:creationId xmlns:a16="http://schemas.microsoft.com/office/drawing/2014/main" id="{13B3C9AD-CC03-444C-BC1E-F81E3F848A6C}"/>
              </a:ext>
            </a:extLst>
          </p:cNvPr>
          <p:cNvGrpSpPr/>
          <p:nvPr/>
        </p:nvGrpSpPr>
        <p:grpSpPr>
          <a:xfrm>
            <a:off x="7500767" y="4642060"/>
            <a:ext cx="1656428" cy="1485668"/>
            <a:chOff x="2543198" y="4388490"/>
            <a:chExt cx="2577763" cy="1485668"/>
          </a:xfrm>
        </p:grpSpPr>
        <p:sp>
          <p:nvSpPr>
            <p:cNvPr id="787" name="TextBox 786">
              <a:extLst>
                <a:ext uri="{FF2B5EF4-FFF2-40B4-BE49-F238E27FC236}">
                  <a16:creationId xmlns:a16="http://schemas.microsoft.com/office/drawing/2014/main" id="{58003EA9-4926-4609-92E8-5676255F6ABB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8" name="TextBox 787">
              <a:extLst>
                <a:ext uri="{FF2B5EF4-FFF2-40B4-BE49-F238E27FC236}">
                  <a16:creationId xmlns:a16="http://schemas.microsoft.com/office/drawing/2014/main" id="{5B33DF21-D011-4D51-B89B-5237E9D07564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789" name="Group 25">
            <a:extLst>
              <a:ext uri="{FF2B5EF4-FFF2-40B4-BE49-F238E27FC236}">
                <a16:creationId xmlns:a16="http://schemas.microsoft.com/office/drawing/2014/main" id="{4F036573-4108-4E4A-A4B5-7396B81BBE47}"/>
              </a:ext>
            </a:extLst>
          </p:cNvPr>
          <p:cNvGrpSpPr/>
          <p:nvPr/>
        </p:nvGrpSpPr>
        <p:grpSpPr>
          <a:xfrm>
            <a:off x="5278569" y="4642060"/>
            <a:ext cx="1656428" cy="1485668"/>
            <a:chOff x="2543198" y="4388490"/>
            <a:chExt cx="2577763" cy="1485668"/>
          </a:xfrm>
        </p:grpSpPr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DE40FFBC-6EBC-4BCB-A4C6-77B4AB7FD281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1" name="TextBox 790">
              <a:extLst>
                <a:ext uri="{FF2B5EF4-FFF2-40B4-BE49-F238E27FC236}">
                  <a16:creationId xmlns:a16="http://schemas.microsoft.com/office/drawing/2014/main" id="{BB20F522-FD92-4FAD-A243-A9FE2DFE6757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92" name="Group 28">
            <a:extLst>
              <a:ext uri="{FF2B5EF4-FFF2-40B4-BE49-F238E27FC236}">
                <a16:creationId xmlns:a16="http://schemas.microsoft.com/office/drawing/2014/main" id="{966208A3-92A1-4C6C-87F7-5BF055F72B88}"/>
              </a:ext>
            </a:extLst>
          </p:cNvPr>
          <p:cNvGrpSpPr/>
          <p:nvPr/>
        </p:nvGrpSpPr>
        <p:grpSpPr>
          <a:xfrm>
            <a:off x="834173" y="4614564"/>
            <a:ext cx="1656428" cy="1513164"/>
            <a:chOff x="2543198" y="4360994"/>
            <a:chExt cx="2577763" cy="1513164"/>
          </a:xfrm>
        </p:grpSpPr>
        <p:sp>
          <p:nvSpPr>
            <p:cNvPr id="793" name="TextBox 792">
              <a:extLst>
                <a:ext uri="{FF2B5EF4-FFF2-40B4-BE49-F238E27FC236}">
                  <a16:creationId xmlns:a16="http://schemas.microsoft.com/office/drawing/2014/main" id="{CD02D4E6-EB06-49C5-BC90-DBDAB8358210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0BBAD7A7-E6DA-411B-A08A-D4267E55D82D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95" name="Group 31">
            <a:extLst>
              <a:ext uri="{FF2B5EF4-FFF2-40B4-BE49-F238E27FC236}">
                <a16:creationId xmlns:a16="http://schemas.microsoft.com/office/drawing/2014/main" id="{93CD30F9-685C-45D4-8221-78102D9C0E76}"/>
              </a:ext>
            </a:extLst>
          </p:cNvPr>
          <p:cNvGrpSpPr/>
          <p:nvPr/>
        </p:nvGrpSpPr>
        <p:grpSpPr>
          <a:xfrm>
            <a:off x="9722965" y="4642060"/>
            <a:ext cx="1656428" cy="1485668"/>
            <a:chOff x="2543198" y="4388490"/>
            <a:chExt cx="2577763" cy="1485668"/>
          </a:xfrm>
        </p:grpSpPr>
        <p:sp>
          <p:nvSpPr>
            <p:cNvPr id="796" name="TextBox 795">
              <a:extLst>
                <a:ext uri="{FF2B5EF4-FFF2-40B4-BE49-F238E27FC236}">
                  <a16:creationId xmlns:a16="http://schemas.microsoft.com/office/drawing/2014/main" id="{AA685643-3B04-4DE9-B3A6-E5B311420263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7" name="TextBox 796">
              <a:extLst>
                <a:ext uri="{FF2B5EF4-FFF2-40B4-BE49-F238E27FC236}">
                  <a16:creationId xmlns:a16="http://schemas.microsoft.com/office/drawing/2014/main" id="{754193A2-FA83-454A-BF94-77CBA8084E10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175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31</cp:revision>
  <dcterms:created xsi:type="dcterms:W3CDTF">2018-02-18T19:39:47Z</dcterms:created>
  <dcterms:modified xsi:type="dcterms:W3CDTF">2021-04-14T06:49:33Z</dcterms:modified>
</cp:coreProperties>
</file>