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10" name="Group 809">
            <a:extLst>
              <a:ext uri="{FF2B5EF4-FFF2-40B4-BE49-F238E27FC236}">
                <a16:creationId xmlns:a16="http://schemas.microsoft.com/office/drawing/2014/main" id="{5B4E2F4A-4A12-4C60-A452-81DB2434B162}"/>
              </a:ext>
            </a:extLst>
          </p:cNvPr>
          <p:cNvGrpSpPr/>
          <p:nvPr/>
        </p:nvGrpSpPr>
        <p:grpSpPr>
          <a:xfrm>
            <a:off x="938674" y="1858724"/>
            <a:ext cx="4291885" cy="4278699"/>
            <a:chOff x="740082" y="1726199"/>
            <a:chExt cx="4392935" cy="4379439"/>
          </a:xfrm>
        </p:grpSpPr>
        <p:sp>
          <p:nvSpPr>
            <p:cNvPr id="811" name="L-Shape 52">
              <a:extLst>
                <a:ext uri="{FF2B5EF4-FFF2-40B4-BE49-F238E27FC236}">
                  <a16:creationId xmlns:a16="http://schemas.microsoft.com/office/drawing/2014/main" id="{26F70529-BE21-471E-A393-25A818B99D22}"/>
                </a:ext>
              </a:extLst>
            </p:cNvPr>
            <p:cNvSpPr/>
            <p:nvPr/>
          </p:nvSpPr>
          <p:spPr>
            <a:xfrm rot="16200000">
              <a:off x="2509501" y="3482878"/>
              <a:ext cx="2196089" cy="3049432"/>
            </a:xfrm>
            <a:custGeom>
              <a:avLst/>
              <a:gdLst/>
              <a:ahLst/>
              <a:cxnLst/>
              <a:rect l="l" t="t" r="r" b="b"/>
              <a:pathLst>
                <a:path w="2196089" h="3049432">
                  <a:moveTo>
                    <a:pt x="2196089" y="1951388"/>
                  </a:moveTo>
                  <a:lnTo>
                    <a:pt x="2196089" y="3049432"/>
                  </a:lnTo>
                  <a:lnTo>
                    <a:pt x="0" y="3049432"/>
                  </a:lnTo>
                  <a:lnTo>
                    <a:pt x="0" y="853342"/>
                  </a:lnTo>
                  <a:lnTo>
                    <a:pt x="350852" y="853342"/>
                  </a:lnTo>
                  <a:lnTo>
                    <a:pt x="350852" y="426807"/>
                  </a:lnTo>
                  <a:lnTo>
                    <a:pt x="137448" y="426807"/>
                  </a:lnTo>
                  <a:lnTo>
                    <a:pt x="564256" y="0"/>
                  </a:lnTo>
                  <a:lnTo>
                    <a:pt x="991063" y="426807"/>
                  </a:lnTo>
                  <a:lnTo>
                    <a:pt x="777659" y="426807"/>
                  </a:lnTo>
                  <a:lnTo>
                    <a:pt x="777659" y="853342"/>
                  </a:lnTo>
                  <a:lnTo>
                    <a:pt x="1098045" y="853342"/>
                  </a:lnTo>
                  <a:lnTo>
                    <a:pt x="1098045" y="1951388"/>
                  </a:lnTo>
                  <a:close/>
                </a:path>
              </a:pathLst>
            </a:custGeom>
            <a:solidFill>
              <a:schemeClr val="accent3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812" name="L-Shape 49">
              <a:extLst>
                <a:ext uri="{FF2B5EF4-FFF2-40B4-BE49-F238E27FC236}">
                  <a16:creationId xmlns:a16="http://schemas.microsoft.com/office/drawing/2014/main" id="{839C8770-E4B0-44F5-8024-4D3C4264DC56}"/>
                </a:ext>
              </a:extLst>
            </p:cNvPr>
            <p:cNvSpPr/>
            <p:nvPr/>
          </p:nvSpPr>
          <p:spPr>
            <a:xfrm rot="10800000">
              <a:off x="2936927" y="1726618"/>
              <a:ext cx="2196090" cy="3050124"/>
            </a:xfrm>
            <a:custGeom>
              <a:avLst/>
              <a:gdLst/>
              <a:ahLst/>
              <a:cxnLst/>
              <a:rect l="l" t="t" r="r" b="b"/>
              <a:pathLst>
                <a:path w="2196090" h="3050124">
                  <a:moveTo>
                    <a:pt x="2196090" y="3050124"/>
                  </a:moveTo>
                  <a:lnTo>
                    <a:pt x="0" y="3050124"/>
                  </a:lnTo>
                  <a:lnTo>
                    <a:pt x="0" y="854035"/>
                  </a:lnTo>
                  <a:lnTo>
                    <a:pt x="350853" y="854035"/>
                  </a:lnTo>
                  <a:lnTo>
                    <a:pt x="350853" y="426807"/>
                  </a:lnTo>
                  <a:lnTo>
                    <a:pt x="137449" y="426807"/>
                  </a:lnTo>
                  <a:lnTo>
                    <a:pt x="564257" y="0"/>
                  </a:lnTo>
                  <a:lnTo>
                    <a:pt x="991064" y="426807"/>
                  </a:lnTo>
                  <a:lnTo>
                    <a:pt x="777660" y="426807"/>
                  </a:lnTo>
                  <a:lnTo>
                    <a:pt x="777660" y="854035"/>
                  </a:lnTo>
                  <a:lnTo>
                    <a:pt x="1098045" y="854035"/>
                  </a:lnTo>
                  <a:lnTo>
                    <a:pt x="1098045" y="1952080"/>
                  </a:lnTo>
                  <a:lnTo>
                    <a:pt x="2196090" y="1952080"/>
                  </a:ln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813" name="L-Shape 17">
              <a:extLst>
                <a:ext uri="{FF2B5EF4-FFF2-40B4-BE49-F238E27FC236}">
                  <a16:creationId xmlns:a16="http://schemas.microsoft.com/office/drawing/2014/main" id="{273D6823-F1E2-4132-8D36-1D3A049DEF31}"/>
                </a:ext>
              </a:extLst>
            </p:cNvPr>
            <p:cNvSpPr/>
            <p:nvPr/>
          </p:nvSpPr>
          <p:spPr>
            <a:xfrm rot="5400000">
              <a:off x="1167857" y="1299181"/>
              <a:ext cx="2196089" cy="3050125"/>
            </a:xfrm>
            <a:custGeom>
              <a:avLst/>
              <a:gdLst/>
              <a:ahLst/>
              <a:cxnLst/>
              <a:rect l="l" t="t" r="r" b="b"/>
              <a:pathLst>
                <a:path w="2196089" h="3050125">
                  <a:moveTo>
                    <a:pt x="0" y="3050125"/>
                  </a:moveTo>
                  <a:lnTo>
                    <a:pt x="0" y="854035"/>
                  </a:lnTo>
                  <a:lnTo>
                    <a:pt x="350853" y="854035"/>
                  </a:lnTo>
                  <a:lnTo>
                    <a:pt x="350853" y="426807"/>
                  </a:lnTo>
                  <a:lnTo>
                    <a:pt x="137449" y="426807"/>
                  </a:lnTo>
                  <a:lnTo>
                    <a:pt x="564256" y="0"/>
                  </a:lnTo>
                  <a:lnTo>
                    <a:pt x="991063" y="426807"/>
                  </a:lnTo>
                  <a:lnTo>
                    <a:pt x="777660" y="426807"/>
                  </a:lnTo>
                  <a:lnTo>
                    <a:pt x="777660" y="854035"/>
                  </a:lnTo>
                  <a:lnTo>
                    <a:pt x="1098045" y="854035"/>
                  </a:lnTo>
                  <a:lnTo>
                    <a:pt x="1098045" y="1952081"/>
                  </a:lnTo>
                  <a:lnTo>
                    <a:pt x="2196089" y="1952081"/>
                  </a:lnTo>
                  <a:lnTo>
                    <a:pt x="2196089" y="3050125"/>
                  </a:lnTo>
                  <a:close/>
                </a:path>
              </a:pathLst>
            </a:cu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814" name="L-Shape 55">
              <a:extLst>
                <a:ext uri="{FF2B5EF4-FFF2-40B4-BE49-F238E27FC236}">
                  <a16:creationId xmlns:a16="http://schemas.microsoft.com/office/drawing/2014/main" id="{213EED0C-FFC9-4F4E-8AF5-BBFE06FB2F4B}"/>
                </a:ext>
              </a:extLst>
            </p:cNvPr>
            <p:cNvSpPr/>
            <p:nvPr/>
          </p:nvSpPr>
          <p:spPr>
            <a:xfrm>
              <a:off x="740082" y="3055514"/>
              <a:ext cx="2196090" cy="3050124"/>
            </a:xfrm>
            <a:custGeom>
              <a:avLst/>
              <a:gdLst/>
              <a:ahLst/>
              <a:cxnLst/>
              <a:rect l="l" t="t" r="r" b="b"/>
              <a:pathLst>
                <a:path w="2196090" h="3050124">
                  <a:moveTo>
                    <a:pt x="564257" y="0"/>
                  </a:moveTo>
                  <a:lnTo>
                    <a:pt x="991064" y="426807"/>
                  </a:lnTo>
                  <a:lnTo>
                    <a:pt x="777660" y="426807"/>
                  </a:lnTo>
                  <a:lnTo>
                    <a:pt x="777660" y="854035"/>
                  </a:lnTo>
                  <a:lnTo>
                    <a:pt x="1098045" y="854035"/>
                  </a:lnTo>
                  <a:lnTo>
                    <a:pt x="1098045" y="1952080"/>
                  </a:lnTo>
                  <a:lnTo>
                    <a:pt x="2196090" y="1952080"/>
                  </a:lnTo>
                  <a:lnTo>
                    <a:pt x="2196090" y="2272466"/>
                  </a:lnTo>
                  <a:lnTo>
                    <a:pt x="1769555" y="2272466"/>
                  </a:lnTo>
                  <a:lnTo>
                    <a:pt x="1769555" y="2059062"/>
                  </a:lnTo>
                  <a:lnTo>
                    <a:pt x="1342748" y="2485869"/>
                  </a:lnTo>
                  <a:lnTo>
                    <a:pt x="1769555" y="2912677"/>
                  </a:lnTo>
                  <a:lnTo>
                    <a:pt x="1769555" y="2699273"/>
                  </a:lnTo>
                  <a:lnTo>
                    <a:pt x="2196090" y="2699273"/>
                  </a:lnTo>
                  <a:lnTo>
                    <a:pt x="2196090" y="3050124"/>
                  </a:lnTo>
                  <a:lnTo>
                    <a:pt x="0" y="3050124"/>
                  </a:lnTo>
                  <a:lnTo>
                    <a:pt x="0" y="854035"/>
                  </a:lnTo>
                  <a:lnTo>
                    <a:pt x="350853" y="854035"/>
                  </a:lnTo>
                  <a:lnTo>
                    <a:pt x="350853" y="426807"/>
                  </a:lnTo>
                  <a:lnTo>
                    <a:pt x="137449" y="426807"/>
                  </a:lnTo>
                  <a:close/>
                </a:path>
              </a:pathLst>
            </a:custGeom>
            <a:solidFill>
              <a:schemeClr val="accent4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815" name="Group 814">
            <a:extLst>
              <a:ext uri="{FF2B5EF4-FFF2-40B4-BE49-F238E27FC236}">
                <a16:creationId xmlns:a16="http://schemas.microsoft.com/office/drawing/2014/main" id="{1AC33FBE-F40D-4D30-8617-8C97B29BA7EB}"/>
              </a:ext>
            </a:extLst>
          </p:cNvPr>
          <p:cNvGrpSpPr/>
          <p:nvPr/>
        </p:nvGrpSpPr>
        <p:grpSpPr>
          <a:xfrm>
            <a:off x="1072960" y="2020360"/>
            <a:ext cx="1115569" cy="858324"/>
            <a:chOff x="3233965" y="1954419"/>
            <a:chExt cx="1446171" cy="878533"/>
          </a:xfrm>
        </p:grpSpPr>
        <p:sp>
          <p:nvSpPr>
            <p:cNvPr id="816" name="TextBox 815">
              <a:extLst>
                <a:ext uri="{FF2B5EF4-FFF2-40B4-BE49-F238E27FC236}">
                  <a16:creationId xmlns:a16="http://schemas.microsoft.com/office/drawing/2014/main" id="{C1C1DFAC-AE80-475F-B1AF-4A4AEE545565}"/>
                </a:ext>
              </a:extLst>
            </p:cNvPr>
            <p:cNvSpPr txBox="1"/>
            <p:nvPr/>
          </p:nvSpPr>
          <p:spPr>
            <a:xfrm>
              <a:off x="3233965" y="1954419"/>
              <a:ext cx="1436645" cy="2835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17" name="TextBox 816">
              <a:extLst>
                <a:ext uri="{FF2B5EF4-FFF2-40B4-BE49-F238E27FC236}">
                  <a16:creationId xmlns:a16="http://schemas.microsoft.com/office/drawing/2014/main" id="{91AD5403-662A-4AAE-BE88-82D2040D7E37}"/>
                </a:ext>
              </a:extLst>
            </p:cNvPr>
            <p:cNvSpPr txBox="1"/>
            <p:nvPr/>
          </p:nvSpPr>
          <p:spPr>
            <a:xfrm>
              <a:off x="3243491" y="2171403"/>
              <a:ext cx="1436645" cy="661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18" name="Group 817">
            <a:extLst>
              <a:ext uri="{FF2B5EF4-FFF2-40B4-BE49-F238E27FC236}">
                <a16:creationId xmlns:a16="http://schemas.microsoft.com/office/drawing/2014/main" id="{B4C224C8-B193-4D2D-A974-6B73ECB4DE96}"/>
              </a:ext>
            </a:extLst>
          </p:cNvPr>
          <p:cNvGrpSpPr/>
          <p:nvPr/>
        </p:nvGrpSpPr>
        <p:grpSpPr>
          <a:xfrm>
            <a:off x="3964167" y="2020360"/>
            <a:ext cx="1115569" cy="858324"/>
            <a:chOff x="3233965" y="1954419"/>
            <a:chExt cx="1446171" cy="878533"/>
          </a:xfrm>
        </p:grpSpPr>
        <p:sp>
          <p:nvSpPr>
            <p:cNvPr id="819" name="TextBox 818">
              <a:extLst>
                <a:ext uri="{FF2B5EF4-FFF2-40B4-BE49-F238E27FC236}">
                  <a16:creationId xmlns:a16="http://schemas.microsoft.com/office/drawing/2014/main" id="{0F07B793-E395-4C54-9C09-977CB93658E7}"/>
                </a:ext>
              </a:extLst>
            </p:cNvPr>
            <p:cNvSpPr txBox="1"/>
            <p:nvPr/>
          </p:nvSpPr>
          <p:spPr>
            <a:xfrm>
              <a:off x="3233965" y="1954419"/>
              <a:ext cx="1436645" cy="2835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20" name="TextBox 819">
              <a:extLst>
                <a:ext uri="{FF2B5EF4-FFF2-40B4-BE49-F238E27FC236}">
                  <a16:creationId xmlns:a16="http://schemas.microsoft.com/office/drawing/2014/main" id="{16E2BD14-588D-432C-8B59-264FD4B6A86E}"/>
                </a:ext>
              </a:extLst>
            </p:cNvPr>
            <p:cNvSpPr txBox="1"/>
            <p:nvPr/>
          </p:nvSpPr>
          <p:spPr>
            <a:xfrm>
              <a:off x="3243491" y="2171403"/>
              <a:ext cx="1436645" cy="661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21" name="Group 820">
            <a:extLst>
              <a:ext uri="{FF2B5EF4-FFF2-40B4-BE49-F238E27FC236}">
                <a16:creationId xmlns:a16="http://schemas.microsoft.com/office/drawing/2014/main" id="{F43E52DE-2B1F-42F6-BEDD-C88611A905B7}"/>
              </a:ext>
            </a:extLst>
          </p:cNvPr>
          <p:cNvGrpSpPr/>
          <p:nvPr/>
        </p:nvGrpSpPr>
        <p:grpSpPr>
          <a:xfrm>
            <a:off x="3964167" y="5169160"/>
            <a:ext cx="1115569" cy="858324"/>
            <a:chOff x="3233965" y="1954419"/>
            <a:chExt cx="1446171" cy="878533"/>
          </a:xfrm>
        </p:grpSpPr>
        <p:sp>
          <p:nvSpPr>
            <p:cNvPr id="822" name="TextBox 821">
              <a:extLst>
                <a:ext uri="{FF2B5EF4-FFF2-40B4-BE49-F238E27FC236}">
                  <a16:creationId xmlns:a16="http://schemas.microsoft.com/office/drawing/2014/main" id="{7BAD4CE2-3E04-4BA7-AC4F-30B1A8D220D3}"/>
                </a:ext>
              </a:extLst>
            </p:cNvPr>
            <p:cNvSpPr txBox="1"/>
            <p:nvPr/>
          </p:nvSpPr>
          <p:spPr>
            <a:xfrm>
              <a:off x="3233965" y="1954419"/>
              <a:ext cx="1436645" cy="2835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23" name="TextBox 822">
              <a:extLst>
                <a:ext uri="{FF2B5EF4-FFF2-40B4-BE49-F238E27FC236}">
                  <a16:creationId xmlns:a16="http://schemas.microsoft.com/office/drawing/2014/main" id="{58A2D3D0-54A9-469C-8567-A9499BC83116}"/>
                </a:ext>
              </a:extLst>
            </p:cNvPr>
            <p:cNvSpPr txBox="1"/>
            <p:nvPr/>
          </p:nvSpPr>
          <p:spPr>
            <a:xfrm>
              <a:off x="3243491" y="2171403"/>
              <a:ext cx="1436645" cy="661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24" name="Group 823">
            <a:extLst>
              <a:ext uri="{FF2B5EF4-FFF2-40B4-BE49-F238E27FC236}">
                <a16:creationId xmlns:a16="http://schemas.microsoft.com/office/drawing/2014/main" id="{64E88767-4378-48BE-80CC-DDD1F873F423}"/>
              </a:ext>
            </a:extLst>
          </p:cNvPr>
          <p:cNvGrpSpPr/>
          <p:nvPr/>
        </p:nvGrpSpPr>
        <p:grpSpPr>
          <a:xfrm>
            <a:off x="1072960" y="5169160"/>
            <a:ext cx="1115569" cy="858324"/>
            <a:chOff x="3233965" y="1954419"/>
            <a:chExt cx="1446171" cy="878533"/>
          </a:xfrm>
        </p:grpSpPr>
        <p:sp>
          <p:nvSpPr>
            <p:cNvPr id="825" name="TextBox 824">
              <a:extLst>
                <a:ext uri="{FF2B5EF4-FFF2-40B4-BE49-F238E27FC236}">
                  <a16:creationId xmlns:a16="http://schemas.microsoft.com/office/drawing/2014/main" id="{8DE6BAEA-96F0-4FB6-AECF-13B14348E6C3}"/>
                </a:ext>
              </a:extLst>
            </p:cNvPr>
            <p:cNvSpPr txBox="1"/>
            <p:nvPr/>
          </p:nvSpPr>
          <p:spPr>
            <a:xfrm>
              <a:off x="3233965" y="1954419"/>
              <a:ext cx="1436645" cy="2835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26" name="TextBox 825">
              <a:extLst>
                <a:ext uri="{FF2B5EF4-FFF2-40B4-BE49-F238E27FC236}">
                  <a16:creationId xmlns:a16="http://schemas.microsoft.com/office/drawing/2014/main" id="{11974B9F-7395-4BB4-B7A9-F6A579C2B41F}"/>
                </a:ext>
              </a:extLst>
            </p:cNvPr>
            <p:cNvSpPr txBox="1"/>
            <p:nvPr/>
          </p:nvSpPr>
          <p:spPr>
            <a:xfrm>
              <a:off x="3243491" y="2171403"/>
              <a:ext cx="1436645" cy="661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27" name="Group 826">
            <a:extLst>
              <a:ext uri="{FF2B5EF4-FFF2-40B4-BE49-F238E27FC236}">
                <a16:creationId xmlns:a16="http://schemas.microsoft.com/office/drawing/2014/main" id="{534F529C-D83E-4C5A-B7E6-4D569524E4D2}"/>
              </a:ext>
            </a:extLst>
          </p:cNvPr>
          <p:cNvGrpSpPr/>
          <p:nvPr/>
        </p:nvGrpSpPr>
        <p:grpSpPr>
          <a:xfrm>
            <a:off x="2145856" y="3463452"/>
            <a:ext cx="1878261" cy="1101624"/>
            <a:chOff x="3017861" y="4283314"/>
            <a:chExt cx="1592591" cy="1127560"/>
          </a:xfrm>
        </p:grpSpPr>
        <p:sp>
          <p:nvSpPr>
            <p:cNvPr id="828" name="TextBox 827">
              <a:extLst>
                <a:ext uri="{FF2B5EF4-FFF2-40B4-BE49-F238E27FC236}">
                  <a16:creationId xmlns:a16="http://schemas.microsoft.com/office/drawing/2014/main" id="{5A87006F-A17B-4D4A-8551-F99B20D0BBD8}"/>
                </a:ext>
              </a:extLst>
            </p:cNvPr>
            <p:cNvSpPr txBox="1"/>
            <p:nvPr/>
          </p:nvSpPr>
          <p:spPr>
            <a:xfrm>
              <a:off x="3021856" y="4560313"/>
              <a:ext cx="1588596" cy="8505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9" name="TextBox 828">
              <a:extLst>
                <a:ext uri="{FF2B5EF4-FFF2-40B4-BE49-F238E27FC236}">
                  <a16:creationId xmlns:a16="http://schemas.microsoft.com/office/drawing/2014/main" id="{65A8A11B-E178-45FC-A7B3-A1AF56982D30}"/>
                </a:ext>
              </a:extLst>
            </p:cNvPr>
            <p:cNvSpPr txBox="1"/>
            <p:nvPr/>
          </p:nvSpPr>
          <p:spPr>
            <a:xfrm>
              <a:off x="3017861" y="4283314"/>
              <a:ext cx="1575091" cy="2835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30" name="Group 829">
            <a:extLst>
              <a:ext uri="{FF2B5EF4-FFF2-40B4-BE49-F238E27FC236}">
                <a16:creationId xmlns:a16="http://schemas.microsoft.com/office/drawing/2014/main" id="{69E913B7-DE5D-4FE9-B368-DF3841B35CBA}"/>
              </a:ext>
            </a:extLst>
          </p:cNvPr>
          <p:cNvGrpSpPr/>
          <p:nvPr/>
        </p:nvGrpSpPr>
        <p:grpSpPr>
          <a:xfrm>
            <a:off x="5704312" y="1882723"/>
            <a:ext cx="5627411" cy="923330"/>
            <a:chOff x="3017858" y="4283314"/>
            <a:chExt cx="2612200" cy="923330"/>
          </a:xfrm>
        </p:grpSpPr>
        <p:sp>
          <p:nvSpPr>
            <p:cNvPr id="831" name="TextBox 830">
              <a:extLst>
                <a:ext uri="{FF2B5EF4-FFF2-40B4-BE49-F238E27FC236}">
                  <a16:creationId xmlns:a16="http://schemas.microsoft.com/office/drawing/2014/main" id="{686592F7-F3FE-4EE7-86C0-AEBBCA055E19}"/>
                </a:ext>
              </a:extLst>
            </p:cNvPr>
            <p:cNvSpPr txBox="1"/>
            <p:nvPr/>
          </p:nvSpPr>
          <p:spPr>
            <a:xfrm>
              <a:off x="3021857" y="4560313"/>
              <a:ext cx="2608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2" name="TextBox 831">
              <a:extLst>
                <a:ext uri="{FF2B5EF4-FFF2-40B4-BE49-F238E27FC236}">
                  <a16:creationId xmlns:a16="http://schemas.microsoft.com/office/drawing/2014/main" id="{B2BFE5DC-2CB5-430D-B942-FED97066AC48}"/>
                </a:ext>
              </a:extLst>
            </p:cNvPr>
            <p:cNvSpPr txBox="1"/>
            <p:nvPr/>
          </p:nvSpPr>
          <p:spPr>
            <a:xfrm>
              <a:off x="3017858" y="4283314"/>
              <a:ext cx="2612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833" name="Group 832">
            <a:extLst>
              <a:ext uri="{FF2B5EF4-FFF2-40B4-BE49-F238E27FC236}">
                <a16:creationId xmlns:a16="http://schemas.microsoft.com/office/drawing/2014/main" id="{91B69437-915A-4B71-B7F6-C7FA2D1588D6}"/>
              </a:ext>
            </a:extLst>
          </p:cNvPr>
          <p:cNvGrpSpPr/>
          <p:nvPr/>
        </p:nvGrpSpPr>
        <p:grpSpPr>
          <a:xfrm>
            <a:off x="5704312" y="2993885"/>
            <a:ext cx="5627411" cy="923330"/>
            <a:chOff x="3017858" y="4283314"/>
            <a:chExt cx="2612200" cy="923330"/>
          </a:xfrm>
        </p:grpSpPr>
        <p:sp>
          <p:nvSpPr>
            <p:cNvPr id="834" name="TextBox 833">
              <a:extLst>
                <a:ext uri="{FF2B5EF4-FFF2-40B4-BE49-F238E27FC236}">
                  <a16:creationId xmlns:a16="http://schemas.microsoft.com/office/drawing/2014/main" id="{EB6F9363-06F0-4734-9430-1FCF0C3C2889}"/>
                </a:ext>
              </a:extLst>
            </p:cNvPr>
            <p:cNvSpPr txBox="1"/>
            <p:nvPr/>
          </p:nvSpPr>
          <p:spPr>
            <a:xfrm>
              <a:off x="3021857" y="4560313"/>
              <a:ext cx="2608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5" name="TextBox 834">
              <a:extLst>
                <a:ext uri="{FF2B5EF4-FFF2-40B4-BE49-F238E27FC236}">
                  <a16:creationId xmlns:a16="http://schemas.microsoft.com/office/drawing/2014/main" id="{48F596CE-BC6D-49F5-A245-530A63530520}"/>
                </a:ext>
              </a:extLst>
            </p:cNvPr>
            <p:cNvSpPr txBox="1"/>
            <p:nvPr/>
          </p:nvSpPr>
          <p:spPr>
            <a:xfrm>
              <a:off x="3017858" y="4283314"/>
              <a:ext cx="2612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836" name="Group 835">
            <a:extLst>
              <a:ext uri="{FF2B5EF4-FFF2-40B4-BE49-F238E27FC236}">
                <a16:creationId xmlns:a16="http://schemas.microsoft.com/office/drawing/2014/main" id="{057E4A45-6F86-409F-8CE1-B9E7CB6D6FCA}"/>
              </a:ext>
            </a:extLst>
          </p:cNvPr>
          <p:cNvGrpSpPr/>
          <p:nvPr/>
        </p:nvGrpSpPr>
        <p:grpSpPr>
          <a:xfrm>
            <a:off x="5704312" y="4105047"/>
            <a:ext cx="5627411" cy="923330"/>
            <a:chOff x="3017858" y="4283314"/>
            <a:chExt cx="2612200" cy="923330"/>
          </a:xfrm>
        </p:grpSpPr>
        <p:sp>
          <p:nvSpPr>
            <p:cNvPr id="837" name="TextBox 836">
              <a:extLst>
                <a:ext uri="{FF2B5EF4-FFF2-40B4-BE49-F238E27FC236}">
                  <a16:creationId xmlns:a16="http://schemas.microsoft.com/office/drawing/2014/main" id="{17DAC3A0-95E0-40B7-9511-9E3EF5ADCFE5}"/>
                </a:ext>
              </a:extLst>
            </p:cNvPr>
            <p:cNvSpPr txBox="1"/>
            <p:nvPr/>
          </p:nvSpPr>
          <p:spPr>
            <a:xfrm>
              <a:off x="3021857" y="4560313"/>
              <a:ext cx="2608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8" name="TextBox 837">
              <a:extLst>
                <a:ext uri="{FF2B5EF4-FFF2-40B4-BE49-F238E27FC236}">
                  <a16:creationId xmlns:a16="http://schemas.microsoft.com/office/drawing/2014/main" id="{BF38CBE0-4AD7-4AC9-AC41-DD6956EEF5DA}"/>
                </a:ext>
              </a:extLst>
            </p:cNvPr>
            <p:cNvSpPr txBox="1"/>
            <p:nvPr/>
          </p:nvSpPr>
          <p:spPr>
            <a:xfrm>
              <a:off x="3017858" y="4283314"/>
              <a:ext cx="2612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839" name="Group 838">
            <a:extLst>
              <a:ext uri="{FF2B5EF4-FFF2-40B4-BE49-F238E27FC236}">
                <a16:creationId xmlns:a16="http://schemas.microsoft.com/office/drawing/2014/main" id="{622781E4-73D4-4414-9F7B-01BA743B4E39}"/>
              </a:ext>
            </a:extLst>
          </p:cNvPr>
          <p:cNvGrpSpPr/>
          <p:nvPr/>
        </p:nvGrpSpPr>
        <p:grpSpPr>
          <a:xfrm>
            <a:off x="5704312" y="5216210"/>
            <a:ext cx="5627411" cy="923330"/>
            <a:chOff x="3017858" y="4283314"/>
            <a:chExt cx="2612200" cy="923330"/>
          </a:xfrm>
        </p:grpSpPr>
        <p:sp>
          <p:nvSpPr>
            <p:cNvPr id="840" name="TextBox 839">
              <a:extLst>
                <a:ext uri="{FF2B5EF4-FFF2-40B4-BE49-F238E27FC236}">
                  <a16:creationId xmlns:a16="http://schemas.microsoft.com/office/drawing/2014/main" id="{093A3FDB-6654-4C05-8734-F9A72A0A711A}"/>
                </a:ext>
              </a:extLst>
            </p:cNvPr>
            <p:cNvSpPr txBox="1"/>
            <p:nvPr/>
          </p:nvSpPr>
          <p:spPr>
            <a:xfrm>
              <a:off x="3021857" y="4560313"/>
              <a:ext cx="2608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41" name="TextBox 840">
              <a:extLst>
                <a:ext uri="{FF2B5EF4-FFF2-40B4-BE49-F238E27FC236}">
                  <a16:creationId xmlns:a16="http://schemas.microsoft.com/office/drawing/2014/main" id="{2B7E592B-4A15-4690-BDC5-EC024D234551}"/>
                </a:ext>
              </a:extLst>
            </p:cNvPr>
            <p:cNvSpPr txBox="1"/>
            <p:nvPr/>
          </p:nvSpPr>
          <p:spPr>
            <a:xfrm>
              <a:off x="3017858" y="4283314"/>
              <a:ext cx="2612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842" name="Rounded Rectangle 6">
            <a:extLst>
              <a:ext uri="{FF2B5EF4-FFF2-40B4-BE49-F238E27FC236}">
                <a16:creationId xmlns:a16="http://schemas.microsoft.com/office/drawing/2014/main" id="{CD87CAEE-92E5-4858-AA2C-61EFA457DE15}"/>
              </a:ext>
            </a:extLst>
          </p:cNvPr>
          <p:cNvSpPr/>
          <p:nvPr/>
        </p:nvSpPr>
        <p:spPr>
          <a:xfrm>
            <a:off x="2370634" y="2247539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43" name="Rectangle 9">
            <a:extLst>
              <a:ext uri="{FF2B5EF4-FFF2-40B4-BE49-F238E27FC236}">
                <a16:creationId xmlns:a16="http://schemas.microsoft.com/office/drawing/2014/main" id="{A2C4653F-4243-4753-B9AA-C0C6E91EDC02}"/>
              </a:ext>
            </a:extLst>
          </p:cNvPr>
          <p:cNvSpPr/>
          <p:nvPr/>
        </p:nvSpPr>
        <p:spPr>
          <a:xfrm>
            <a:off x="4510562" y="3217372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44" name="Round Same Side Corner Rectangle 11">
            <a:extLst>
              <a:ext uri="{FF2B5EF4-FFF2-40B4-BE49-F238E27FC236}">
                <a16:creationId xmlns:a16="http://schemas.microsoft.com/office/drawing/2014/main" id="{767E1C1C-A2F1-4FAA-A435-E8C2EFFF1A25}"/>
              </a:ext>
            </a:extLst>
          </p:cNvPr>
          <p:cNvSpPr>
            <a:spLocks noChangeAspect="1"/>
          </p:cNvSpPr>
          <p:nvPr/>
        </p:nvSpPr>
        <p:spPr>
          <a:xfrm rot="9900000">
            <a:off x="1341025" y="4357414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45" name="Rectangle 36">
            <a:extLst>
              <a:ext uri="{FF2B5EF4-FFF2-40B4-BE49-F238E27FC236}">
                <a16:creationId xmlns:a16="http://schemas.microsoft.com/office/drawing/2014/main" id="{FD80B0AE-FB76-4A50-874E-FA984F3D617A}"/>
              </a:ext>
            </a:extLst>
          </p:cNvPr>
          <p:cNvSpPr/>
          <p:nvPr/>
        </p:nvSpPr>
        <p:spPr>
          <a:xfrm>
            <a:off x="3411330" y="5405230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11416</TotalTime>
  <Words>203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90</cp:revision>
  <dcterms:created xsi:type="dcterms:W3CDTF">2018-02-18T19:39:47Z</dcterms:created>
  <dcterms:modified xsi:type="dcterms:W3CDTF">2021-04-14T07:40:40Z</dcterms:modified>
</cp:coreProperties>
</file>