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0" name="Graphic 14">
            <a:extLst>
              <a:ext uri="{FF2B5EF4-FFF2-40B4-BE49-F238E27FC236}">
                <a16:creationId xmlns:a16="http://schemas.microsoft.com/office/drawing/2014/main" id="{98ED99AA-4252-42E3-8B08-4DA3118D9910}"/>
              </a:ext>
            </a:extLst>
          </p:cNvPr>
          <p:cNvGrpSpPr/>
          <p:nvPr/>
        </p:nvGrpSpPr>
        <p:grpSpPr>
          <a:xfrm>
            <a:off x="2003620" y="4569540"/>
            <a:ext cx="2222555" cy="1748076"/>
            <a:chOff x="2444748" y="555045"/>
            <a:chExt cx="7282048" cy="5727454"/>
          </a:xfrm>
        </p:grpSpPr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2636D429-7B53-466C-B546-576CE2048A2A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DFF73A38-D1C6-47E4-BD41-97A6D3ED1145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3" name="Freeform: Shape 672">
              <a:extLst>
                <a:ext uri="{FF2B5EF4-FFF2-40B4-BE49-F238E27FC236}">
                  <a16:creationId xmlns:a16="http://schemas.microsoft.com/office/drawing/2014/main" id="{0F990949-8EB7-46A8-AB3A-D143E6D27D27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4" name="Freeform: Shape 673">
              <a:extLst>
                <a:ext uri="{FF2B5EF4-FFF2-40B4-BE49-F238E27FC236}">
                  <a16:creationId xmlns:a16="http://schemas.microsoft.com/office/drawing/2014/main" id="{378DD815-9B1C-4D77-851A-4732D8FD5CFE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5" name="Freeform: Shape 674">
              <a:extLst>
                <a:ext uri="{FF2B5EF4-FFF2-40B4-BE49-F238E27FC236}">
                  <a16:creationId xmlns:a16="http://schemas.microsoft.com/office/drawing/2014/main" id="{D84D2221-439B-4FB2-B14B-056EF903A476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6" name="Freeform: Shape 675">
              <a:extLst>
                <a:ext uri="{FF2B5EF4-FFF2-40B4-BE49-F238E27FC236}">
                  <a16:creationId xmlns:a16="http://schemas.microsoft.com/office/drawing/2014/main" id="{9E175B64-17C8-4AE6-87B7-8EAF6F29E260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7" name="Freeform: Shape 676">
              <a:extLst>
                <a:ext uri="{FF2B5EF4-FFF2-40B4-BE49-F238E27FC236}">
                  <a16:creationId xmlns:a16="http://schemas.microsoft.com/office/drawing/2014/main" id="{FB935F30-F3AD-4A5F-B81B-8E8CD3F86DA3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8" name="Freeform: Shape 677">
              <a:extLst>
                <a:ext uri="{FF2B5EF4-FFF2-40B4-BE49-F238E27FC236}">
                  <a16:creationId xmlns:a16="http://schemas.microsoft.com/office/drawing/2014/main" id="{98468B36-FFB8-4DD6-AB33-051243A4B985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12132B9D-03C5-4886-A10B-402CA0830815}"/>
              </a:ext>
            </a:extLst>
          </p:cNvPr>
          <p:cNvGrpSpPr/>
          <p:nvPr/>
        </p:nvGrpSpPr>
        <p:grpSpPr>
          <a:xfrm rot="1080000">
            <a:off x="435537" y="2308460"/>
            <a:ext cx="2302013" cy="2202965"/>
            <a:chOff x="5792718" y="3057304"/>
            <a:chExt cx="2302013" cy="2202965"/>
          </a:xfrm>
        </p:grpSpPr>
        <p:sp>
          <p:nvSpPr>
            <p:cNvPr id="680" name="Block Arc 679">
              <a:extLst>
                <a:ext uri="{FF2B5EF4-FFF2-40B4-BE49-F238E27FC236}">
                  <a16:creationId xmlns:a16="http://schemas.microsoft.com/office/drawing/2014/main" id="{D6FC3A9D-438C-460D-A522-9A3A61CC82AA}"/>
                </a:ext>
              </a:extLst>
            </p:cNvPr>
            <p:cNvSpPr/>
            <p:nvPr/>
          </p:nvSpPr>
          <p:spPr>
            <a:xfrm>
              <a:off x="5792718" y="3057304"/>
              <a:ext cx="2202966" cy="2202965"/>
            </a:xfrm>
            <a:prstGeom prst="blockArc">
              <a:avLst>
                <a:gd name="adj1" fmla="val 21590014"/>
                <a:gd name="adj2" fmla="val 16405680"/>
                <a:gd name="adj3" fmla="val 1018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681" name="Isosceles Triangle 680">
              <a:extLst>
                <a:ext uri="{FF2B5EF4-FFF2-40B4-BE49-F238E27FC236}">
                  <a16:creationId xmlns:a16="http://schemas.microsoft.com/office/drawing/2014/main" id="{3A60D4C4-CC0F-464D-8F86-6D668F632D29}"/>
                </a:ext>
              </a:extLst>
            </p:cNvPr>
            <p:cNvSpPr/>
            <p:nvPr/>
          </p:nvSpPr>
          <p:spPr>
            <a:xfrm>
              <a:off x="7644895" y="3794601"/>
              <a:ext cx="449836" cy="38779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</p:grpSp>
      <p:grpSp>
        <p:nvGrpSpPr>
          <p:cNvPr id="682" name="Group 681">
            <a:extLst>
              <a:ext uri="{FF2B5EF4-FFF2-40B4-BE49-F238E27FC236}">
                <a16:creationId xmlns:a16="http://schemas.microsoft.com/office/drawing/2014/main" id="{DF484148-CF21-4621-A485-517CDDF4952B}"/>
              </a:ext>
            </a:extLst>
          </p:cNvPr>
          <p:cNvGrpSpPr/>
          <p:nvPr/>
        </p:nvGrpSpPr>
        <p:grpSpPr>
          <a:xfrm rot="326729">
            <a:off x="2007754" y="1577923"/>
            <a:ext cx="2202966" cy="2202965"/>
            <a:chOff x="7263416" y="1957282"/>
            <a:chExt cx="2202966" cy="2202965"/>
          </a:xfrm>
        </p:grpSpPr>
        <p:sp>
          <p:nvSpPr>
            <p:cNvPr id="683" name="Block Arc 682">
              <a:extLst>
                <a:ext uri="{FF2B5EF4-FFF2-40B4-BE49-F238E27FC236}">
                  <a16:creationId xmlns:a16="http://schemas.microsoft.com/office/drawing/2014/main" id="{EFF659FD-ADB7-4266-BA3C-B35B9763D811}"/>
                </a:ext>
              </a:extLst>
            </p:cNvPr>
            <p:cNvSpPr/>
            <p:nvPr/>
          </p:nvSpPr>
          <p:spPr>
            <a:xfrm rot="5400000">
              <a:off x="7263416" y="1957282"/>
              <a:ext cx="2202965" cy="2202966"/>
            </a:xfrm>
            <a:prstGeom prst="blockArc">
              <a:avLst>
                <a:gd name="adj1" fmla="val 2869218"/>
                <a:gd name="adj2" fmla="val 17062686"/>
                <a:gd name="adj3" fmla="val 120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684" name="Isosceles Triangle 683">
              <a:extLst>
                <a:ext uri="{FF2B5EF4-FFF2-40B4-BE49-F238E27FC236}">
                  <a16:creationId xmlns:a16="http://schemas.microsoft.com/office/drawing/2014/main" id="{147CF463-DD3C-40E4-809C-E67122A8245A}"/>
                </a:ext>
              </a:extLst>
            </p:cNvPr>
            <p:cNvSpPr/>
            <p:nvPr/>
          </p:nvSpPr>
          <p:spPr>
            <a:xfrm rot="12353748">
              <a:off x="9011050" y="3247822"/>
              <a:ext cx="449836" cy="38779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</p:grpSp>
      <p:grpSp>
        <p:nvGrpSpPr>
          <p:cNvPr id="685" name="Group 684">
            <a:extLst>
              <a:ext uri="{FF2B5EF4-FFF2-40B4-BE49-F238E27FC236}">
                <a16:creationId xmlns:a16="http://schemas.microsoft.com/office/drawing/2014/main" id="{686CDE5F-0437-40B0-9A75-A352596DEBC3}"/>
              </a:ext>
            </a:extLst>
          </p:cNvPr>
          <p:cNvGrpSpPr/>
          <p:nvPr/>
        </p:nvGrpSpPr>
        <p:grpSpPr>
          <a:xfrm>
            <a:off x="3893407" y="2405938"/>
            <a:ext cx="2203112" cy="2214087"/>
            <a:chOff x="9170425" y="2386609"/>
            <a:chExt cx="2203112" cy="2214087"/>
          </a:xfrm>
        </p:grpSpPr>
        <p:sp>
          <p:nvSpPr>
            <p:cNvPr id="686" name="Freeform: Shape 685">
              <a:extLst>
                <a:ext uri="{FF2B5EF4-FFF2-40B4-BE49-F238E27FC236}">
                  <a16:creationId xmlns:a16="http://schemas.microsoft.com/office/drawing/2014/main" id="{C2720D00-1C9A-4B4A-BC19-8DBB53AAA3BE}"/>
                </a:ext>
              </a:extLst>
            </p:cNvPr>
            <p:cNvSpPr/>
            <p:nvPr/>
          </p:nvSpPr>
          <p:spPr>
            <a:xfrm rot="4740000" flipH="1" flipV="1">
              <a:off x="9170493" y="2397652"/>
              <a:ext cx="2202976" cy="2203112"/>
            </a:xfrm>
            <a:custGeom>
              <a:avLst/>
              <a:gdLst>
                <a:gd name="connsiteX0" fmla="*/ 2192927 w 2202976"/>
                <a:gd name="connsiteY0" fmla="*/ 1250461 h 2203112"/>
                <a:gd name="connsiteX1" fmla="*/ 1431898 w 2202976"/>
                <a:gd name="connsiteY1" fmla="*/ 2152295 h 2203112"/>
                <a:gd name="connsiteX2" fmla="*/ 179665 w 2202976"/>
                <a:gd name="connsiteY2" fmla="*/ 1704449 h 2203112"/>
                <a:gd name="connsiteX3" fmla="*/ 271234 w 2202976"/>
                <a:gd name="connsiteY3" fmla="*/ 377698 h 2203112"/>
                <a:gd name="connsiteX4" fmla="*/ 1227211 w 2202976"/>
                <a:gd name="connsiteY4" fmla="*/ 7161 h 2203112"/>
                <a:gd name="connsiteX5" fmla="*/ 1391405 w 2202976"/>
                <a:gd name="connsiteY5" fmla="*/ 39708 h 2203112"/>
                <a:gd name="connsiteX6" fmla="*/ 1462907 w 2202976"/>
                <a:gd name="connsiteY6" fmla="*/ 336250 h 2203112"/>
                <a:gd name="connsiteX7" fmla="*/ 1332781 w 2202976"/>
                <a:gd name="connsiteY7" fmla="*/ 287272 h 2203112"/>
                <a:gd name="connsiteX8" fmla="*/ 463488 w 2202976"/>
                <a:gd name="connsiteY8" fmla="*/ 545310 h 2203112"/>
                <a:gd name="connsiteX9" fmla="*/ 393123 w 2202976"/>
                <a:gd name="connsiteY9" fmla="*/ 1564838 h 2203112"/>
                <a:gd name="connsiteX10" fmla="*/ 1355388 w 2202976"/>
                <a:gd name="connsiteY10" fmla="*/ 1908981 h 2203112"/>
                <a:gd name="connsiteX11" fmla="*/ 1947528 w 2202976"/>
                <a:gd name="connsiteY11" fmla="*/ 1076059 h 2203112"/>
                <a:gd name="connsiteX12" fmla="*/ 2202473 w 2202976"/>
                <a:gd name="connsiteY12" fmla="*/ 1068383 h 2203112"/>
                <a:gd name="connsiteX13" fmla="*/ 2192927 w 2202976"/>
                <a:gd name="connsiteY13" fmla="*/ 1250461 h 220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02976" h="2203112">
                  <a:moveTo>
                    <a:pt x="2192927" y="1250461"/>
                  </a:moveTo>
                  <a:cubicBezTo>
                    <a:pt x="2136182" y="1667582"/>
                    <a:pt x="1843675" y="2022814"/>
                    <a:pt x="1431898" y="2152295"/>
                  </a:cubicBezTo>
                  <a:cubicBezTo>
                    <a:pt x="961295" y="2300275"/>
                    <a:pt x="449692" y="2117306"/>
                    <a:pt x="179665" y="1704449"/>
                  </a:cubicBezTo>
                  <a:cubicBezTo>
                    <a:pt x="-90361" y="1291592"/>
                    <a:pt x="-52950" y="749544"/>
                    <a:pt x="271234" y="377698"/>
                  </a:cubicBezTo>
                  <a:cubicBezTo>
                    <a:pt x="514372" y="98813"/>
                    <a:pt x="874344" y="-33316"/>
                    <a:pt x="1227211" y="7161"/>
                  </a:cubicBezTo>
                  <a:lnTo>
                    <a:pt x="1391405" y="39708"/>
                  </a:lnTo>
                  <a:lnTo>
                    <a:pt x="1462907" y="336250"/>
                  </a:lnTo>
                  <a:lnTo>
                    <a:pt x="1332781" y="287272"/>
                  </a:lnTo>
                  <a:cubicBezTo>
                    <a:pt x="1021642" y="198757"/>
                    <a:pt x="681464" y="295287"/>
                    <a:pt x="463488" y="545310"/>
                  </a:cubicBezTo>
                  <a:cubicBezTo>
                    <a:pt x="214372" y="831051"/>
                    <a:pt x="185624" y="1247583"/>
                    <a:pt x="393123" y="1564838"/>
                  </a:cubicBezTo>
                  <a:cubicBezTo>
                    <a:pt x="600622" y="1882094"/>
                    <a:pt x="993759" y="2022695"/>
                    <a:pt x="1355388" y="1908981"/>
                  </a:cubicBezTo>
                  <a:cubicBezTo>
                    <a:pt x="1717017" y="1795267"/>
                    <a:pt x="1958938" y="1454974"/>
                    <a:pt x="1947528" y="1076059"/>
                  </a:cubicBezTo>
                  <a:lnTo>
                    <a:pt x="2202473" y="1068383"/>
                  </a:lnTo>
                  <a:cubicBezTo>
                    <a:pt x="2204329" y="1130021"/>
                    <a:pt x="2201034" y="1190872"/>
                    <a:pt x="2192927" y="12504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687" name="Isosceles Triangle 686">
              <a:extLst>
                <a:ext uri="{FF2B5EF4-FFF2-40B4-BE49-F238E27FC236}">
                  <a16:creationId xmlns:a16="http://schemas.microsoft.com/office/drawing/2014/main" id="{49835C91-C1C5-4B82-AF2C-087DE8DBB0B0}"/>
                </a:ext>
              </a:extLst>
            </p:cNvPr>
            <p:cNvSpPr/>
            <p:nvPr/>
          </p:nvSpPr>
          <p:spPr>
            <a:xfrm rot="15540000">
              <a:off x="9676972" y="2417632"/>
              <a:ext cx="449836" cy="38779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</p:grpSp>
      <p:grpSp>
        <p:nvGrpSpPr>
          <p:cNvPr id="688" name="Graphic 226">
            <a:extLst>
              <a:ext uri="{FF2B5EF4-FFF2-40B4-BE49-F238E27FC236}">
                <a16:creationId xmlns:a16="http://schemas.microsoft.com/office/drawing/2014/main" id="{773553BF-D669-4F58-8EAF-C1126A222A82}"/>
              </a:ext>
            </a:extLst>
          </p:cNvPr>
          <p:cNvGrpSpPr/>
          <p:nvPr/>
        </p:nvGrpSpPr>
        <p:grpSpPr>
          <a:xfrm>
            <a:off x="2702949" y="4818951"/>
            <a:ext cx="823896" cy="972498"/>
            <a:chOff x="3190967" y="4976140"/>
            <a:chExt cx="1594302" cy="1881859"/>
          </a:xfrm>
          <a:solidFill>
            <a:schemeClr val="accent5"/>
          </a:solidFill>
        </p:grpSpPr>
        <p:sp>
          <p:nvSpPr>
            <p:cNvPr id="689" name="Freeform: Shape 688">
              <a:extLst>
                <a:ext uri="{FF2B5EF4-FFF2-40B4-BE49-F238E27FC236}">
                  <a16:creationId xmlns:a16="http://schemas.microsoft.com/office/drawing/2014/main" id="{EC680742-6E06-49DF-8F67-92552398A3AF}"/>
                </a:ext>
              </a:extLst>
            </p:cNvPr>
            <p:cNvSpPr/>
            <p:nvPr/>
          </p:nvSpPr>
          <p:spPr>
            <a:xfrm>
              <a:off x="3412046" y="5909633"/>
              <a:ext cx="1154075" cy="444412"/>
            </a:xfrm>
            <a:custGeom>
              <a:avLst/>
              <a:gdLst>
                <a:gd name="connsiteX0" fmla="*/ 582806 w 1154075"/>
                <a:gd name="connsiteY0" fmla="*/ 444413 h 444412"/>
                <a:gd name="connsiteX1" fmla="*/ 321275 w 1154075"/>
                <a:gd name="connsiteY1" fmla="*/ 437861 h 444412"/>
                <a:gd name="connsiteX2" fmla="*/ 135091 w 1154075"/>
                <a:gd name="connsiteY2" fmla="*/ 427669 h 444412"/>
                <a:gd name="connsiteX3" fmla="*/ 24618 w 1154075"/>
                <a:gd name="connsiteY3" fmla="*/ 418933 h 444412"/>
                <a:gd name="connsiteX4" fmla="*/ 48 w 1154075"/>
                <a:gd name="connsiteY4" fmla="*/ 391816 h 444412"/>
                <a:gd name="connsiteX5" fmla="*/ 15336 w 1154075"/>
                <a:gd name="connsiteY5" fmla="*/ 305003 h 444412"/>
                <a:gd name="connsiteX6" fmla="*/ 131633 w 1154075"/>
                <a:gd name="connsiteY6" fmla="*/ 106625 h 444412"/>
                <a:gd name="connsiteX7" fmla="*/ 266129 w 1154075"/>
                <a:gd name="connsiteY7" fmla="*/ 13260 h 444412"/>
                <a:gd name="connsiteX8" fmla="*/ 331649 w 1154075"/>
                <a:gd name="connsiteY8" fmla="*/ 3068 h 444412"/>
                <a:gd name="connsiteX9" fmla="*/ 374782 w 1154075"/>
                <a:gd name="connsiteY9" fmla="*/ 33098 h 444412"/>
                <a:gd name="connsiteX10" fmla="*/ 546224 w 1154075"/>
                <a:gd name="connsiteY10" fmla="*/ 364334 h 444412"/>
                <a:gd name="connsiteX11" fmla="*/ 573524 w 1154075"/>
                <a:gd name="connsiteY11" fmla="*/ 391998 h 444412"/>
                <a:gd name="connsiteX12" fmla="*/ 596092 w 1154075"/>
                <a:gd name="connsiteY12" fmla="*/ 384172 h 444412"/>
                <a:gd name="connsiteX13" fmla="*/ 773540 w 1154075"/>
                <a:gd name="connsiteY13" fmla="*/ 43835 h 444412"/>
                <a:gd name="connsiteX14" fmla="*/ 801385 w 1154075"/>
                <a:gd name="connsiteY14" fmla="*/ 9438 h 444412"/>
                <a:gd name="connsiteX15" fmla="*/ 852345 w 1154075"/>
                <a:gd name="connsiteY15" fmla="*/ 1612 h 444412"/>
                <a:gd name="connsiteX16" fmla="*/ 914588 w 1154075"/>
                <a:gd name="connsiteY16" fmla="*/ 26182 h 444412"/>
                <a:gd name="connsiteX17" fmla="*/ 1136444 w 1154075"/>
                <a:gd name="connsiteY17" fmla="*/ 298451 h 444412"/>
                <a:gd name="connsiteX18" fmla="*/ 1153915 w 1154075"/>
                <a:gd name="connsiteY18" fmla="*/ 391270 h 444412"/>
                <a:gd name="connsiteX19" fmla="*/ 1130984 w 1154075"/>
                <a:gd name="connsiteY19" fmla="*/ 418751 h 444412"/>
                <a:gd name="connsiteX20" fmla="*/ 1064736 w 1154075"/>
                <a:gd name="connsiteY20" fmla="*/ 424393 h 444412"/>
                <a:gd name="connsiteX21" fmla="*/ 844701 w 1154075"/>
                <a:gd name="connsiteY21" fmla="*/ 437133 h 444412"/>
                <a:gd name="connsiteX22" fmla="*/ 582806 w 1154075"/>
                <a:gd name="connsiteY22" fmla="*/ 444413 h 44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4075" h="444412">
                  <a:moveTo>
                    <a:pt x="582806" y="444413"/>
                  </a:moveTo>
                  <a:cubicBezTo>
                    <a:pt x="491807" y="442229"/>
                    <a:pt x="406450" y="440955"/>
                    <a:pt x="321275" y="437861"/>
                  </a:cubicBezTo>
                  <a:cubicBezTo>
                    <a:pt x="259213" y="435677"/>
                    <a:pt x="197152" y="431491"/>
                    <a:pt x="135091" y="427669"/>
                  </a:cubicBezTo>
                  <a:cubicBezTo>
                    <a:pt x="98327" y="425303"/>
                    <a:pt x="61382" y="422027"/>
                    <a:pt x="24618" y="418933"/>
                  </a:cubicBezTo>
                  <a:cubicBezTo>
                    <a:pt x="6782" y="417477"/>
                    <a:pt x="-680" y="409651"/>
                    <a:pt x="48" y="391816"/>
                  </a:cubicBezTo>
                  <a:cubicBezTo>
                    <a:pt x="1140" y="362150"/>
                    <a:pt x="6964" y="333394"/>
                    <a:pt x="15336" y="305003"/>
                  </a:cubicBezTo>
                  <a:cubicBezTo>
                    <a:pt x="37358" y="229109"/>
                    <a:pt x="76305" y="162862"/>
                    <a:pt x="131633" y="106625"/>
                  </a:cubicBezTo>
                  <a:cubicBezTo>
                    <a:pt x="170580" y="67131"/>
                    <a:pt x="214806" y="34917"/>
                    <a:pt x="266129" y="13260"/>
                  </a:cubicBezTo>
                  <a:cubicBezTo>
                    <a:pt x="286877" y="4524"/>
                    <a:pt x="308899" y="-26"/>
                    <a:pt x="331649" y="3068"/>
                  </a:cubicBezTo>
                  <a:cubicBezTo>
                    <a:pt x="351122" y="5616"/>
                    <a:pt x="365500" y="15080"/>
                    <a:pt x="374782" y="33098"/>
                  </a:cubicBezTo>
                  <a:cubicBezTo>
                    <a:pt x="431748" y="143570"/>
                    <a:pt x="489077" y="253861"/>
                    <a:pt x="546224" y="364334"/>
                  </a:cubicBezTo>
                  <a:cubicBezTo>
                    <a:pt x="552412" y="376346"/>
                    <a:pt x="560966" y="386174"/>
                    <a:pt x="573524" y="391998"/>
                  </a:cubicBezTo>
                  <a:cubicBezTo>
                    <a:pt x="584262" y="396912"/>
                    <a:pt x="590814" y="394546"/>
                    <a:pt x="596092" y="384172"/>
                  </a:cubicBezTo>
                  <a:cubicBezTo>
                    <a:pt x="655241" y="270787"/>
                    <a:pt x="714390" y="157220"/>
                    <a:pt x="773540" y="43835"/>
                  </a:cubicBezTo>
                  <a:cubicBezTo>
                    <a:pt x="780456" y="30550"/>
                    <a:pt x="788463" y="17810"/>
                    <a:pt x="801385" y="9438"/>
                  </a:cubicBezTo>
                  <a:cubicBezTo>
                    <a:pt x="817219" y="-754"/>
                    <a:pt x="834509" y="-1482"/>
                    <a:pt x="852345" y="1612"/>
                  </a:cubicBezTo>
                  <a:cubicBezTo>
                    <a:pt x="874730" y="5616"/>
                    <a:pt x="894932" y="15262"/>
                    <a:pt x="914588" y="26182"/>
                  </a:cubicBezTo>
                  <a:cubicBezTo>
                    <a:pt x="1025061" y="86969"/>
                    <a:pt x="1098224" y="178696"/>
                    <a:pt x="1136444" y="298451"/>
                  </a:cubicBezTo>
                  <a:cubicBezTo>
                    <a:pt x="1146089" y="328662"/>
                    <a:pt x="1151549" y="359602"/>
                    <a:pt x="1153915" y="391270"/>
                  </a:cubicBezTo>
                  <a:cubicBezTo>
                    <a:pt x="1155189" y="408923"/>
                    <a:pt x="1149001" y="416749"/>
                    <a:pt x="1130984" y="418751"/>
                  </a:cubicBezTo>
                  <a:cubicBezTo>
                    <a:pt x="1108962" y="421117"/>
                    <a:pt x="1086758" y="422937"/>
                    <a:pt x="1064736" y="424393"/>
                  </a:cubicBezTo>
                  <a:cubicBezTo>
                    <a:pt x="991391" y="428943"/>
                    <a:pt x="918046" y="434221"/>
                    <a:pt x="844701" y="437133"/>
                  </a:cubicBezTo>
                  <a:cubicBezTo>
                    <a:pt x="755522" y="440591"/>
                    <a:pt x="666343" y="442229"/>
                    <a:pt x="582806" y="444413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0" name="Freeform: Shape 689">
              <a:extLst>
                <a:ext uri="{FF2B5EF4-FFF2-40B4-BE49-F238E27FC236}">
                  <a16:creationId xmlns:a16="http://schemas.microsoft.com/office/drawing/2014/main" id="{3D480B1B-864D-451B-82C4-DA51C41C8E46}"/>
                </a:ext>
              </a:extLst>
            </p:cNvPr>
            <p:cNvSpPr/>
            <p:nvPr/>
          </p:nvSpPr>
          <p:spPr>
            <a:xfrm>
              <a:off x="3190823" y="6353425"/>
              <a:ext cx="703986" cy="396758"/>
            </a:xfrm>
            <a:custGeom>
              <a:avLst/>
              <a:gdLst>
                <a:gd name="connsiteX0" fmla="*/ 680998 w 703986"/>
                <a:gd name="connsiteY0" fmla="*/ 303284 h 396758"/>
                <a:gd name="connsiteX1" fmla="*/ 679724 w 703986"/>
                <a:gd name="connsiteY1" fmla="*/ 328763 h 396758"/>
                <a:gd name="connsiteX2" fmla="*/ 632222 w 703986"/>
                <a:gd name="connsiteY2" fmla="*/ 367529 h 396758"/>
                <a:gd name="connsiteX3" fmla="*/ 576895 w 703986"/>
                <a:gd name="connsiteY3" fmla="*/ 371351 h 396758"/>
                <a:gd name="connsiteX4" fmla="*/ 417464 w 703986"/>
                <a:gd name="connsiteY4" fmla="*/ 373717 h 396758"/>
                <a:gd name="connsiteX5" fmla="*/ 214173 w 703986"/>
                <a:gd name="connsiteY5" fmla="*/ 393191 h 396758"/>
                <a:gd name="connsiteX6" fmla="*/ 127724 w 703986"/>
                <a:gd name="connsiteY6" fmla="*/ 394283 h 396758"/>
                <a:gd name="connsiteX7" fmla="*/ 17069 w 703986"/>
                <a:gd name="connsiteY7" fmla="*/ 305104 h 396758"/>
                <a:gd name="connsiteX8" fmla="*/ 143 w 703986"/>
                <a:gd name="connsiteY8" fmla="*/ 208463 h 396758"/>
                <a:gd name="connsiteX9" fmla="*/ 14339 w 703986"/>
                <a:gd name="connsiteY9" fmla="*/ 97444 h 396758"/>
                <a:gd name="connsiteX10" fmla="*/ 59293 w 703986"/>
                <a:gd name="connsiteY10" fmla="*/ 26647 h 396758"/>
                <a:gd name="connsiteX11" fmla="*/ 143922 w 703986"/>
                <a:gd name="connsiteY11" fmla="*/ 75 h 396758"/>
                <a:gd name="connsiteX12" fmla="*/ 238924 w 703986"/>
                <a:gd name="connsiteY12" fmla="*/ 5353 h 396758"/>
                <a:gd name="connsiteX13" fmla="*/ 380883 w 703986"/>
                <a:gd name="connsiteY13" fmla="*/ 15181 h 396758"/>
                <a:gd name="connsiteX14" fmla="*/ 618936 w 703986"/>
                <a:gd name="connsiteY14" fmla="*/ 31925 h 396758"/>
                <a:gd name="connsiteX15" fmla="*/ 638410 w 703986"/>
                <a:gd name="connsiteY15" fmla="*/ 33199 h 396758"/>
                <a:gd name="connsiteX16" fmla="*/ 672990 w 703986"/>
                <a:gd name="connsiteY16" fmla="*/ 57768 h 396758"/>
                <a:gd name="connsiteX17" fmla="*/ 693555 w 703986"/>
                <a:gd name="connsiteY17" fmla="*/ 121468 h 396758"/>
                <a:gd name="connsiteX18" fmla="*/ 703201 w 703986"/>
                <a:gd name="connsiteY18" fmla="*/ 231395 h 396758"/>
                <a:gd name="connsiteX19" fmla="*/ 703201 w 703986"/>
                <a:gd name="connsiteY19" fmla="*/ 233032 h 396758"/>
                <a:gd name="connsiteX20" fmla="*/ 668258 w 703986"/>
                <a:gd name="connsiteY20" fmla="*/ 269978 h 396758"/>
                <a:gd name="connsiteX21" fmla="*/ 539221 w 703986"/>
                <a:gd name="connsiteY21" fmla="*/ 282172 h 396758"/>
                <a:gd name="connsiteX22" fmla="*/ 348487 w 703986"/>
                <a:gd name="connsiteY22" fmla="*/ 300190 h 396758"/>
                <a:gd name="connsiteX23" fmla="*/ 183415 w 703986"/>
                <a:gd name="connsiteY23" fmla="*/ 315296 h 396758"/>
                <a:gd name="connsiteX24" fmla="*/ 127542 w 703986"/>
                <a:gd name="connsiteY24" fmla="*/ 308016 h 396758"/>
                <a:gd name="connsiteX25" fmla="*/ 82224 w 703986"/>
                <a:gd name="connsiteY25" fmla="*/ 244680 h 396758"/>
                <a:gd name="connsiteX26" fmla="*/ 84590 w 703986"/>
                <a:gd name="connsiteY26" fmla="*/ 182983 h 396758"/>
                <a:gd name="connsiteX27" fmla="*/ 92780 w 703986"/>
                <a:gd name="connsiteY27" fmla="*/ 140213 h 396758"/>
                <a:gd name="connsiteX28" fmla="*/ 93872 w 703986"/>
                <a:gd name="connsiteY28" fmla="*/ 136574 h 396758"/>
                <a:gd name="connsiteX29" fmla="*/ 114256 w 703986"/>
                <a:gd name="connsiteY29" fmla="*/ 139486 h 396758"/>
                <a:gd name="connsiteX30" fmla="*/ 116804 w 703986"/>
                <a:gd name="connsiteY30" fmla="*/ 144217 h 396758"/>
                <a:gd name="connsiteX31" fmla="*/ 126086 w 703986"/>
                <a:gd name="connsiteY31" fmla="*/ 186077 h 396758"/>
                <a:gd name="connsiteX32" fmla="*/ 136460 w 703986"/>
                <a:gd name="connsiteY32" fmla="*/ 204277 h 396758"/>
                <a:gd name="connsiteX33" fmla="*/ 193425 w 703986"/>
                <a:gd name="connsiteY33" fmla="*/ 207371 h 396758"/>
                <a:gd name="connsiteX34" fmla="*/ 216357 w 703986"/>
                <a:gd name="connsiteY34" fmla="*/ 152043 h 396758"/>
                <a:gd name="connsiteX35" fmla="*/ 192697 w 703986"/>
                <a:gd name="connsiteY35" fmla="*/ 83430 h 396758"/>
                <a:gd name="connsiteX36" fmla="*/ 90778 w 703986"/>
                <a:gd name="connsiteY36" fmla="*/ 75240 h 396758"/>
                <a:gd name="connsiteX37" fmla="*/ 52559 w 703986"/>
                <a:gd name="connsiteY37" fmla="*/ 137484 h 396758"/>
                <a:gd name="connsiteX38" fmla="*/ 49101 w 703986"/>
                <a:gd name="connsiteY38" fmla="*/ 258512 h 396758"/>
                <a:gd name="connsiteX39" fmla="*/ 127360 w 703986"/>
                <a:gd name="connsiteY39" fmla="*/ 344415 h 396758"/>
                <a:gd name="connsiteX40" fmla="*/ 183051 w 703986"/>
                <a:gd name="connsiteY40" fmla="*/ 347327 h 396758"/>
                <a:gd name="connsiteX41" fmla="*/ 266406 w 703986"/>
                <a:gd name="connsiteY41" fmla="*/ 339683 h 396758"/>
                <a:gd name="connsiteX42" fmla="*/ 431478 w 703986"/>
                <a:gd name="connsiteY42" fmla="*/ 324759 h 396758"/>
                <a:gd name="connsiteX43" fmla="*/ 625852 w 703986"/>
                <a:gd name="connsiteY43" fmla="*/ 307288 h 396758"/>
                <a:gd name="connsiteX44" fmla="*/ 670988 w 703986"/>
                <a:gd name="connsiteY44" fmla="*/ 303102 h 396758"/>
                <a:gd name="connsiteX45" fmla="*/ 680998 w 703986"/>
                <a:gd name="connsiteY45" fmla="*/ 303284 h 39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703986" h="396758">
                  <a:moveTo>
                    <a:pt x="680998" y="303284"/>
                  </a:moveTo>
                  <a:cubicBezTo>
                    <a:pt x="683910" y="312202"/>
                    <a:pt x="683000" y="320755"/>
                    <a:pt x="679724" y="328763"/>
                  </a:cubicBezTo>
                  <a:cubicBezTo>
                    <a:pt x="670988" y="350057"/>
                    <a:pt x="653880" y="361887"/>
                    <a:pt x="632222" y="367529"/>
                  </a:cubicBezTo>
                  <a:cubicBezTo>
                    <a:pt x="614022" y="372261"/>
                    <a:pt x="595459" y="371169"/>
                    <a:pt x="576895" y="371351"/>
                  </a:cubicBezTo>
                  <a:cubicBezTo>
                    <a:pt x="523751" y="371897"/>
                    <a:pt x="470608" y="371715"/>
                    <a:pt x="417464" y="373717"/>
                  </a:cubicBezTo>
                  <a:cubicBezTo>
                    <a:pt x="349397" y="376265"/>
                    <a:pt x="281694" y="384455"/>
                    <a:pt x="214173" y="393191"/>
                  </a:cubicBezTo>
                  <a:cubicBezTo>
                    <a:pt x="185417" y="396831"/>
                    <a:pt x="156661" y="398469"/>
                    <a:pt x="127724" y="394283"/>
                  </a:cubicBezTo>
                  <a:cubicBezTo>
                    <a:pt x="73124" y="386457"/>
                    <a:pt x="36907" y="356063"/>
                    <a:pt x="17069" y="305104"/>
                  </a:cubicBezTo>
                  <a:cubicBezTo>
                    <a:pt x="5057" y="273982"/>
                    <a:pt x="871" y="241404"/>
                    <a:pt x="143" y="208463"/>
                  </a:cubicBezTo>
                  <a:cubicBezTo>
                    <a:pt x="-767" y="170789"/>
                    <a:pt x="2509" y="133480"/>
                    <a:pt x="14339" y="97444"/>
                  </a:cubicBezTo>
                  <a:cubicBezTo>
                    <a:pt x="23257" y="70144"/>
                    <a:pt x="36725" y="45393"/>
                    <a:pt x="59293" y="26647"/>
                  </a:cubicBezTo>
                  <a:cubicBezTo>
                    <a:pt x="83862" y="6445"/>
                    <a:pt x="112982" y="-835"/>
                    <a:pt x="143922" y="75"/>
                  </a:cubicBezTo>
                  <a:cubicBezTo>
                    <a:pt x="175589" y="803"/>
                    <a:pt x="207257" y="3351"/>
                    <a:pt x="238924" y="5353"/>
                  </a:cubicBezTo>
                  <a:cubicBezTo>
                    <a:pt x="286244" y="8447"/>
                    <a:pt x="333563" y="11905"/>
                    <a:pt x="380883" y="15181"/>
                  </a:cubicBezTo>
                  <a:cubicBezTo>
                    <a:pt x="460234" y="20823"/>
                    <a:pt x="539585" y="26465"/>
                    <a:pt x="618936" y="31925"/>
                  </a:cubicBezTo>
                  <a:cubicBezTo>
                    <a:pt x="625488" y="32471"/>
                    <a:pt x="631858" y="33017"/>
                    <a:pt x="638410" y="33199"/>
                  </a:cubicBezTo>
                  <a:cubicBezTo>
                    <a:pt x="655336" y="33745"/>
                    <a:pt x="667348" y="41753"/>
                    <a:pt x="672990" y="57768"/>
                  </a:cubicBezTo>
                  <a:cubicBezTo>
                    <a:pt x="680270" y="78880"/>
                    <a:pt x="688095" y="99992"/>
                    <a:pt x="693555" y="121468"/>
                  </a:cubicBezTo>
                  <a:cubicBezTo>
                    <a:pt x="702655" y="157503"/>
                    <a:pt x="705567" y="194267"/>
                    <a:pt x="703201" y="231395"/>
                  </a:cubicBezTo>
                  <a:cubicBezTo>
                    <a:pt x="703201" y="231941"/>
                    <a:pt x="703201" y="232486"/>
                    <a:pt x="703201" y="233032"/>
                  </a:cubicBezTo>
                  <a:cubicBezTo>
                    <a:pt x="701927" y="257602"/>
                    <a:pt x="692645" y="267612"/>
                    <a:pt x="668258" y="269978"/>
                  </a:cubicBezTo>
                  <a:cubicBezTo>
                    <a:pt x="625306" y="274164"/>
                    <a:pt x="582173" y="278168"/>
                    <a:pt x="539221" y="282172"/>
                  </a:cubicBezTo>
                  <a:cubicBezTo>
                    <a:pt x="475704" y="288178"/>
                    <a:pt x="412005" y="294366"/>
                    <a:pt x="348487" y="300190"/>
                  </a:cubicBezTo>
                  <a:cubicBezTo>
                    <a:pt x="293524" y="305286"/>
                    <a:pt x="238378" y="310382"/>
                    <a:pt x="183415" y="315296"/>
                  </a:cubicBezTo>
                  <a:cubicBezTo>
                    <a:pt x="164487" y="316934"/>
                    <a:pt x="145378" y="315660"/>
                    <a:pt x="127542" y="308016"/>
                  </a:cubicBezTo>
                  <a:cubicBezTo>
                    <a:pt x="99696" y="296186"/>
                    <a:pt x="87138" y="273072"/>
                    <a:pt x="82224" y="244680"/>
                  </a:cubicBezTo>
                  <a:cubicBezTo>
                    <a:pt x="78584" y="223933"/>
                    <a:pt x="80950" y="203549"/>
                    <a:pt x="84590" y="182983"/>
                  </a:cubicBezTo>
                  <a:cubicBezTo>
                    <a:pt x="87138" y="168605"/>
                    <a:pt x="90050" y="154409"/>
                    <a:pt x="92780" y="140213"/>
                  </a:cubicBezTo>
                  <a:cubicBezTo>
                    <a:pt x="92962" y="139122"/>
                    <a:pt x="93508" y="138029"/>
                    <a:pt x="93872" y="136574"/>
                  </a:cubicBezTo>
                  <a:cubicBezTo>
                    <a:pt x="100788" y="137484"/>
                    <a:pt x="107522" y="138212"/>
                    <a:pt x="114256" y="139486"/>
                  </a:cubicBezTo>
                  <a:cubicBezTo>
                    <a:pt x="115348" y="139668"/>
                    <a:pt x="116440" y="142397"/>
                    <a:pt x="116804" y="144217"/>
                  </a:cubicBezTo>
                  <a:cubicBezTo>
                    <a:pt x="119898" y="158231"/>
                    <a:pt x="122082" y="172427"/>
                    <a:pt x="126086" y="186077"/>
                  </a:cubicBezTo>
                  <a:cubicBezTo>
                    <a:pt x="127906" y="192629"/>
                    <a:pt x="132092" y="198999"/>
                    <a:pt x="136460" y="204277"/>
                  </a:cubicBezTo>
                  <a:cubicBezTo>
                    <a:pt x="151747" y="223023"/>
                    <a:pt x="176135" y="224297"/>
                    <a:pt x="193425" y="207371"/>
                  </a:cubicBezTo>
                  <a:cubicBezTo>
                    <a:pt x="208895" y="192265"/>
                    <a:pt x="215993" y="173337"/>
                    <a:pt x="216357" y="152043"/>
                  </a:cubicBezTo>
                  <a:cubicBezTo>
                    <a:pt x="216721" y="126564"/>
                    <a:pt x="208895" y="103450"/>
                    <a:pt x="192697" y="83430"/>
                  </a:cubicBezTo>
                  <a:cubicBezTo>
                    <a:pt x="165943" y="50307"/>
                    <a:pt x="122628" y="46849"/>
                    <a:pt x="90778" y="75240"/>
                  </a:cubicBezTo>
                  <a:cubicBezTo>
                    <a:pt x="71850" y="92166"/>
                    <a:pt x="59839" y="113642"/>
                    <a:pt x="52559" y="137484"/>
                  </a:cubicBezTo>
                  <a:cubicBezTo>
                    <a:pt x="40365" y="177341"/>
                    <a:pt x="37271" y="218109"/>
                    <a:pt x="49101" y="258512"/>
                  </a:cubicBezTo>
                  <a:cubicBezTo>
                    <a:pt x="61113" y="299462"/>
                    <a:pt x="85682" y="330037"/>
                    <a:pt x="127360" y="344415"/>
                  </a:cubicBezTo>
                  <a:cubicBezTo>
                    <a:pt x="145560" y="350785"/>
                    <a:pt x="164305" y="348965"/>
                    <a:pt x="183051" y="347327"/>
                  </a:cubicBezTo>
                  <a:cubicBezTo>
                    <a:pt x="210897" y="344961"/>
                    <a:pt x="238743" y="342231"/>
                    <a:pt x="266406" y="339683"/>
                  </a:cubicBezTo>
                  <a:cubicBezTo>
                    <a:pt x="321370" y="334769"/>
                    <a:pt x="376515" y="329673"/>
                    <a:pt x="431478" y="324759"/>
                  </a:cubicBezTo>
                  <a:cubicBezTo>
                    <a:pt x="496270" y="318936"/>
                    <a:pt x="561061" y="313112"/>
                    <a:pt x="625852" y="307288"/>
                  </a:cubicBezTo>
                  <a:cubicBezTo>
                    <a:pt x="640958" y="306014"/>
                    <a:pt x="655882" y="304376"/>
                    <a:pt x="670988" y="303102"/>
                  </a:cubicBezTo>
                  <a:cubicBezTo>
                    <a:pt x="674446" y="303648"/>
                    <a:pt x="677540" y="303466"/>
                    <a:pt x="680998" y="303284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690">
              <a:extLst>
                <a:ext uri="{FF2B5EF4-FFF2-40B4-BE49-F238E27FC236}">
                  <a16:creationId xmlns:a16="http://schemas.microsoft.com/office/drawing/2014/main" id="{278E924F-08C1-4D8F-9733-709639D33E67}"/>
                </a:ext>
              </a:extLst>
            </p:cNvPr>
            <p:cNvSpPr/>
            <p:nvPr/>
          </p:nvSpPr>
          <p:spPr>
            <a:xfrm>
              <a:off x="3362591" y="4975968"/>
              <a:ext cx="1254875" cy="280289"/>
            </a:xfrm>
            <a:custGeom>
              <a:avLst/>
              <a:gdLst>
                <a:gd name="connsiteX0" fmla="*/ 1254876 w 1254875"/>
                <a:gd name="connsiteY0" fmla="*/ 125751 h 280289"/>
                <a:gd name="connsiteX1" fmla="*/ 1202096 w 1254875"/>
                <a:gd name="connsiteY1" fmla="*/ 139582 h 280289"/>
                <a:gd name="connsiteX2" fmla="*/ 1042666 w 1254875"/>
                <a:gd name="connsiteY2" fmla="*/ 180714 h 280289"/>
                <a:gd name="connsiteX3" fmla="*/ 831003 w 1254875"/>
                <a:gd name="connsiteY3" fmla="*/ 235313 h 280289"/>
                <a:gd name="connsiteX4" fmla="*/ 691046 w 1254875"/>
                <a:gd name="connsiteY4" fmla="*/ 271531 h 280289"/>
                <a:gd name="connsiteX5" fmla="*/ 560736 w 1254875"/>
                <a:gd name="connsiteY5" fmla="*/ 271713 h 280289"/>
                <a:gd name="connsiteX6" fmla="*/ 236051 w 1254875"/>
                <a:gd name="connsiteY6" fmla="*/ 187266 h 280289"/>
                <a:gd name="connsiteX7" fmla="*/ 31850 w 1254875"/>
                <a:gd name="connsiteY7" fmla="*/ 134122 h 280289"/>
                <a:gd name="connsiteX8" fmla="*/ 12012 w 1254875"/>
                <a:gd name="connsiteY8" fmla="*/ 126842 h 280289"/>
                <a:gd name="connsiteX9" fmla="*/ 0 w 1254875"/>
                <a:gd name="connsiteY9" fmla="*/ 117743 h 280289"/>
                <a:gd name="connsiteX10" fmla="*/ 546 w 1254875"/>
                <a:gd name="connsiteY10" fmla="*/ 116105 h 280289"/>
                <a:gd name="connsiteX11" fmla="*/ 23842 w 1254875"/>
                <a:gd name="connsiteY11" fmla="*/ 111555 h 280289"/>
                <a:gd name="connsiteX12" fmla="*/ 331418 w 1254875"/>
                <a:gd name="connsiteY12" fmla="*/ 53315 h 280289"/>
                <a:gd name="connsiteX13" fmla="*/ 516692 w 1254875"/>
                <a:gd name="connsiteY13" fmla="*/ 17280 h 280289"/>
                <a:gd name="connsiteX14" fmla="*/ 596771 w 1254875"/>
                <a:gd name="connsiteY14" fmla="*/ 1992 h 280289"/>
                <a:gd name="connsiteX15" fmla="*/ 677214 w 1254875"/>
                <a:gd name="connsiteY15" fmla="*/ 6178 h 280289"/>
                <a:gd name="connsiteX16" fmla="*/ 893610 w 1254875"/>
                <a:gd name="connsiteY16" fmla="*/ 47491 h 280289"/>
                <a:gd name="connsiteX17" fmla="*/ 1198639 w 1254875"/>
                <a:gd name="connsiteY17" fmla="*/ 106641 h 280289"/>
                <a:gd name="connsiteX18" fmla="*/ 1234674 w 1254875"/>
                <a:gd name="connsiteY18" fmla="*/ 113739 h 280289"/>
                <a:gd name="connsiteX19" fmla="*/ 1254876 w 1254875"/>
                <a:gd name="connsiteY19" fmla="*/ 125751 h 280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54875" h="280289">
                  <a:moveTo>
                    <a:pt x="1254876" y="125751"/>
                  </a:moveTo>
                  <a:cubicBezTo>
                    <a:pt x="1236676" y="130482"/>
                    <a:pt x="1219386" y="135032"/>
                    <a:pt x="1202096" y="139582"/>
                  </a:cubicBezTo>
                  <a:cubicBezTo>
                    <a:pt x="1148953" y="153232"/>
                    <a:pt x="1095810" y="166882"/>
                    <a:pt x="1042666" y="180714"/>
                  </a:cubicBezTo>
                  <a:cubicBezTo>
                    <a:pt x="972051" y="198914"/>
                    <a:pt x="901618" y="217113"/>
                    <a:pt x="831003" y="235313"/>
                  </a:cubicBezTo>
                  <a:cubicBezTo>
                    <a:pt x="784411" y="247325"/>
                    <a:pt x="737638" y="258791"/>
                    <a:pt x="691046" y="271531"/>
                  </a:cubicBezTo>
                  <a:cubicBezTo>
                    <a:pt x="647549" y="283361"/>
                    <a:pt x="604233" y="282997"/>
                    <a:pt x="560736" y="271713"/>
                  </a:cubicBezTo>
                  <a:cubicBezTo>
                    <a:pt x="452629" y="243321"/>
                    <a:pt x="344158" y="215294"/>
                    <a:pt x="236051" y="187266"/>
                  </a:cubicBezTo>
                  <a:cubicBezTo>
                    <a:pt x="167984" y="169612"/>
                    <a:pt x="99917" y="151958"/>
                    <a:pt x="31850" y="134122"/>
                  </a:cubicBezTo>
                  <a:cubicBezTo>
                    <a:pt x="25116" y="132302"/>
                    <a:pt x="18200" y="129936"/>
                    <a:pt x="12012" y="126842"/>
                  </a:cubicBezTo>
                  <a:cubicBezTo>
                    <a:pt x="7644" y="124659"/>
                    <a:pt x="4004" y="120837"/>
                    <a:pt x="0" y="117743"/>
                  </a:cubicBezTo>
                  <a:cubicBezTo>
                    <a:pt x="182" y="117197"/>
                    <a:pt x="364" y="116651"/>
                    <a:pt x="546" y="116105"/>
                  </a:cubicBezTo>
                  <a:cubicBezTo>
                    <a:pt x="8372" y="114649"/>
                    <a:pt x="16016" y="113011"/>
                    <a:pt x="23842" y="111555"/>
                  </a:cubicBezTo>
                  <a:cubicBezTo>
                    <a:pt x="126307" y="92263"/>
                    <a:pt x="228771" y="72971"/>
                    <a:pt x="331418" y="53315"/>
                  </a:cubicBezTo>
                  <a:cubicBezTo>
                    <a:pt x="393298" y="41485"/>
                    <a:pt x="454995" y="29292"/>
                    <a:pt x="516692" y="17280"/>
                  </a:cubicBezTo>
                  <a:cubicBezTo>
                    <a:pt x="543264" y="12184"/>
                    <a:pt x="569836" y="6360"/>
                    <a:pt x="596771" y="1992"/>
                  </a:cubicBezTo>
                  <a:cubicBezTo>
                    <a:pt x="623707" y="-2376"/>
                    <a:pt x="650643" y="1082"/>
                    <a:pt x="677214" y="6178"/>
                  </a:cubicBezTo>
                  <a:cubicBezTo>
                    <a:pt x="749286" y="19828"/>
                    <a:pt x="821539" y="33660"/>
                    <a:pt x="893610" y="47491"/>
                  </a:cubicBezTo>
                  <a:cubicBezTo>
                    <a:pt x="995165" y="67147"/>
                    <a:pt x="1096902" y="86985"/>
                    <a:pt x="1198639" y="106641"/>
                  </a:cubicBezTo>
                  <a:cubicBezTo>
                    <a:pt x="1210650" y="109007"/>
                    <a:pt x="1222662" y="111191"/>
                    <a:pt x="1234674" y="113739"/>
                  </a:cubicBezTo>
                  <a:cubicBezTo>
                    <a:pt x="1242318" y="115559"/>
                    <a:pt x="1249598" y="118653"/>
                    <a:pt x="1254876" y="125751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691">
              <a:extLst>
                <a:ext uri="{FF2B5EF4-FFF2-40B4-BE49-F238E27FC236}">
                  <a16:creationId xmlns:a16="http://schemas.microsoft.com/office/drawing/2014/main" id="{A5F93C06-AE02-46C3-BF9F-7B2DA9374703}"/>
                </a:ext>
              </a:extLst>
            </p:cNvPr>
            <p:cNvSpPr/>
            <p:nvPr/>
          </p:nvSpPr>
          <p:spPr>
            <a:xfrm>
              <a:off x="4143362" y="6353641"/>
              <a:ext cx="641285" cy="328370"/>
            </a:xfrm>
            <a:custGeom>
              <a:avLst/>
              <a:gdLst>
                <a:gd name="connsiteX0" fmla="*/ 0 w 641285"/>
                <a:gd name="connsiteY0" fmla="*/ 33347 h 328370"/>
                <a:gd name="connsiteX1" fmla="*/ 64791 w 641285"/>
                <a:gd name="connsiteY1" fmla="*/ 28979 h 328370"/>
                <a:gd name="connsiteX2" fmla="*/ 309215 w 641285"/>
                <a:gd name="connsiteY2" fmla="*/ 12235 h 328370"/>
                <a:gd name="connsiteX3" fmla="*/ 455723 w 641285"/>
                <a:gd name="connsiteY3" fmla="*/ 2407 h 328370"/>
                <a:gd name="connsiteX4" fmla="*/ 508502 w 641285"/>
                <a:gd name="connsiteY4" fmla="*/ 41 h 328370"/>
                <a:gd name="connsiteX5" fmla="*/ 618611 w 641285"/>
                <a:gd name="connsiteY5" fmla="*/ 74661 h 328370"/>
                <a:gd name="connsiteX6" fmla="*/ 640451 w 641285"/>
                <a:gd name="connsiteY6" fmla="*/ 175669 h 328370"/>
                <a:gd name="connsiteX7" fmla="*/ 628985 w 641285"/>
                <a:gd name="connsiteY7" fmla="*/ 299064 h 328370"/>
                <a:gd name="connsiteX8" fmla="*/ 624253 w 641285"/>
                <a:gd name="connsiteY8" fmla="*/ 312532 h 328370"/>
                <a:gd name="connsiteX9" fmla="*/ 599137 w 641285"/>
                <a:gd name="connsiteY9" fmla="*/ 328366 h 328370"/>
                <a:gd name="connsiteX10" fmla="*/ 562556 w 641285"/>
                <a:gd name="connsiteY10" fmla="*/ 326000 h 328370"/>
                <a:gd name="connsiteX11" fmla="*/ 457543 w 641285"/>
                <a:gd name="connsiteY11" fmla="*/ 315990 h 328370"/>
                <a:gd name="connsiteX12" fmla="*/ 226223 w 641285"/>
                <a:gd name="connsiteY12" fmla="*/ 293422 h 328370"/>
                <a:gd name="connsiteX13" fmla="*/ 45135 w 641285"/>
                <a:gd name="connsiteY13" fmla="*/ 275950 h 328370"/>
                <a:gd name="connsiteX14" fmla="*/ 36036 w 641285"/>
                <a:gd name="connsiteY14" fmla="*/ 274312 h 328370"/>
                <a:gd name="connsiteX15" fmla="*/ 23842 w 641285"/>
                <a:gd name="connsiteY15" fmla="*/ 257022 h 328370"/>
                <a:gd name="connsiteX16" fmla="*/ 910 w 641285"/>
                <a:gd name="connsiteY16" fmla="*/ 37533 h 328370"/>
                <a:gd name="connsiteX17" fmla="*/ 0 w 641285"/>
                <a:gd name="connsiteY17" fmla="*/ 33347 h 32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1285" h="328370">
                  <a:moveTo>
                    <a:pt x="0" y="33347"/>
                  </a:moveTo>
                  <a:cubicBezTo>
                    <a:pt x="22022" y="31891"/>
                    <a:pt x="43498" y="30435"/>
                    <a:pt x="64791" y="28979"/>
                  </a:cubicBezTo>
                  <a:cubicBezTo>
                    <a:pt x="146326" y="23337"/>
                    <a:pt x="227680" y="17695"/>
                    <a:pt x="309215" y="12235"/>
                  </a:cubicBezTo>
                  <a:cubicBezTo>
                    <a:pt x="357990" y="8959"/>
                    <a:pt x="406947" y="5501"/>
                    <a:pt x="455723" y="2407"/>
                  </a:cubicBezTo>
                  <a:cubicBezTo>
                    <a:pt x="473195" y="1315"/>
                    <a:pt x="490848" y="405"/>
                    <a:pt x="508502" y="41"/>
                  </a:cubicBezTo>
                  <a:cubicBezTo>
                    <a:pt x="562738" y="-1233"/>
                    <a:pt x="597499" y="26977"/>
                    <a:pt x="618611" y="74661"/>
                  </a:cubicBezTo>
                  <a:cubicBezTo>
                    <a:pt x="632807" y="106874"/>
                    <a:pt x="638267" y="140908"/>
                    <a:pt x="640451" y="175669"/>
                  </a:cubicBezTo>
                  <a:cubicBezTo>
                    <a:pt x="643181" y="217347"/>
                    <a:pt x="639177" y="258479"/>
                    <a:pt x="628985" y="299064"/>
                  </a:cubicBezTo>
                  <a:cubicBezTo>
                    <a:pt x="627893" y="303614"/>
                    <a:pt x="626255" y="308164"/>
                    <a:pt x="624253" y="312532"/>
                  </a:cubicBezTo>
                  <a:cubicBezTo>
                    <a:pt x="619339" y="323088"/>
                    <a:pt x="610603" y="328548"/>
                    <a:pt x="599137" y="328366"/>
                  </a:cubicBezTo>
                  <a:cubicBezTo>
                    <a:pt x="586943" y="328184"/>
                    <a:pt x="574750" y="327092"/>
                    <a:pt x="562556" y="326000"/>
                  </a:cubicBezTo>
                  <a:cubicBezTo>
                    <a:pt x="527430" y="322724"/>
                    <a:pt x="492487" y="319448"/>
                    <a:pt x="457543" y="315990"/>
                  </a:cubicBezTo>
                  <a:cubicBezTo>
                    <a:pt x="380376" y="308528"/>
                    <a:pt x="303391" y="300884"/>
                    <a:pt x="226223" y="293422"/>
                  </a:cubicBezTo>
                  <a:cubicBezTo>
                    <a:pt x="165800" y="287598"/>
                    <a:pt x="105559" y="281774"/>
                    <a:pt x="45135" y="275950"/>
                  </a:cubicBezTo>
                  <a:cubicBezTo>
                    <a:pt x="42042" y="275586"/>
                    <a:pt x="39130" y="275222"/>
                    <a:pt x="36036" y="274312"/>
                  </a:cubicBezTo>
                  <a:cubicBezTo>
                    <a:pt x="26026" y="271582"/>
                    <a:pt x="22932" y="267214"/>
                    <a:pt x="23842" y="257022"/>
                  </a:cubicBezTo>
                  <a:cubicBezTo>
                    <a:pt x="30394" y="182403"/>
                    <a:pt x="22932" y="109240"/>
                    <a:pt x="910" y="37533"/>
                  </a:cubicBezTo>
                  <a:cubicBezTo>
                    <a:pt x="546" y="36259"/>
                    <a:pt x="364" y="35167"/>
                    <a:pt x="0" y="33347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692">
              <a:extLst>
                <a:ext uri="{FF2B5EF4-FFF2-40B4-BE49-F238E27FC236}">
                  <a16:creationId xmlns:a16="http://schemas.microsoft.com/office/drawing/2014/main" id="{A3C90FA9-609C-4F3A-91BE-6B8B0F47AF76}"/>
                </a:ext>
              </a:extLst>
            </p:cNvPr>
            <p:cNvSpPr/>
            <p:nvPr/>
          </p:nvSpPr>
          <p:spPr>
            <a:xfrm>
              <a:off x="3677083" y="5409841"/>
              <a:ext cx="622645" cy="405092"/>
            </a:xfrm>
            <a:custGeom>
              <a:avLst/>
              <a:gdLst>
                <a:gd name="connsiteX0" fmla="*/ 609329 w 622645"/>
                <a:gd name="connsiteY0" fmla="*/ 0 h 405092"/>
                <a:gd name="connsiteX1" fmla="*/ 622615 w 622645"/>
                <a:gd name="connsiteY1" fmla="*/ 82263 h 405092"/>
                <a:gd name="connsiteX2" fmla="*/ 535802 w 622645"/>
                <a:gd name="connsiteY2" fmla="*/ 310671 h 405092"/>
                <a:gd name="connsiteX3" fmla="*/ 366544 w 622645"/>
                <a:gd name="connsiteY3" fmla="*/ 399668 h 405092"/>
                <a:gd name="connsiteX4" fmla="*/ 186730 w 622645"/>
                <a:gd name="connsiteY4" fmla="*/ 380012 h 405092"/>
                <a:gd name="connsiteX5" fmla="*/ 46409 w 622645"/>
                <a:gd name="connsiteY5" fmla="*/ 255707 h 405092"/>
                <a:gd name="connsiteX6" fmla="*/ 0 w 622645"/>
                <a:gd name="connsiteY6" fmla="*/ 97551 h 405092"/>
                <a:gd name="connsiteX7" fmla="*/ 6734 w 622645"/>
                <a:gd name="connsiteY7" fmla="*/ 17654 h 405092"/>
                <a:gd name="connsiteX8" fmla="*/ 27482 w 622645"/>
                <a:gd name="connsiteY8" fmla="*/ 9646 h 405092"/>
                <a:gd name="connsiteX9" fmla="*/ 108107 w 622645"/>
                <a:gd name="connsiteY9" fmla="*/ 56783 h 405092"/>
                <a:gd name="connsiteX10" fmla="*/ 355988 w 622645"/>
                <a:gd name="connsiteY10" fmla="*/ 97915 h 405092"/>
                <a:gd name="connsiteX11" fmla="*/ 556550 w 622645"/>
                <a:gd name="connsiteY11" fmla="*/ 35672 h 405092"/>
                <a:gd name="connsiteX12" fmla="*/ 602959 w 622645"/>
                <a:gd name="connsiteY12" fmla="*/ 4914 h 405092"/>
                <a:gd name="connsiteX13" fmla="*/ 609329 w 622645"/>
                <a:gd name="connsiteY13" fmla="*/ 0 h 40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2645" h="405092">
                  <a:moveTo>
                    <a:pt x="609329" y="0"/>
                  </a:moveTo>
                  <a:cubicBezTo>
                    <a:pt x="617883" y="27482"/>
                    <a:pt x="622251" y="54599"/>
                    <a:pt x="622615" y="82263"/>
                  </a:cubicBezTo>
                  <a:cubicBezTo>
                    <a:pt x="623707" y="169804"/>
                    <a:pt x="595861" y="246607"/>
                    <a:pt x="535802" y="310671"/>
                  </a:cubicBezTo>
                  <a:cubicBezTo>
                    <a:pt x="489756" y="359628"/>
                    <a:pt x="432427" y="387838"/>
                    <a:pt x="366544" y="399668"/>
                  </a:cubicBezTo>
                  <a:cubicBezTo>
                    <a:pt x="304665" y="410769"/>
                    <a:pt x="244423" y="405127"/>
                    <a:pt x="186730" y="380012"/>
                  </a:cubicBezTo>
                  <a:cubicBezTo>
                    <a:pt x="126489" y="353986"/>
                    <a:pt x="80443" y="311217"/>
                    <a:pt x="46409" y="255707"/>
                  </a:cubicBezTo>
                  <a:cubicBezTo>
                    <a:pt x="16744" y="207296"/>
                    <a:pt x="0" y="154516"/>
                    <a:pt x="0" y="97551"/>
                  </a:cubicBezTo>
                  <a:cubicBezTo>
                    <a:pt x="0" y="70979"/>
                    <a:pt x="3640" y="44226"/>
                    <a:pt x="6734" y="17654"/>
                  </a:cubicBezTo>
                  <a:cubicBezTo>
                    <a:pt x="8190" y="4550"/>
                    <a:pt x="16562" y="1638"/>
                    <a:pt x="27482" y="9646"/>
                  </a:cubicBezTo>
                  <a:cubicBezTo>
                    <a:pt x="52779" y="28210"/>
                    <a:pt x="79533" y="44044"/>
                    <a:pt x="108107" y="56783"/>
                  </a:cubicBezTo>
                  <a:cubicBezTo>
                    <a:pt x="187094" y="92273"/>
                    <a:pt x="269903" y="105377"/>
                    <a:pt x="355988" y="97915"/>
                  </a:cubicBezTo>
                  <a:cubicBezTo>
                    <a:pt x="427331" y="91727"/>
                    <a:pt x="494488" y="71707"/>
                    <a:pt x="556550" y="35672"/>
                  </a:cubicBezTo>
                  <a:cubicBezTo>
                    <a:pt x="572566" y="26390"/>
                    <a:pt x="587489" y="15288"/>
                    <a:pt x="602959" y="4914"/>
                  </a:cubicBezTo>
                  <a:cubicBezTo>
                    <a:pt x="604779" y="3640"/>
                    <a:pt x="606781" y="2002"/>
                    <a:pt x="609329" y="0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4FE725B4-C5BA-4227-B93A-26AAED549076}"/>
                </a:ext>
              </a:extLst>
            </p:cNvPr>
            <p:cNvSpPr/>
            <p:nvPr/>
          </p:nvSpPr>
          <p:spPr>
            <a:xfrm>
              <a:off x="3662159" y="5201089"/>
              <a:ext cx="650824" cy="284358"/>
            </a:xfrm>
            <a:custGeom>
              <a:avLst/>
              <a:gdLst>
                <a:gd name="connsiteX0" fmla="*/ 0 w 650824"/>
                <a:gd name="connsiteY0" fmla="*/ 0 h 284358"/>
                <a:gd name="connsiteX1" fmla="*/ 41860 w 650824"/>
                <a:gd name="connsiteY1" fmla="*/ 11648 h 284358"/>
                <a:gd name="connsiteX2" fmla="*/ 220400 w 650824"/>
                <a:gd name="connsiteY2" fmla="*/ 61333 h 284358"/>
                <a:gd name="connsiteX3" fmla="*/ 291743 w 650824"/>
                <a:gd name="connsiteY3" fmla="*/ 80625 h 284358"/>
                <a:gd name="connsiteX4" fmla="*/ 379648 w 650824"/>
                <a:gd name="connsiteY4" fmla="*/ 76803 h 284358"/>
                <a:gd name="connsiteX5" fmla="*/ 615517 w 650824"/>
                <a:gd name="connsiteY5" fmla="*/ 13286 h 284358"/>
                <a:gd name="connsiteX6" fmla="*/ 644091 w 650824"/>
                <a:gd name="connsiteY6" fmla="*/ 6734 h 284358"/>
                <a:gd name="connsiteX7" fmla="*/ 650825 w 650824"/>
                <a:gd name="connsiteY7" fmla="*/ 5460 h 284358"/>
                <a:gd name="connsiteX8" fmla="*/ 649915 w 650824"/>
                <a:gd name="connsiteY8" fmla="*/ 25480 h 284358"/>
                <a:gd name="connsiteX9" fmla="*/ 643181 w 650824"/>
                <a:gd name="connsiteY9" fmla="*/ 133769 h 284358"/>
                <a:gd name="connsiteX10" fmla="*/ 605871 w 650824"/>
                <a:gd name="connsiteY10" fmla="*/ 197468 h 284358"/>
                <a:gd name="connsiteX11" fmla="*/ 494852 w 650824"/>
                <a:gd name="connsiteY11" fmla="*/ 255161 h 284358"/>
                <a:gd name="connsiteX12" fmla="*/ 301935 w 650824"/>
                <a:gd name="connsiteY12" fmla="*/ 283735 h 284358"/>
                <a:gd name="connsiteX13" fmla="*/ 59877 w 650824"/>
                <a:gd name="connsiteY13" fmla="*/ 206932 h 284358"/>
                <a:gd name="connsiteX14" fmla="*/ 17472 w 650824"/>
                <a:gd name="connsiteY14" fmla="*/ 156700 h 284358"/>
                <a:gd name="connsiteX15" fmla="*/ 11102 w 650824"/>
                <a:gd name="connsiteY15" fmla="*/ 123577 h 284358"/>
                <a:gd name="connsiteX16" fmla="*/ 182 w 650824"/>
                <a:gd name="connsiteY16" fmla="*/ 7098 h 284358"/>
                <a:gd name="connsiteX17" fmla="*/ 0 w 650824"/>
                <a:gd name="connsiteY17" fmla="*/ 0 h 28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0824" h="284358">
                  <a:moveTo>
                    <a:pt x="0" y="0"/>
                  </a:moveTo>
                  <a:cubicBezTo>
                    <a:pt x="14378" y="4004"/>
                    <a:pt x="28210" y="7644"/>
                    <a:pt x="41860" y="11648"/>
                  </a:cubicBezTo>
                  <a:cubicBezTo>
                    <a:pt x="101373" y="28210"/>
                    <a:pt x="160886" y="44771"/>
                    <a:pt x="220400" y="61333"/>
                  </a:cubicBezTo>
                  <a:cubicBezTo>
                    <a:pt x="244241" y="67885"/>
                    <a:pt x="268083" y="74073"/>
                    <a:pt x="291743" y="80625"/>
                  </a:cubicBezTo>
                  <a:cubicBezTo>
                    <a:pt x="321408" y="88633"/>
                    <a:pt x="350164" y="86085"/>
                    <a:pt x="379648" y="76803"/>
                  </a:cubicBezTo>
                  <a:cubicBezTo>
                    <a:pt x="457361" y="52233"/>
                    <a:pt x="536166" y="31850"/>
                    <a:pt x="615517" y="13286"/>
                  </a:cubicBezTo>
                  <a:cubicBezTo>
                    <a:pt x="624981" y="11102"/>
                    <a:pt x="634445" y="8918"/>
                    <a:pt x="644091" y="6734"/>
                  </a:cubicBezTo>
                  <a:cubicBezTo>
                    <a:pt x="646093" y="6188"/>
                    <a:pt x="648095" y="6006"/>
                    <a:pt x="650825" y="5460"/>
                  </a:cubicBezTo>
                  <a:cubicBezTo>
                    <a:pt x="650461" y="12558"/>
                    <a:pt x="650279" y="19110"/>
                    <a:pt x="649915" y="25480"/>
                  </a:cubicBezTo>
                  <a:cubicBezTo>
                    <a:pt x="647731" y="61515"/>
                    <a:pt x="646093" y="97733"/>
                    <a:pt x="643181" y="133769"/>
                  </a:cubicBezTo>
                  <a:cubicBezTo>
                    <a:pt x="640997" y="160704"/>
                    <a:pt x="627893" y="181816"/>
                    <a:pt x="605871" y="197468"/>
                  </a:cubicBezTo>
                  <a:cubicBezTo>
                    <a:pt x="571474" y="221856"/>
                    <a:pt x="534346" y="240965"/>
                    <a:pt x="494852" y="255161"/>
                  </a:cubicBezTo>
                  <a:cubicBezTo>
                    <a:pt x="432427" y="277365"/>
                    <a:pt x="368182" y="287011"/>
                    <a:pt x="301935" y="283735"/>
                  </a:cubicBezTo>
                  <a:cubicBezTo>
                    <a:pt x="214576" y="279367"/>
                    <a:pt x="133405" y="254979"/>
                    <a:pt x="59877" y="206932"/>
                  </a:cubicBezTo>
                  <a:cubicBezTo>
                    <a:pt x="40768" y="194374"/>
                    <a:pt x="24388" y="179086"/>
                    <a:pt x="17472" y="156700"/>
                  </a:cubicBezTo>
                  <a:cubicBezTo>
                    <a:pt x="14196" y="145962"/>
                    <a:pt x="12376" y="134679"/>
                    <a:pt x="11102" y="123577"/>
                  </a:cubicBezTo>
                  <a:cubicBezTo>
                    <a:pt x="7098" y="84811"/>
                    <a:pt x="3822" y="45863"/>
                    <a:pt x="182" y="7098"/>
                  </a:cubicBezTo>
                  <a:cubicBezTo>
                    <a:pt x="182" y="4732"/>
                    <a:pt x="182" y="2548"/>
                    <a:pt x="0" y="0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222E955A-5E86-4C36-8CAF-B2200E8A4D3A}"/>
                </a:ext>
              </a:extLst>
            </p:cNvPr>
            <p:cNvSpPr/>
            <p:nvPr/>
          </p:nvSpPr>
          <p:spPr>
            <a:xfrm>
              <a:off x="3881649" y="6385532"/>
              <a:ext cx="265120" cy="327131"/>
            </a:xfrm>
            <a:custGeom>
              <a:avLst/>
              <a:gdLst>
                <a:gd name="connsiteX0" fmla="*/ 5824 w 265120"/>
                <a:gd name="connsiteY0" fmla="*/ 326868 h 327131"/>
                <a:gd name="connsiteX1" fmla="*/ 0 w 265120"/>
                <a:gd name="connsiteY1" fmla="*/ 0 h 327131"/>
                <a:gd name="connsiteX2" fmla="*/ 33306 w 265120"/>
                <a:gd name="connsiteY2" fmla="*/ 0 h 327131"/>
                <a:gd name="connsiteX3" fmla="*/ 209480 w 265120"/>
                <a:gd name="connsiteY3" fmla="*/ 182 h 327131"/>
                <a:gd name="connsiteX4" fmla="*/ 239873 w 265120"/>
                <a:gd name="connsiteY4" fmla="*/ 22022 h 327131"/>
                <a:gd name="connsiteX5" fmla="*/ 258983 w 265120"/>
                <a:gd name="connsiteY5" fmla="*/ 95185 h 327131"/>
                <a:gd name="connsiteX6" fmla="*/ 250429 w 265120"/>
                <a:gd name="connsiteY6" fmla="*/ 282279 h 327131"/>
                <a:gd name="connsiteX7" fmla="*/ 240965 w 265120"/>
                <a:gd name="connsiteY7" fmla="*/ 313037 h 327131"/>
                <a:gd name="connsiteX8" fmla="*/ 220946 w 265120"/>
                <a:gd name="connsiteY8" fmla="*/ 327050 h 327131"/>
                <a:gd name="connsiteX9" fmla="*/ 181270 w 265120"/>
                <a:gd name="connsiteY9" fmla="*/ 327050 h 327131"/>
                <a:gd name="connsiteX10" fmla="*/ 13650 w 265120"/>
                <a:gd name="connsiteY10" fmla="*/ 326686 h 327131"/>
                <a:gd name="connsiteX11" fmla="*/ 5824 w 265120"/>
                <a:gd name="connsiteY11" fmla="*/ 326868 h 32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20" h="327131">
                  <a:moveTo>
                    <a:pt x="5824" y="326868"/>
                  </a:moveTo>
                  <a:cubicBezTo>
                    <a:pt x="48411" y="217124"/>
                    <a:pt x="46955" y="108835"/>
                    <a:pt x="0" y="0"/>
                  </a:cubicBezTo>
                  <a:cubicBezTo>
                    <a:pt x="11648" y="0"/>
                    <a:pt x="22386" y="0"/>
                    <a:pt x="33306" y="0"/>
                  </a:cubicBezTo>
                  <a:cubicBezTo>
                    <a:pt x="92091" y="0"/>
                    <a:pt x="150694" y="0"/>
                    <a:pt x="209480" y="182"/>
                  </a:cubicBezTo>
                  <a:cubicBezTo>
                    <a:pt x="226223" y="182"/>
                    <a:pt x="233685" y="5642"/>
                    <a:pt x="239873" y="22022"/>
                  </a:cubicBezTo>
                  <a:cubicBezTo>
                    <a:pt x="248791" y="45681"/>
                    <a:pt x="254797" y="70251"/>
                    <a:pt x="258983" y="95185"/>
                  </a:cubicBezTo>
                  <a:cubicBezTo>
                    <a:pt x="269357" y="158156"/>
                    <a:pt x="266627" y="220581"/>
                    <a:pt x="250429" y="282279"/>
                  </a:cubicBezTo>
                  <a:cubicBezTo>
                    <a:pt x="247699" y="292653"/>
                    <a:pt x="244241" y="302845"/>
                    <a:pt x="240965" y="313037"/>
                  </a:cubicBezTo>
                  <a:cubicBezTo>
                    <a:pt x="237871" y="322682"/>
                    <a:pt x="230591" y="327050"/>
                    <a:pt x="220946" y="327050"/>
                  </a:cubicBezTo>
                  <a:cubicBezTo>
                    <a:pt x="207660" y="327232"/>
                    <a:pt x="194556" y="327050"/>
                    <a:pt x="181270" y="327050"/>
                  </a:cubicBezTo>
                  <a:cubicBezTo>
                    <a:pt x="125397" y="326868"/>
                    <a:pt x="69523" y="326868"/>
                    <a:pt x="13650" y="326686"/>
                  </a:cubicBezTo>
                  <a:cubicBezTo>
                    <a:pt x="11284" y="326868"/>
                    <a:pt x="8918" y="326868"/>
                    <a:pt x="5824" y="326868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6" name="Freeform: Shape 695">
              <a:extLst>
                <a:ext uri="{FF2B5EF4-FFF2-40B4-BE49-F238E27FC236}">
                  <a16:creationId xmlns:a16="http://schemas.microsoft.com/office/drawing/2014/main" id="{C6BDDE2B-4B3E-4933-88F3-413AC55C3675}"/>
                </a:ext>
              </a:extLst>
            </p:cNvPr>
            <p:cNvSpPr/>
            <p:nvPr/>
          </p:nvSpPr>
          <p:spPr>
            <a:xfrm>
              <a:off x="3912543" y="5838078"/>
              <a:ext cx="150444" cy="427712"/>
            </a:xfrm>
            <a:custGeom>
              <a:avLst/>
              <a:gdLst>
                <a:gd name="connsiteX0" fmla="*/ 75575 w 150444"/>
                <a:gd name="connsiteY0" fmla="*/ 368 h 427712"/>
                <a:gd name="connsiteX1" fmla="*/ 103602 w 150444"/>
                <a:gd name="connsiteY1" fmla="*/ 368 h 427712"/>
                <a:gd name="connsiteX2" fmla="*/ 145098 w 150444"/>
                <a:gd name="connsiteY2" fmla="*/ 28760 h 427712"/>
                <a:gd name="connsiteX3" fmla="*/ 117434 w 150444"/>
                <a:gd name="connsiteY3" fmla="*/ 85179 h 427712"/>
                <a:gd name="connsiteX4" fmla="*/ 103056 w 150444"/>
                <a:gd name="connsiteY4" fmla="*/ 103561 h 427712"/>
                <a:gd name="connsiteX5" fmla="*/ 122530 w 150444"/>
                <a:gd name="connsiteY5" fmla="*/ 194196 h 427712"/>
                <a:gd name="connsiteX6" fmla="*/ 139638 w 150444"/>
                <a:gd name="connsiteY6" fmla="*/ 226045 h 427712"/>
                <a:gd name="connsiteX7" fmla="*/ 141822 w 150444"/>
                <a:gd name="connsiteY7" fmla="*/ 307399 h 427712"/>
                <a:gd name="connsiteX8" fmla="*/ 93956 w 150444"/>
                <a:gd name="connsiteY8" fmla="*/ 409681 h 427712"/>
                <a:gd name="connsiteX9" fmla="*/ 77941 w 150444"/>
                <a:gd name="connsiteY9" fmla="*/ 426243 h 427712"/>
                <a:gd name="connsiteX10" fmla="*/ 64291 w 150444"/>
                <a:gd name="connsiteY10" fmla="*/ 421147 h 427712"/>
                <a:gd name="connsiteX11" fmla="*/ 8599 w 150444"/>
                <a:gd name="connsiteY11" fmla="*/ 304123 h 427712"/>
                <a:gd name="connsiteX12" fmla="*/ 8599 w 150444"/>
                <a:gd name="connsiteY12" fmla="*/ 233325 h 427712"/>
                <a:gd name="connsiteX13" fmla="*/ 34261 w 150444"/>
                <a:gd name="connsiteY13" fmla="*/ 182730 h 427712"/>
                <a:gd name="connsiteX14" fmla="*/ 51005 w 150444"/>
                <a:gd name="connsiteY14" fmla="*/ 125219 h 427712"/>
                <a:gd name="connsiteX15" fmla="*/ 49549 w 150444"/>
                <a:gd name="connsiteY15" fmla="*/ 101923 h 427712"/>
                <a:gd name="connsiteX16" fmla="*/ 34079 w 150444"/>
                <a:gd name="connsiteY16" fmla="*/ 85179 h 427712"/>
                <a:gd name="connsiteX17" fmla="*/ 4231 w 150444"/>
                <a:gd name="connsiteY17" fmla="*/ 37677 h 427712"/>
                <a:gd name="connsiteX18" fmla="*/ 44999 w 150444"/>
                <a:gd name="connsiteY18" fmla="*/ 368 h 427712"/>
                <a:gd name="connsiteX19" fmla="*/ 75575 w 150444"/>
                <a:gd name="connsiteY19" fmla="*/ 368 h 427712"/>
                <a:gd name="connsiteX20" fmla="*/ 75575 w 150444"/>
                <a:gd name="connsiteY20" fmla="*/ 368 h 42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0444" h="427712">
                  <a:moveTo>
                    <a:pt x="75575" y="368"/>
                  </a:moveTo>
                  <a:cubicBezTo>
                    <a:pt x="84857" y="368"/>
                    <a:pt x="94320" y="4"/>
                    <a:pt x="103602" y="368"/>
                  </a:cubicBezTo>
                  <a:cubicBezTo>
                    <a:pt x="123076" y="1278"/>
                    <a:pt x="137636" y="10196"/>
                    <a:pt x="145098" y="28760"/>
                  </a:cubicBezTo>
                  <a:cubicBezTo>
                    <a:pt x="154380" y="51691"/>
                    <a:pt x="141458" y="77717"/>
                    <a:pt x="117434" y="85179"/>
                  </a:cubicBezTo>
                  <a:cubicBezTo>
                    <a:pt x="106696" y="88455"/>
                    <a:pt x="103966" y="92095"/>
                    <a:pt x="103056" y="103561"/>
                  </a:cubicBezTo>
                  <a:cubicBezTo>
                    <a:pt x="100690" y="135774"/>
                    <a:pt x="107060" y="165986"/>
                    <a:pt x="122530" y="194196"/>
                  </a:cubicBezTo>
                  <a:cubicBezTo>
                    <a:pt x="128354" y="204752"/>
                    <a:pt x="133996" y="215308"/>
                    <a:pt x="139638" y="226045"/>
                  </a:cubicBezTo>
                  <a:cubicBezTo>
                    <a:pt x="153470" y="252799"/>
                    <a:pt x="153834" y="280281"/>
                    <a:pt x="141822" y="307399"/>
                  </a:cubicBezTo>
                  <a:cubicBezTo>
                    <a:pt x="126534" y="341796"/>
                    <a:pt x="110154" y="375830"/>
                    <a:pt x="93956" y="409681"/>
                  </a:cubicBezTo>
                  <a:cubicBezTo>
                    <a:pt x="90499" y="416779"/>
                    <a:pt x="85585" y="422967"/>
                    <a:pt x="77941" y="426243"/>
                  </a:cubicBezTo>
                  <a:cubicBezTo>
                    <a:pt x="70843" y="429155"/>
                    <a:pt x="67567" y="427881"/>
                    <a:pt x="64291" y="421147"/>
                  </a:cubicBezTo>
                  <a:cubicBezTo>
                    <a:pt x="45727" y="382200"/>
                    <a:pt x="27345" y="343070"/>
                    <a:pt x="8599" y="304123"/>
                  </a:cubicBezTo>
                  <a:cubicBezTo>
                    <a:pt x="-2866" y="280463"/>
                    <a:pt x="-2866" y="256803"/>
                    <a:pt x="8599" y="233325"/>
                  </a:cubicBezTo>
                  <a:cubicBezTo>
                    <a:pt x="16971" y="216400"/>
                    <a:pt x="26071" y="199838"/>
                    <a:pt x="34261" y="182730"/>
                  </a:cubicBezTo>
                  <a:cubicBezTo>
                    <a:pt x="42997" y="164530"/>
                    <a:pt x="48639" y="145238"/>
                    <a:pt x="51005" y="125219"/>
                  </a:cubicBezTo>
                  <a:cubicBezTo>
                    <a:pt x="51915" y="117575"/>
                    <a:pt x="51005" y="109567"/>
                    <a:pt x="49549" y="101923"/>
                  </a:cubicBezTo>
                  <a:cubicBezTo>
                    <a:pt x="47911" y="93551"/>
                    <a:pt x="42451" y="87909"/>
                    <a:pt x="34079" y="85179"/>
                  </a:cubicBezTo>
                  <a:cubicBezTo>
                    <a:pt x="13513" y="78263"/>
                    <a:pt x="1683" y="58789"/>
                    <a:pt x="4231" y="37677"/>
                  </a:cubicBezTo>
                  <a:cubicBezTo>
                    <a:pt x="6779" y="18204"/>
                    <a:pt x="24251" y="1642"/>
                    <a:pt x="44999" y="368"/>
                  </a:cubicBezTo>
                  <a:cubicBezTo>
                    <a:pt x="55191" y="-360"/>
                    <a:pt x="65383" y="186"/>
                    <a:pt x="75575" y="368"/>
                  </a:cubicBezTo>
                  <a:cubicBezTo>
                    <a:pt x="75575" y="368"/>
                    <a:pt x="75575" y="368"/>
                    <a:pt x="75575" y="368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7" name="Freeform: Shape 696">
              <a:extLst>
                <a:ext uri="{FF2B5EF4-FFF2-40B4-BE49-F238E27FC236}">
                  <a16:creationId xmlns:a16="http://schemas.microsoft.com/office/drawing/2014/main" id="{3FB868A4-FC74-4184-818E-9B800645B6CC}"/>
                </a:ext>
              </a:extLst>
            </p:cNvPr>
            <p:cNvSpPr/>
            <p:nvPr/>
          </p:nvSpPr>
          <p:spPr>
            <a:xfrm>
              <a:off x="4144618" y="6665749"/>
              <a:ext cx="593149" cy="84324"/>
            </a:xfrm>
            <a:custGeom>
              <a:avLst/>
              <a:gdLst>
                <a:gd name="connsiteX0" fmla="*/ 481403 w 593149"/>
                <a:gd name="connsiteY0" fmla="*/ 84325 h 84324"/>
                <a:gd name="connsiteX1" fmla="*/ 378574 w 593149"/>
                <a:gd name="connsiteY1" fmla="*/ 74497 h 84324"/>
                <a:gd name="connsiteX2" fmla="*/ 229336 w 593149"/>
                <a:gd name="connsiteY2" fmla="*/ 62667 h 84324"/>
                <a:gd name="connsiteX3" fmla="*/ 40604 w 593149"/>
                <a:gd name="connsiteY3" fmla="*/ 56843 h 84324"/>
                <a:gd name="connsiteX4" fmla="*/ 15306 w 593149"/>
                <a:gd name="connsiteY4" fmla="*/ 52839 h 84324"/>
                <a:gd name="connsiteX5" fmla="*/ 2748 w 593149"/>
                <a:gd name="connsiteY5" fmla="*/ 21172 h 84324"/>
                <a:gd name="connsiteX6" fmla="*/ 33142 w 593149"/>
                <a:gd name="connsiteY6" fmla="*/ 606 h 84324"/>
                <a:gd name="connsiteX7" fmla="*/ 72635 w 593149"/>
                <a:gd name="connsiteY7" fmla="*/ 970 h 84324"/>
                <a:gd name="connsiteX8" fmla="*/ 199670 w 593149"/>
                <a:gd name="connsiteY8" fmla="*/ 10980 h 84324"/>
                <a:gd name="connsiteX9" fmla="*/ 415702 w 593149"/>
                <a:gd name="connsiteY9" fmla="*/ 30817 h 84324"/>
                <a:gd name="connsiteX10" fmla="*/ 533272 w 593149"/>
                <a:gd name="connsiteY10" fmla="*/ 42829 h 84324"/>
                <a:gd name="connsiteX11" fmla="*/ 581138 w 593149"/>
                <a:gd name="connsiteY11" fmla="*/ 47925 h 84324"/>
                <a:gd name="connsiteX12" fmla="*/ 585506 w 593149"/>
                <a:gd name="connsiteY12" fmla="*/ 48835 h 84324"/>
                <a:gd name="connsiteX13" fmla="*/ 593150 w 593149"/>
                <a:gd name="connsiteY13" fmla="*/ 55205 h 84324"/>
                <a:gd name="connsiteX14" fmla="*/ 586962 w 593149"/>
                <a:gd name="connsiteY14" fmla="*/ 61029 h 84324"/>
                <a:gd name="connsiteX15" fmla="*/ 494143 w 593149"/>
                <a:gd name="connsiteY15" fmla="*/ 82869 h 84324"/>
                <a:gd name="connsiteX16" fmla="*/ 481585 w 593149"/>
                <a:gd name="connsiteY16" fmla="*/ 82869 h 84324"/>
                <a:gd name="connsiteX17" fmla="*/ 481403 w 593149"/>
                <a:gd name="connsiteY17" fmla="*/ 84325 h 84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3149" h="84324">
                  <a:moveTo>
                    <a:pt x="481403" y="84325"/>
                  </a:moveTo>
                  <a:cubicBezTo>
                    <a:pt x="447187" y="81049"/>
                    <a:pt x="412972" y="77409"/>
                    <a:pt x="378574" y="74497"/>
                  </a:cubicBezTo>
                  <a:cubicBezTo>
                    <a:pt x="328889" y="70129"/>
                    <a:pt x="279203" y="65033"/>
                    <a:pt x="229336" y="62667"/>
                  </a:cubicBezTo>
                  <a:cubicBezTo>
                    <a:pt x="166546" y="59573"/>
                    <a:pt x="103575" y="58845"/>
                    <a:pt x="40604" y="56843"/>
                  </a:cubicBezTo>
                  <a:cubicBezTo>
                    <a:pt x="32050" y="56479"/>
                    <a:pt x="23314" y="55569"/>
                    <a:pt x="15306" y="52839"/>
                  </a:cubicBezTo>
                  <a:cubicBezTo>
                    <a:pt x="1292" y="48107"/>
                    <a:pt x="-3622" y="34639"/>
                    <a:pt x="2748" y="21172"/>
                  </a:cubicBezTo>
                  <a:cubicBezTo>
                    <a:pt x="8936" y="8432"/>
                    <a:pt x="19856" y="1698"/>
                    <a:pt x="33142" y="606"/>
                  </a:cubicBezTo>
                  <a:cubicBezTo>
                    <a:pt x="46246" y="-486"/>
                    <a:pt x="59532" y="60"/>
                    <a:pt x="72635" y="970"/>
                  </a:cubicBezTo>
                  <a:cubicBezTo>
                    <a:pt x="115041" y="4064"/>
                    <a:pt x="157264" y="7340"/>
                    <a:pt x="199670" y="10980"/>
                  </a:cubicBezTo>
                  <a:cubicBezTo>
                    <a:pt x="271741" y="17350"/>
                    <a:pt x="343630" y="24084"/>
                    <a:pt x="415702" y="30817"/>
                  </a:cubicBezTo>
                  <a:cubicBezTo>
                    <a:pt x="455013" y="34457"/>
                    <a:pt x="494143" y="38825"/>
                    <a:pt x="533272" y="42829"/>
                  </a:cubicBezTo>
                  <a:cubicBezTo>
                    <a:pt x="549288" y="44467"/>
                    <a:pt x="565304" y="46287"/>
                    <a:pt x="581138" y="47925"/>
                  </a:cubicBezTo>
                  <a:cubicBezTo>
                    <a:pt x="582594" y="48107"/>
                    <a:pt x="584414" y="48107"/>
                    <a:pt x="585506" y="48835"/>
                  </a:cubicBezTo>
                  <a:cubicBezTo>
                    <a:pt x="588236" y="50655"/>
                    <a:pt x="590602" y="53021"/>
                    <a:pt x="593150" y="55205"/>
                  </a:cubicBezTo>
                  <a:cubicBezTo>
                    <a:pt x="591148" y="57207"/>
                    <a:pt x="589328" y="59755"/>
                    <a:pt x="586962" y="61029"/>
                  </a:cubicBezTo>
                  <a:cubicBezTo>
                    <a:pt x="558024" y="76863"/>
                    <a:pt x="526538" y="81959"/>
                    <a:pt x="494143" y="82869"/>
                  </a:cubicBezTo>
                  <a:cubicBezTo>
                    <a:pt x="489957" y="83051"/>
                    <a:pt x="485771" y="82869"/>
                    <a:pt x="481585" y="82869"/>
                  </a:cubicBezTo>
                  <a:cubicBezTo>
                    <a:pt x="481403" y="83415"/>
                    <a:pt x="481403" y="83779"/>
                    <a:pt x="481403" y="84325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Freeform: Shape 697">
              <a:extLst>
                <a:ext uri="{FF2B5EF4-FFF2-40B4-BE49-F238E27FC236}">
                  <a16:creationId xmlns:a16="http://schemas.microsoft.com/office/drawing/2014/main" id="{E2A45D8B-DECB-49F8-96FE-3CE8A6DEAAAD}"/>
                </a:ext>
              </a:extLst>
            </p:cNvPr>
            <p:cNvSpPr/>
            <p:nvPr/>
          </p:nvSpPr>
          <p:spPr>
            <a:xfrm>
              <a:off x="4422461" y="5150858"/>
              <a:ext cx="97818" cy="424494"/>
            </a:xfrm>
            <a:custGeom>
              <a:avLst/>
              <a:gdLst>
                <a:gd name="connsiteX0" fmla="*/ 97819 w 97818"/>
                <a:gd name="connsiteY0" fmla="*/ 422963 h 424494"/>
                <a:gd name="connsiteX1" fmla="*/ 49589 w 97818"/>
                <a:gd name="connsiteY1" fmla="*/ 424419 h 424494"/>
                <a:gd name="connsiteX2" fmla="*/ 15191 w 97818"/>
                <a:gd name="connsiteY2" fmla="*/ 424237 h 424494"/>
                <a:gd name="connsiteX3" fmla="*/ 86 w 97818"/>
                <a:gd name="connsiteY3" fmla="*/ 408039 h 424494"/>
                <a:gd name="connsiteX4" fmla="*/ 14281 w 97818"/>
                <a:gd name="connsiteY4" fmla="*/ 341974 h 424494"/>
                <a:gd name="connsiteX5" fmla="*/ 25747 w 97818"/>
                <a:gd name="connsiteY5" fmla="*/ 281915 h 424494"/>
                <a:gd name="connsiteX6" fmla="*/ 19377 w 97818"/>
                <a:gd name="connsiteY6" fmla="*/ 245515 h 424494"/>
                <a:gd name="connsiteX7" fmla="*/ 20105 w 97818"/>
                <a:gd name="connsiteY7" fmla="*/ 222220 h 424494"/>
                <a:gd name="connsiteX8" fmla="*/ 32117 w 97818"/>
                <a:gd name="connsiteY8" fmla="*/ 199470 h 424494"/>
                <a:gd name="connsiteX9" fmla="*/ 36849 w 97818"/>
                <a:gd name="connsiteY9" fmla="*/ 179086 h 424494"/>
                <a:gd name="connsiteX10" fmla="*/ 36303 w 97818"/>
                <a:gd name="connsiteY10" fmla="*/ 36218 h 424494"/>
                <a:gd name="connsiteX11" fmla="*/ 42127 w 97818"/>
                <a:gd name="connsiteY11" fmla="*/ 9100 h 424494"/>
                <a:gd name="connsiteX12" fmla="*/ 56141 w 97818"/>
                <a:gd name="connsiteY12" fmla="*/ 0 h 424494"/>
                <a:gd name="connsiteX13" fmla="*/ 56869 w 97818"/>
                <a:gd name="connsiteY13" fmla="*/ 5824 h 424494"/>
                <a:gd name="connsiteX14" fmla="*/ 58507 w 97818"/>
                <a:gd name="connsiteY14" fmla="*/ 153788 h 424494"/>
                <a:gd name="connsiteX15" fmla="*/ 60509 w 97818"/>
                <a:gd name="connsiteY15" fmla="*/ 189824 h 424494"/>
                <a:gd name="connsiteX16" fmla="*/ 75069 w 97818"/>
                <a:gd name="connsiteY16" fmla="*/ 216396 h 424494"/>
                <a:gd name="connsiteX17" fmla="*/ 79073 w 97818"/>
                <a:gd name="connsiteY17" fmla="*/ 232775 h 424494"/>
                <a:gd name="connsiteX18" fmla="*/ 70337 w 97818"/>
                <a:gd name="connsiteY18" fmla="*/ 256435 h 424494"/>
                <a:gd name="connsiteX19" fmla="*/ 66879 w 97818"/>
                <a:gd name="connsiteY19" fmla="*/ 298841 h 424494"/>
                <a:gd name="connsiteX20" fmla="*/ 96545 w 97818"/>
                <a:gd name="connsiteY20" fmla="*/ 418049 h 424494"/>
                <a:gd name="connsiteX21" fmla="*/ 97819 w 97818"/>
                <a:gd name="connsiteY21" fmla="*/ 422963 h 42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7818" h="424494">
                  <a:moveTo>
                    <a:pt x="97819" y="422963"/>
                  </a:moveTo>
                  <a:cubicBezTo>
                    <a:pt x="81257" y="423509"/>
                    <a:pt x="65423" y="424055"/>
                    <a:pt x="49589" y="424419"/>
                  </a:cubicBezTo>
                  <a:cubicBezTo>
                    <a:pt x="38123" y="424601"/>
                    <a:pt x="26657" y="424419"/>
                    <a:pt x="15191" y="424237"/>
                  </a:cubicBezTo>
                  <a:cubicBezTo>
                    <a:pt x="3180" y="424055"/>
                    <a:pt x="-642" y="420051"/>
                    <a:pt x="86" y="408039"/>
                  </a:cubicBezTo>
                  <a:cubicBezTo>
                    <a:pt x="1724" y="385290"/>
                    <a:pt x="8275" y="363814"/>
                    <a:pt x="14281" y="341974"/>
                  </a:cubicBezTo>
                  <a:cubicBezTo>
                    <a:pt x="19741" y="322318"/>
                    <a:pt x="25383" y="302481"/>
                    <a:pt x="25747" y="281915"/>
                  </a:cubicBezTo>
                  <a:cubicBezTo>
                    <a:pt x="26111" y="269357"/>
                    <a:pt x="24473" y="256981"/>
                    <a:pt x="19377" y="245515"/>
                  </a:cubicBezTo>
                  <a:cubicBezTo>
                    <a:pt x="15919" y="237507"/>
                    <a:pt x="16283" y="229863"/>
                    <a:pt x="20105" y="222220"/>
                  </a:cubicBezTo>
                  <a:cubicBezTo>
                    <a:pt x="23927" y="214576"/>
                    <a:pt x="29023" y="207296"/>
                    <a:pt x="32117" y="199470"/>
                  </a:cubicBezTo>
                  <a:cubicBezTo>
                    <a:pt x="34665" y="193100"/>
                    <a:pt x="36849" y="186002"/>
                    <a:pt x="36849" y="179086"/>
                  </a:cubicBezTo>
                  <a:cubicBezTo>
                    <a:pt x="37031" y="131403"/>
                    <a:pt x="36667" y="83901"/>
                    <a:pt x="36303" y="36218"/>
                  </a:cubicBezTo>
                  <a:cubicBezTo>
                    <a:pt x="36303" y="26754"/>
                    <a:pt x="37395" y="17472"/>
                    <a:pt x="42127" y="9100"/>
                  </a:cubicBezTo>
                  <a:cubicBezTo>
                    <a:pt x="45039" y="3822"/>
                    <a:pt x="49225" y="364"/>
                    <a:pt x="56141" y="0"/>
                  </a:cubicBezTo>
                  <a:cubicBezTo>
                    <a:pt x="56505" y="2184"/>
                    <a:pt x="56869" y="4004"/>
                    <a:pt x="56869" y="5824"/>
                  </a:cubicBezTo>
                  <a:cubicBezTo>
                    <a:pt x="60327" y="55145"/>
                    <a:pt x="61055" y="104467"/>
                    <a:pt x="58507" y="153788"/>
                  </a:cubicBezTo>
                  <a:cubicBezTo>
                    <a:pt x="57961" y="165800"/>
                    <a:pt x="59053" y="177812"/>
                    <a:pt x="60509" y="189824"/>
                  </a:cubicBezTo>
                  <a:cubicBezTo>
                    <a:pt x="61783" y="200380"/>
                    <a:pt x="66879" y="209298"/>
                    <a:pt x="75069" y="216396"/>
                  </a:cubicBezTo>
                  <a:cubicBezTo>
                    <a:pt x="80165" y="220764"/>
                    <a:pt x="80711" y="226951"/>
                    <a:pt x="79073" y="232775"/>
                  </a:cubicBezTo>
                  <a:cubicBezTo>
                    <a:pt x="76889" y="240783"/>
                    <a:pt x="73977" y="248791"/>
                    <a:pt x="70337" y="256435"/>
                  </a:cubicBezTo>
                  <a:cubicBezTo>
                    <a:pt x="63603" y="270267"/>
                    <a:pt x="63057" y="284281"/>
                    <a:pt x="66879" y="298841"/>
                  </a:cubicBezTo>
                  <a:cubicBezTo>
                    <a:pt x="76889" y="338516"/>
                    <a:pt x="86717" y="378192"/>
                    <a:pt x="96545" y="418049"/>
                  </a:cubicBezTo>
                  <a:cubicBezTo>
                    <a:pt x="97272" y="419323"/>
                    <a:pt x="97272" y="420597"/>
                    <a:pt x="97819" y="422963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9" name="Freeform: Shape 698">
              <a:extLst>
                <a:ext uri="{FF2B5EF4-FFF2-40B4-BE49-F238E27FC236}">
                  <a16:creationId xmlns:a16="http://schemas.microsoft.com/office/drawing/2014/main" id="{F8DE4268-4F82-43B4-85DD-8EBA5519E149}"/>
                </a:ext>
              </a:extLst>
            </p:cNvPr>
            <p:cNvSpPr/>
            <p:nvPr/>
          </p:nvSpPr>
          <p:spPr>
            <a:xfrm>
              <a:off x="3879283" y="6735769"/>
              <a:ext cx="262077" cy="122957"/>
            </a:xfrm>
            <a:custGeom>
              <a:avLst/>
              <a:gdLst>
                <a:gd name="connsiteX0" fmla="*/ 261349 w 262077"/>
                <a:gd name="connsiteY0" fmla="*/ 95476 h 122957"/>
                <a:gd name="connsiteX1" fmla="*/ 213302 w 262077"/>
                <a:gd name="connsiteY1" fmla="*/ 71088 h 122957"/>
                <a:gd name="connsiteX2" fmla="*/ 162160 w 262077"/>
                <a:gd name="connsiteY2" fmla="*/ 45244 h 122957"/>
                <a:gd name="connsiteX3" fmla="*/ 133040 w 262077"/>
                <a:gd name="connsiteY3" fmla="*/ 53252 h 122957"/>
                <a:gd name="connsiteX4" fmla="*/ 96823 w 262077"/>
                <a:gd name="connsiteY4" fmla="*/ 117862 h 122957"/>
                <a:gd name="connsiteX5" fmla="*/ 93911 w 262077"/>
                <a:gd name="connsiteY5" fmla="*/ 122958 h 122957"/>
                <a:gd name="connsiteX6" fmla="*/ 82991 w 262077"/>
                <a:gd name="connsiteY6" fmla="*/ 104758 h 122957"/>
                <a:gd name="connsiteX7" fmla="*/ 61333 w 262077"/>
                <a:gd name="connsiteY7" fmla="*/ 55618 h 122957"/>
                <a:gd name="connsiteX8" fmla="*/ 2548 w 262077"/>
                <a:gd name="connsiteY8" fmla="*/ 6843 h 122957"/>
                <a:gd name="connsiteX9" fmla="*/ 0 w 262077"/>
                <a:gd name="connsiteY9" fmla="*/ 4113 h 122957"/>
                <a:gd name="connsiteX10" fmla="*/ 36764 w 262077"/>
                <a:gd name="connsiteY10" fmla="*/ 473 h 122957"/>
                <a:gd name="connsiteX11" fmla="*/ 183636 w 262077"/>
                <a:gd name="connsiteY11" fmla="*/ 109 h 122957"/>
                <a:gd name="connsiteX12" fmla="*/ 214030 w 262077"/>
                <a:gd name="connsiteY12" fmla="*/ 1565 h 122957"/>
                <a:gd name="connsiteX13" fmla="*/ 234959 w 262077"/>
                <a:gd name="connsiteY13" fmla="*/ 13395 h 122957"/>
                <a:gd name="connsiteX14" fmla="*/ 262077 w 262077"/>
                <a:gd name="connsiteY14" fmla="*/ 88560 h 122957"/>
                <a:gd name="connsiteX15" fmla="*/ 261895 w 262077"/>
                <a:gd name="connsiteY15" fmla="*/ 93110 h 122957"/>
                <a:gd name="connsiteX16" fmla="*/ 261349 w 262077"/>
                <a:gd name="connsiteY16" fmla="*/ 95476 h 12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2077" h="122957">
                  <a:moveTo>
                    <a:pt x="261349" y="95476"/>
                  </a:moveTo>
                  <a:cubicBezTo>
                    <a:pt x="244969" y="87104"/>
                    <a:pt x="229135" y="79096"/>
                    <a:pt x="213302" y="71088"/>
                  </a:cubicBezTo>
                  <a:cubicBezTo>
                    <a:pt x="196194" y="62352"/>
                    <a:pt x="179268" y="53616"/>
                    <a:pt x="162160" y="45244"/>
                  </a:cubicBezTo>
                  <a:cubicBezTo>
                    <a:pt x="148692" y="38692"/>
                    <a:pt x="140684" y="40330"/>
                    <a:pt x="133040" y="53252"/>
                  </a:cubicBezTo>
                  <a:cubicBezTo>
                    <a:pt x="120483" y="74364"/>
                    <a:pt x="108835" y="96204"/>
                    <a:pt x="96823" y="117862"/>
                  </a:cubicBezTo>
                  <a:cubicBezTo>
                    <a:pt x="95913" y="119500"/>
                    <a:pt x="95003" y="121138"/>
                    <a:pt x="93911" y="122958"/>
                  </a:cubicBezTo>
                  <a:cubicBezTo>
                    <a:pt x="87541" y="118043"/>
                    <a:pt x="84993" y="111492"/>
                    <a:pt x="82991" y="104758"/>
                  </a:cubicBezTo>
                  <a:cubicBezTo>
                    <a:pt x="77895" y="87468"/>
                    <a:pt x="71889" y="70542"/>
                    <a:pt x="61333" y="55618"/>
                  </a:cubicBezTo>
                  <a:cubicBezTo>
                    <a:pt x="46227" y="33960"/>
                    <a:pt x="26754" y="17399"/>
                    <a:pt x="2548" y="6843"/>
                  </a:cubicBezTo>
                  <a:cubicBezTo>
                    <a:pt x="1638" y="6479"/>
                    <a:pt x="910" y="6115"/>
                    <a:pt x="0" y="4113"/>
                  </a:cubicBezTo>
                  <a:cubicBezTo>
                    <a:pt x="12194" y="2839"/>
                    <a:pt x="24570" y="473"/>
                    <a:pt x="36764" y="473"/>
                  </a:cubicBezTo>
                  <a:cubicBezTo>
                    <a:pt x="85721" y="-73"/>
                    <a:pt x="134678" y="-73"/>
                    <a:pt x="183636" y="109"/>
                  </a:cubicBezTo>
                  <a:cubicBezTo>
                    <a:pt x="193828" y="109"/>
                    <a:pt x="203838" y="655"/>
                    <a:pt x="214030" y="1565"/>
                  </a:cubicBezTo>
                  <a:cubicBezTo>
                    <a:pt x="222583" y="2293"/>
                    <a:pt x="230409" y="5933"/>
                    <a:pt x="234959" y="13395"/>
                  </a:cubicBezTo>
                  <a:cubicBezTo>
                    <a:pt x="249337" y="36508"/>
                    <a:pt x="260985" y="60532"/>
                    <a:pt x="262077" y="88560"/>
                  </a:cubicBezTo>
                  <a:cubicBezTo>
                    <a:pt x="262077" y="90016"/>
                    <a:pt x="262077" y="91654"/>
                    <a:pt x="261895" y="93110"/>
                  </a:cubicBezTo>
                  <a:cubicBezTo>
                    <a:pt x="261713" y="93474"/>
                    <a:pt x="261531" y="94020"/>
                    <a:pt x="261349" y="95476"/>
                  </a:cubicBezTo>
                  <a:close/>
                </a:path>
              </a:pathLst>
            </a:custGeom>
            <a:grpFill/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00" name="Rounded Rectangle 7">
            <a:extLst>
              <a:ext uri="{FF2B5EF4-FFF2-40B4-BE49-F238E27FC236}">
                <a16:creationId xmlns:a16="http://schemas.microsoft.com/office/drawing/2014/main" id="{B5BC0812-D5A0-4B32-9610-B9D2AC82408D}"/>
              </a:ext>
            </a:extLst>
          </p:cNvPr>
          <p:cNvSpPr/>
          <p:nvPr/>
        </p:nvSpPr>
        <p:spPr>
          <a:xfrm>
            <a:off x="2877269" y="2326321"/>
            <a:ext cx="533351" cy="46027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1" name="Oval 21">
            <a:extLst>
              <a:ext uri="{FF2B5EF4-FFF2-40B4-BE49-F238E27FC236}">
                <a16:creationId xmlns:a16="http://schemas.microsoft.com/office/drawing/2014/main" id="{486F8A11-14FE-40B9-86D0-362F61D80185}"/>
              </a:ext>
            </a:extLst>
          </p:cNvPr>
          <p:cNvSpPr>
            <a:spLocks noChangeAspect="1"/>
          </p:cNvSpPr>
          <p:nvPr/>
        </p:nvSpPr>
        <p:spPr>
          <a:xfrm>
            <a:off x="4732973" y="3254359"/>
            <a:ext cx="523979" cy="5283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2" name="Rectangle 9">
            <a:extLst>
              <a:ext uri="{FF2B5EF4-FFF2-40B4-BE49-F238E27FC236}">
                <a16:creationId xmlns:a16="http://schemas.microsoft.com/office/drawing/2014/main" id="{CF7EEC04-6920-4C16-916F-35D6D23199CC}"/>
              </a:ext>
            </a:extLst>
          </p:cNvPr>
          <p:cNvSpPr/>
          <p:nvPr/>
        </p:nvSpPr>
        <p:spPr>
          <a:xfrm>
            <a:off x="1270816" y="3157142"/>
            <a:ext cx="507421" cy="4749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3" name="Donut 66">
            <a:extLst>
              <a:ext uri="{FF2B5EF4-FFF2-40B4-BE49-F238E27FC236}">
                <a16:creationId xmlns:a16="http://schemas.microsoft.com/office/drawing/2014/main" id="{85427544-8537-4D9E-9950-6455BCDB1525}"/>
              </a:ext>
            </a:extLst>
          </p:cNvPr>
          <p:cNvSpPr/>
          <p:nvPr/>
        </p:nvSpPr>
        <p:spPr>
          <a:xfrm>
            <a:off x="7397978" y="4116706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04" name="Straight Connector 703">
            <a:extLst>
              <a:ext uri="{FF2B5EF4-FFF2-40B4-BE49-F238E27FC236}">
                <a16:creationId xmlns:a16="http://schemas.microsoft.com/office/drawing/2014/main" id="{3894CFED-EA64-49B8-BE29-6D0A75EF19E4}"/>
              </a:ext>
            </a:extLst>
          </p:cNvPr>
          <p:cNvCxnSpPr>
            <a:cxnSpLocks/>
            <a:stCxn id="703" idx="6"/>
          </p:cNvCxnSpPr>
          <p:nvPr/>
        </p:nvCxnSpPr>
        <p:spPr>
          <a:xfrm>
            <a:off x="8099008" y="4467220"/>
            <a:ext cx="3142609" cy="407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5" name="그룹 2">
            <a:extLst>
              <a:ext uri="{FF2B5EF4-FFF2-40B4-BE49-F238E27FC236}">
                <a16:creationId xmlns:a16="http://schemas.microsoft.com/office/drawing/2014/main" id="{F11EDBFC-9853-4DBF-848C-C24ABB1F2184}"/>
              </a:ext>
            </a:extLst>
          </p:cNvPr>
          <p:cNvGrpSpPr/>
          <p:nvPr/>
        </p:nvGrpSpPr>
        <p:grpSpPr>
          <a:xfrm>
            <a:off x="8189304" y="4161243"/>
            <a:ext cx="2996190" cy="758119"/>
            <a:chOff x="8736091" y="4094174"/>
            <a:chExt cx="2493362" cy="758119"/>
          </a:xfrm>
        </p:grpSpPr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92A142A8-E256-4605-B9B6-81F80AC69CC0}"/>
                </a:ext>
              </a:extLst>
            </p:cNvPr>
            <p:cNvSpPr txBox="1"/>
            <p:nvPr/>
          </p:nvSpPr>
          <p:spPr>
            <a:xfrm>
              <a:off x="8744645" y="4390628"/>
              <a:ext cx="2484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7" name="TextBox 706">
              <a:extLst>
                <a:ext uri="{FF2B5EF4-FFF2-40B4-BE49-F238E27FC236}">
                  <a16:creationId xmlns:a16="http://schemas.microsoft.com/office/drawing/2014/main" id="{6E5B95DA-7EBD-43A6-B360-C89ECEF27A33}"/>
                </a:ext>
              </a:extLst>
            </p:cNvPr>
            <p:cNvSpPr txBox="1"/>
            <p:nvPr/>
          </p:nvSpPr>
          <p:spPr>
            <a:xfrm>
              <a:off x="8736091" y="4094174"/>
              <a:ext cx="24921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08" name="Donut 59">
            <a:extLst>
              <a:ext uri="{FF2B5EF4-FFF2-40B4-BE49-F238E27FC236}">
                <a16:creationId xmlns:a16="http://schemas.microsoft.com/office/drawing/2014/main" id="{3ED28122-46FE-4EB2-B5FE-FBEE270E5EE9}"/>
              </a:ext>
            </a:extLst>
          </p:cNvPr>
          <p:cNvSpPr/>
          <p:nvPr/>
        </p:nvSpPr>
        <p:spPr>
          <a:xfrm>
            <a:off x="6395968" y="1817732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09" name="Straight Connector 708">
            <a:extLst>
              <a:ext uri="{FF2B5EF4-FFF2-40B4-BE49-F238E27FC236}">
                <a16:creationId xmlns:a16="http://schemas.microsoft.com/office/drawing/2014/main" id="{89F58417-75D5-4D2F-95C0-AFE9746AA1BB}"/>
              </a:ext>
            </a:extLst>
          </p:cNvPr>
          <p:cNvCxnSpPr>
            <a:cxnSpLocks/>
            <a:stCxn id="708" idx="6"/>
          </p:cNvCxnSpPr>
          <p:nvPr/>
        </p:nvCxnSpPr>
        <p:spPr>
          <a:xfrm>
            <a:off x="7096998" y="2168247"/>
            <a:ext cx="4144619" cy="0"/>
          </a:xfrm>
          <a:prstGeom prst="line">
            <a:avLst/>
          </a:prstGeom>
          <a:ln w="127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0" name="그룹 6">
            <a:extLst>
              <a:ext uri="{FF2B5EF4-FFF2-40B4-BE49-F238E27FC236}">
                <a16:creationId xmlns:a16="http://schemas.microsoft.com/office/drawing/2014/main" id="{680CD106-6B41-4BF0-9EAE-AC9BCF68E527}"/>
              </a:ext>
            </a:extLst>
          </p:cNvPr>
          <p:cNvGrpSpPr/>
          <p:nvPr/>
        </p:nvGrpSpPr>
        <p:grpSpPr>
          <a:xfrm>
            <a:off x="7127318" y="1865918"/>
            <a:ext cx="4063349" cy="758119"/>
            <a:chOff x="8306211" y="1865918"/>
            <a:chExt cx="2909365" cy="758119"/>
          </a:xfrm>
        </p:grpSpPr>
        <p:sp>
          <p:nvSpPr>
            <p:cNvPr id="711" name="TextBox 710">
              <a:extLst>
                <a:ext uri="{FF2B5EF4-FFF2-40B4-BE49-F238E27FC236}">
                  <a16:creationId xmlns:a16="http://schemas.microsoft.com/office/drawing/2014/main" id="{7D8D7E34-4E0C-4715-B04B-EC1922DB8F2B}"/>
                </a:ext>
              </a:extLst>
            </p:cNvPr>
            <p:cNvSpPr txBox="1"/>
            <p:nvPr/>
          </p:nvSpPr>
          <p:spPr>
            <a:xfrm>
              <a:off x="8315999" y="2162372"/>
              <a:ext cx="2899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65BD5997-2873-414B-9A96-A08DBCD474B0}"/>
                </a:ext>
              </a:extLst>
            </p:cNvPr>
            <p:cNvSpPr txBox="1"/>
            <p:nvPr/>
          </p:nvSpPr>
          <p:spPr>
            <a:xfrm>
              <a:off x="8306211" y="1865918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13" name="Donut 60">
            <a:extLst>
              <a:ext uri="{FF2B5EF4-FFF2-40B4-BE49-F238E27FC236}">
                <a16:creationId xmlns:a16="http://schemas.microsoft.com/office/drawing/2014/main" id="{351A289C-9BE5-4D9C-BD8B-390D9C3FA89B}"/>
              </a:ext>
            </a:extLst>
          </p:cNvPr>
          <p:cNvSpPr/>
          <p:nvPr/>
        </p:nvSpPr>
        <p:spPr>
          <a:xfrm>
            <a:off x="6395968" y="5334514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14" name="Straight Connector 713">
            <a:extLst>
              <a:ext uri="{FF2B5EF4-FFF2-40B4-BE49-F238E27FC236}">
                <a16:creationId xmlns:a16="http://schemas.microsoft.com/office/drawing/2014/main" id="{00671BEA-8B06-4392-99A9-3A3A68548252}"/>
              </a:ext>
            </a:extLst>
          </p:cNvPr>
          <p:cNvCxnSpPr>
            <a:cxnSpLocks/>
            <a:stCxn id="713" idx="6"/>
          </p:cNvCxnSpPr>
          <p:nvPr/>
        </p:nvCxnSpPr>
        <p:spPr>
          <a:xfrm>
            <a:off x="7096998" y="5685029"/>
            <a:ext cx="4144619" cy="0"/>
          </a:xfrm>
          <a:prstGeom prst="line">
            <a:avLst/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5" name="그룹 7">
            <a:extLst>
              <a:ext uri="{FF2B5EF4-FFF2-40B4-BE49-F238E27FC236}">
                <a16:creationId xmlns:a16="http://schemas.microsoft.com/office/drawing/2014/main" id="{A7688A82-C18C-419D-92E3-BE0B53E5BF45}"/>
              </a:ext>
            </a:extLst>
          </p:cNvPr>
          <p:cNvGrpSpPr/>
          <p:nvPr/>
        </p:nvGrpSpPr>
        <p:grpSpPr>
          <a:xfrm>
            <a:off x="7127318" y="5374777"/>
            <a:ext cx="4063349" cy="767847"/>
            <a:chOff x="8306211" y="5374777"/>
            <a:chExt cx="2909365" cy="767847"/>
          </a:xfrm>
        </p:grpSpPr>
        <p:sp>
          <p:nvSpPr>
            <p:cNvPr id="716" name="TextBox 715">
              <a:extLst>
                <a:ext uri="{FF2B5EF4-FFF2-40B4-BE49-F238E27FC236}">
                  <a16:creationId xmlns:a16="http://schemas.microsoft.com/office/drawing/2014/main" id="{2017CD09-BEDA-4544-AC06-630C3805BB94}"/>
                </a:ext>
              </a:extLst>
            </p:cNvPr>
            <p:cNvSpPr txBox="1"/>
            <p:nvPr/>
          </p:nvSpPr>
          <p:spPr>
            <a:xfrm>
              <a:off x="8315999" y="5680959"/>
              <a:ext cx="2899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1DD29275-299C-4D5D-A8CC-0AE5C604E364}"/>
                </a:ext>
              </a:extLst>
            </p:cNvPr>
            <p:cNvSpPr txBox="1"/>
            <p:nvPr/>
          </p:nvSpPr>
          <p:spPr>
            <a:xfrm>
              <a:off x="8306211" y="5374777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18" name="Donut 61">
            <a:extLst>
              <a:ext uri="{FF2B5EF4-FFF2-40B4-BE49-F238E27FC236}">
                <a16:creationId xmlns:a16="http://schemas.microsoft.com/office/drawing/2014/main" id="{A3B2D537-3472-45B4-90EE-DA54CB4DA273}"/>
              </a:ext>
            </a:extLst>
          </p:cNvPr>
          <p:cNvSpPr/>
          <p:nvPr/>
        </p:nvSpPr>
        <p:spPr>
          <a:xfrm>
            <a:off x="7397978" y="2885302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19" name="Straight Connector 718">
            <a:extLst>
              <a:ext uri="{FF2B5EF4-FFF2-40B4-BE49-F238E27FC236}">
                <a16:creationId xmlns:a16="http://schemas.microsoft.com/office/drawing/2014/main" id="{C0BE9B07-1B1B-4A2C-BD8F-A2C38723AA8B}"/>
              </a:ext>
            </a:extLst>
          </p:cNvPr>
          <p:cNvCxnSpPr>
            <a:cxnSpLocks/>
            <a:stCxn id="718" idx="6"/>
          </p:cNvCxnSpPr>
          <p:nvPr/>
        </p:nvCxnSpPr>
        <p:spPr>
          <a:xfrm>
            <a:off x="8099008" y="3235818"/>
            <a:ext cx="3142609" cy="4070"/>
          </a:xfrm>
          <a:prstGeom prst="line">
            <a:avLst/>
          </a:prstGeom>
          <a:ln w="127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0" name="그룹 5">
            <a:extLst>
              <a:ext uri="{FF2B5EF4-FFF2-40B4-BE49-F238E27FC236}">
                <a16:creationId xmlns:a16="http://schemas.microsoft.com/office/drawing/2014/main" id="{891D97DA-F0C8-4659-99A8-5D98DAD2B923}"/>
              </a:ext>
            </a:extLst>
          </p:cNvPr>
          <p:cNvGrpSpPr/>
          <p:nvPr/>
        </p:nvGrpSpPr>
        <p:grpSpPr>
          <a:xfrm>
            <a:off x="8170114" y="2933707"/>
            <a:ext cx="2996190" cy="767847"/>
            <a:chOff x="8697852" y="2990115"/>
            <a:chExt cx="2493362" cy="767847"/>
          </a:xfrm>
        </p:grpSpPr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A188533C-1048-4FBD-9A6B-EFC1A24DC7B4}"/>
                </a:ext>
              </a:extLst>
            </p:cNvPr>
            <p:cNvSpPr txBox="1"/>
            <p:nvPr/>
          </p:nvSpPr>
          <p:spPr>
            <a:xfrm>
              <a:off x="8706406" y="3296297"/>
              <a:ext cx="2484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2" name="TextBox 721">
              <a:extLst>
                <a:ext uri="{FF2B5EF4-FFF2-40B4-BE49-F238E27FC236}">
                  <a16:creationId xmlns:a16="http://schemas.microsoft.com/office/drawing/2014/main" id="{8D014C79-72ED-48D5-A398-7120CD7EA0E2}"/>
                </a:ext>
              </a:extLst>
            </p:cNvPr>
            <p:cNvSpPr txBox="1"/>
            <p:nvPr/>
          </p:nvSpPr>
          <p:spPr>
            <a:xfrm>
              <a:off x="8697852" y="2990115"/>
              <a:ext cx="24921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23" name="Rectangle 30">
            <a:extLst>
              <a:ext uri="{FF2B5EF4-FFF2-40B4-BE49-F238E27FC236}">
                <a16:creationId xmlns:a16="http://schemas.microsoft.com/office/drawing/2014/main" id="{A9E00ACC-8E2C-4817-91CF-12D1963965DD}"/>
              </a:ext>
            </a:extLst>
          </p:cNvPr>
          <p:cNvSpPr/>
          <p:nvPr/>
        </p:nvSpPr>
        <p:spPr>
          <a:xfrm>
            <a:off x="7608768" y="3078623"/>
            <a:ext cx="295624" cy="29476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4" name="Frame 17">
            <a:extLst>
              <a:ext uri="{FF2B5EF4-FFF2-40B4-BE49-F238E27FC236}">
                <a16:creationId xmlns:a16="http://schemas.microsoft.com/office/drawing/2014/main" id="{7F0956CC-BD9B-4F13-8F34-4E82714180CC}"/>
              </a:ext>
            </a:extLst>
          </p:cNvPr>
          <p:cNvSpPr/>
          <p:nvPr/>
        </p:nvSpPr>
        <p:spPr>
          <a:xfrm>
            <a:off x="6596317" y="2012517"/>
            <a:ext cx="294760" cy="29476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25" name="Isosceles Triangle 8">
            <a:extLst>
              <a:ext uri="{FF2B5EF4-FFF2-40B4-BE49-F238E27FC236}">
                <a16:creationId xmlns:a16="http://schemas.microsoft.com/office/drawing/2014/main" id="{B132C0B8-82EC-49CB-86F7-38201BB41D92}"/>
              </a:ext>
            </a:extLst>
          </p:cNvPr>
          <p:cNvSpPr/>
          <p:nvPr/>
        </p:nvSpPr>
        <p:spPr>
          <a:xfrm rot="16200000">
            <a:off x="6605952" y="5508530"/>
            <a:ext cx="290652" cy="34653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6" name="Donut 39">
            <a:extLst>
              <a:ext uri="{FF2B5EF4-FFF2-40B4-BE49-F238E27FC236}">
                <a16:creationId xmlns:a16="http://schemas.microsoft.com/office/drawing/2014/main" id="{5485B6F7-F1DA-421F-9F14-06CF2748DDA6}"/>
              </a:ext>
            </a:extLst>
          </p:cNvPr>
          <p:cNvSpPr/>
          <p:nvPr/>
        </p:nvSpPr>
        <p:spPr>
          <a:xfrm>
            <a:off x="7553131" y="4271822"/>
            <a:ext cx="376632" cy="3766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11415</TotalTime>
  <Words>84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87</cp:revision>
  <dcterms:created xsi:type="dcterms:W3CDTF">2018-02-18T19:39:47Z</dcterms:created>
  <dcterms:modified xsi:type="dcterms:W3CDTF">2021-04-14T07:39:44Z</dcterms:modified>
</cp:coreProperties>
</file>