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2B-4156-BD93-1E6BBD63A74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62B-4156-BD93-1E6BBD63A749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2B-4156-BD93-1E6BBD63A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17-4B0C-8B45-9D05ED74203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17-4B0C-8B45-9D05ED742039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17-4B0C-8B45-9D05ED742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97-4F12-8E42-8B4E10CA366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97-4F12-8E42-8B4E10CA3665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97-4F12-8E42-8B4E10CA3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490E5EE4-CE57-4395-84FE-60E44C3DF606}"/>
              </a:ext>
            </a:extLst>
          </p:cNvPr>
          <p:cNvGrpSpPr/>
          <p:nvPr/>
        </p:nvGrpSpPr>
        <p:grpSpPr>
          <a:xfrm flipH="1">
            <a:off x="813191" y="1558277"/>
            <a:ext cx="4849721" cy="4671732"/>
            <a:chOff x="4045191" y="-179297"/>
            <a:chExt cx="6393332" cy="6158692"/>
          </a:xfrm>
        </p:grpSpPr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454C1925-E799-4DBE-8A29-4410475F83E1}"/>
                </a:ext>
              </a:extLst>
            </p:cNvPr>
            <p:cNvSpPr/>
            <p:nvPr/>
          </p:nvSpPr>
          <p:spPr>
            <a:xfrm>
              <a:off x="4045191" y="-179297"/>
              <a:ext cx="6393332" cy="6119759"/>
            </a:xfrm>
            <a:custGeom>
              <a:avLst/>
              <a:gdLst>
                <a:gd name="connsiteX0" fmla="*/ 419524 w 6393332"/>
                <a:gd name="connsiteY0" fmla="*/ 6101430 h 6119759"/>
                <a:gd name="connsiteX1" fmla="*/ 658477 w 6393332"/>
                <a:gd name="connsiteY1" fmla="*/ 6085139 h 6119759"/>
                <a:gd name="connsiteX2" fmla="*/ 4496649 w 6393332"/>
                <a:gd name="connsiteY2" fmla="*/ 2628476 h 6119759"/>
                <a:gd name="connsiteX3" fmla="*/ 5962947 w 6393332"/>
                <a:gd name="connsiteY3" fmla="*/ 4234615 h 6119759"/>
                <a:gd name="connsiteX4" fmla="*/ 6393333 w 6393332"/>
                <a:gd name="connsiteY4" fmla="*/ 3887727 h 6119759"/>
                <a:gd name="connsiteX5" fmla="*/ 6371610 w 6393332"/>
                <a:gd name="connsiteY5" fmla="*/ 3665746 h 6119759"/>
                <a:gd name="connsiteX6" fmla="*/ 4984736 w 6393332"/>
                <a:gd name="connsiteY6" fmla="*/ 2057570 h 6119759"/>
                <a:gd name="connsiteX7" fmla="*/ 6036262 w 6393332"/>
                <a:gd name="connsiteY7" fmla="*/ 1113301 h 6119759"/>
                <a:gd name="connsiteX8" fmla="*/ 6062059 w 6393332"/>
                <a:gd name="connsiteY8" fmla="*/ 904217 h 6119759"/>
                <a:gd name="connsiteX9" fmla="*/ 5722638 w 6393332"/>
                <a:gd name="connsiteY9" fmla="*/ 511847 h 6119759"/>
                <a:gd name="connsiteX10" fmla="*/ 4506831 w 6393332"/>
                <a:gd name="connsiteY10" fmla="*/ 1552511 h 6119759"/>
                <a:gd name="connsiteX11" fmla="*/ 3020847 w 6393332"/>
                <a:gd name="connsiteY11" fmla="*/ 0 h 6119759"/>
                <a:gd name="connsiteX12" fmla="*/ 2600644 w 6393332"/>
                <a:gd name="connsiteY12" fmla="*/ 342136 h 6119759"/>
                <a:gd name="connsiteX13" fmla="*/ 2599285 w 6393332"/>
                <a:gd name="connsiteY13" fmla="*/ 534249 h 6119759"/>
                <a:gd name="connsiteX14" fmla="*/ 3967831 w 6393332"/>
                <a:gd name="connsiteY14" fmla="*/ 2048066 h 6119759"/>
                <a:gd name="connsiteX15" fmla="*/ 0 w 6393332"/>
                <a:gd name="connsiteY15" fmla="*/ 5779660 h 6119759"/>
                <a:gd name="connsiteX16" fmla="*/ 32584 w 6393332"/>
                <a:gd name="connsiteY16" fmla="*/ 6008429 h 6119759"/>
                <a:gd name="connsiteX17" fmla="*/ 135768 w 6393332"/>
                <a:gd name="connsiteY17" fmla="*/ 6119759 h 6119759"/>
                <a:gd name="connsiteX18" fmla="*/ 297333 w 6393332"/>
                <a:gd name="connsiteY18" fmla="*/ 6108898 h 611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93332" h="6119759">
                  <a:moveTo>
                    <a:pt x="419524" y="6101430"/>
                  </a:moveTo>
                  <a:lnTo>
                    <a:pt x="658477" y="6085139"/>
                  </a:lnTo>
                  <a:lnTo>
                    <a:pt x="4496649" y="2628476"/>
                  </a:lnTo>
                  <a:lnTo>
                    <a:pt x="5962947" y="4234615"/>
                  </a:lnTo>
                  <a:lnTo>
                    <a:pt x="6393333" y="3887727"/>
                  </a:lnTo>
                  <a:lnTo>
                    <a:pt x="6371610" y="3665746"/>
                  </a:lnTo>
                  <a:lnTo>
                    <a:pt x="4984736" y="2057570"/>
                  </a:lnTo>
                  <a:lnTo>
                    <a:pt x="6036262" y="1113301"/>
                  </a:lnTo>
                  <a:lnTo>
                    <a:pt x="6062059" y="904217"/>
                  </a:lnTo>
                  <a:lnTo>
                    <a:pt x="5722638" y="511847"/>
                  </a:lnTo>
                  <a:lnTo>
                    <a:pt x="4506831" y="1552511"/>
                  </a:lnTo>
                  <a:lnTo>
                    <a:pt x="3020847" y="0"/>
                  </a:lnTo>
                  <a:lnTo>
                    <a:pt x="2600644" y="342136"/>
                  </a:lnTo>
                  <a:lnTo>
                    <a:pt x="2599285" y="534249"/>
                  </a:lnTo>
                  <a:lnTo>
                    <a:pt x="3967831" y="2048066"/>
                  </a:lnTo>
                  <a:lnTo>
                    <a:pt x="0" y="5779660"/>
                  </a:lnTo>
                  <a:lnTo>
                    <a:pt x="32584" y="6008429"/>
                  </a:lnTo>
                  <a:lnTo>
                    <a:pt x="135768" y="6119759"/>
                  </a:lnTo>
                  <a:lnTo>
                    <a:pt x="297333" y="6108898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 w="6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907">
              <a:extLst>
                <a:ext uri="{FF2B5EF4-FFF2-40B4-BE49-F238E27FC236}">
                  <a16:creationId xmlns:a16="http://schemas.microsoft.com/office/drawing/2014/main" id="{DCAE7C9A-42EF-4AE2-B21B-5A335E43F720}"/>
                </a:ext>
              </a:extLst>
            </p:cNvPr>
            <p:cNvSpPr/>
            <p:nvPr/>
          </p:nvSpPr>
          <p:spPr>
            <a:xfrm>
              <a:off x="4045191" y="-179297"/>
              <a:ext cx="6371610" cy="6108897"/>
            </a:xfrm>
            <a:custGeom>
              <a:avLst/>
              <a:gdLst>
                <a:gd name="connsiteX0" fmla="*/ 5722638 w 6371610"/>
                <a:gd name="connsiteY0" fmla="*/ 511847 h 6108897"/>
                <a:gd name="connsiteX1" fmla="*/ 4506831 w 6371610"/>
                <a:gd name="connsiteY1" fmla="*/ 1552511 h 6108897"/>
                <a:gd name="connsiteX2" fmla="*/ 3020847 w 6371610"/>
                <a:gd name="connsiteY2" fmla="*/ 0 h 6108897"/>
                <a:gd name="connsiteX3" fmla="*/ 2600644 w 6371610"/>
                <a:gd name="connsiteY3" fmla="*/ 342136 h 6108897"/>
                <a:gd name="connsiteX4" fmla="*/ 4083234 w 6371610"/>
                <a:gd name="connsiteY4" fmla="*/ 1939451 h 6108897"/>
                <a:gd name="connsiteX5" fmla="*/ 0 w 6371610"/>
                <a:gd name="connsiteY5" fmla="*/ 5779660 h 6108897"/>
                <a:gd name="connsiteX6" fmla="*/ 297333 w 6371610"/>
                <a:gd name="connsiteY6" fmla="*/ 6108898 h 6108897"/>
                <a:gd name="connsiteX7" fmla="*/ 442605 w 6371610"/>
                <a:gd name="connsiteY7" fmla="*/ 6097358 h 6108897"/>
                <a:gd name="connsiteX8" fmla="*/ 4456598 w 6371610"/>
                <a:gd name="connsiteY8" fmla="*/ 2306705 h 6108897"/>
                <a:gd name="connsiteX9" fmla="*/ 5970415 w 6371610"/>
                <a:gd name="connsiteY9" fmla="*/ 3978692 h 6108897"/>
                <a:gd name="connsiteX10" fmla="*/ 6371610 w 6371610"/>
                <a:gd name="connsiteY10" fmla="*/ 3665746 h 6108897"/>
                <a:gd name="connsiteX11" fmla="*/ 4911422 w 6371610"/>
                <a:gd name="connsiteY11" fmla="*/ 1972714 h 6108897"/>
                <a:gd name="connsiteX12" fmla="*/ 6062059 w 6371610"/>
                <a:gd name="connsiteY12" fmla="*/ 904217 h 610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71610" h="6108897">
                  <a:moveTo>
                    <a:pt x="5722638" y="511847"/>
                  </a:moveTo>
                  <a:lnTo>
                    <a:pt x="4506831" y="1552511"/>
                  </a:lnTo>
                  <a:lnTo>
                    <a:pt x="3020847" y="0"/>
                  </a:lnTo>
                  <a:lnTo>
                    <a:pt x="2600644" y="342136"/>
                  </a:lnTo>
                  <a:lnTo>
                    <a:pt x="4083234" y="1939451"/>
                  </a:lnTo>
                  <a:lnTo>
                    <a:pt x="0" y="5779660"/>
                  </a:lnTo>
                  <a:lnTo>
                    <a:pt x="297333" y="6108898"/>
                  </a:lnTo>
                  <a:lnTo>
                    <a:pt x="442605" y="6097358"/>
                  </a:lnTo>
                  <a:lnTo>
                    <a:pt x="4456598" y="2306705"/>
                  </a:lnTo>
                  <a:lnTo>
                    <a:pt x="5970415" y="3978692"/>
                  </a:lnTo>
                  <a:lnTo>
                    <a:pt x="6371610" y="3665746"/>
                  </a:lnTo>
                  <a:lnTo>
                    <a:pt x="4911422" y="1972714"/>
                  </a:lnTo>
                  <a:lnTo>
                    <a:pt x="6062059" y="904217"/>
                  </a:lnTo>
                  <a:close/>
                </a:path>
              </a:pathLst>
            </a:custGeom>
            <a:solidFill>
              <a:schemeClr val="accent5"/>
            </a:solidFill>
            <a:ln w="6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908">
              <a:extLst>
                <a:ext uri="{FF2B5EF4-FFF2-40B4-BE49-F238E27FC236}">
                  <a16:creationId xmlns:a16="http://schemas.microsoft.com/office/drawing/2014/main" id="{F9B55537-5F2A-47F3-8AC7-F744B465582D}"/>
                </a:ext>
              </a:extLst>
            </p:cNvPr>
            <p:cNvSpPr/>
            <p:nvPr/>
          </p:nvSpPr>
          <p:spPr>
            <a:xfrm>
              <a:off x="9767828" y="2733404"/>
              <a:ext cx="174833" cy="235827"/>
            </a:xfrm>
            <a:custGeom>
              <a:avLst/>
              <a:gdLst>
                <a:gd name="connsiteX0" fmla="*/ 171068 w 174833"/>
                <a:gd name="connsiteY0" fmla="*/ 197752 h 235827"/>
                <a:gd name="connsiteX1" fmla="*/ 76709 w 174833"/>
                <a:gd name="connsiteY1" fmla="*/ 224227 h 235827"/>
                <a:gd name="connsiteX2" fmla="*/ 9503 w 174833"/>
                <a:gd name="connsiteY2" fmla="*/ 96605 h 235827"/>
                <a:gd name="connsiteX3" fmla="*/ 0 w 174833"/>
                <a:gd name="connsiteY3" fmla="*/ 17859 h 235827"/>
                <a:gd name="connsiteX4" fmla="*/ 118797 w 174833"/>
                <a:gd name="connsiteY4" fmla="*/ 44334 h 235827"/>
                <a:gd name="connsiteX5" fmla="*/ 171068 w 174833"/>
                <a:gd name="connsiteY5" fmla="*/ 197752 h 235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833" h="235827">
                  <a:moveTo>
                    <a:pt x="171068" y="197752"/>
                  </a:moveTo>
                  <a:cubicBezTo>
                    <a:pt x="150024" y="243913"/>
                    <a:pt x="114724" y="241877"/>
                    <a:pt x="76709" y="224227"/>
                  </a:cubicBezTo>
                  <a:cubicBezTo>
                    <a:pt x="24438" y="200468"/>
                    <a:pt x="-8825" y="141408"/>
                    <a:pt x="9503" y="96605"/>
                  </a:cubicBezTo>
                  <a:cubicBezTo>
                    <a:pt x="21723" y="66057"/>
                    <a:pt x="18328" y="42297"/>
                    <a:pt x="0" y="17859"/>
                  </a:cubicBezTo>
                  <a:cubicBezTo>
                    <a:pt x="48198" y="-10652"/>
                    <a:pt x="84855" y="-7258"/>
                    <a:pt x="118797" y="44334"/>
                  </a:cubicBezTo>
                  <a:cubicBezTo>
                    <a:pt x="150703" y="92532"/>
                    <a:pt x="186682" y="135299"/>
                    <a:pt x="171068" y="197752"/>
                  </a:cubicBezTo>
                  <a:close/>
                </a:path>
              </a:pathLst>
            </a:custGeom>
            <a:solidFill>
              <a:schemeClr val="accent4"/>
            </a:solidFill>
            <a:ln w="6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909">
              <a:extLst>
                <a:ext uri="{FF2B5EF4-FFF2-40B4-BE49-F238E27FC236}">
                  <a16:creationId xmlns:a16="http://schemas.microsoft.com/office/drawing/2014/main" id="{5D16719D-5025-4F1E-81EC-7C5B37D7ECE9}"/>
                </a:ext>
              </a:extLst>
            </p:cNvPr>
            <p:cNvSpPr/>
            <p:nvPr/>
          </p:nvSpPr>
          <p:spPr>
            <a:xfrm>
              <a:off x="7239646" y="1793005"/>
              <a:ext cx="2525346" cy="4186390"/>
            </a:xfrm>
            <a:custGeom>
              <a:avLst/>
              <a:gdLst>
                <a:gd name="connsiteX0" fmla="*/ 2449436 w 2525346"/>
                <a:gd name="connsiteY0" fmla="*/ 763430 h 4186390"/>
                <a:gd name="connsiteX1" fmla="*/ 2334713 w 2525346"/>
                <a:gd name="connsiteY1" fmla="*/ 741029 h 4186390"/>
                <a:gd name="connsiteX2" fmla="*/ 2273617 w 2525346"/>
                <a:gd name="connsiteY2" fmla="*/ 766825 h 4186390"/>
                <a:gd name="connsiteX3" fmla="*/ 2261397 w 2525346"/>
                <a:gd name="connsiteY3" fmla="*/ 827242 h 4186390"/>
                <a:gd name="connsiteX4" fmla="*/ 2120198 w 2525346"/>
                <a:gd name="connsiteY4" fmla="*/ 946718 h 4186390"/>
                <a:gd name="connsiteX5" fmla="*/ 1974926 w 2525346"/>
                <a:gd name="connsiteY5" fmla="*/ 807555 h 4186390"/>
                <a:gd name="connsiteX6" fmla="*/ 2075394 w 2525346"/>
                <a:gd name="connsiteY6" fmla="*/ 622231 h 4186390"/>
                <a:gd name="connsiteX7" fmla="*/ 2128344 w 2525346"/>
                <a:gd name="connsiteY7" fmla="*/ 543486 h 4186390"/>
                <a:gd name="connsiteX8" fmla="*/ 2164323 w 2525346"/>
                <a:gd name="connsiteY8" fmla="*/ 513617 h 4186390"/>
                <a:gd name="connsiteX9" fmla="*/ 2253930 w 2525346"/>
                <a:gd name="connsiteY9" fmla="*/ 413827 h 4186390"/>
                <a:gd name="connsiteX10" fmla="*/ 2264113 w 2525346"/>
                <a:gd name="connsiteY10" fmla="*/ 281453 h 4186390"/>
                <a:gd name="connsiteX11" fmla="*/ 2181294 w 2525346"/>
                <a:gd name="connsiteY11" fmla="*/ 124640 h 4186390"/>
                <a:gd name="connsiteX12" fmla="*/ 1946414 w 2525346"/>
                <a:gd name="connsiteY12" fmla="*/ 13310 h 4186390"/>
                <a:gd name="connsiteX13" fmla="*/ 1887356 w 2525346"/>
                <a:gd name="connsiteY13" fmla="*/ 6522 h 4186390"/>
                <a:gd name="connsiteX14" fmla="*/ 1818113 w 2525346"/>
                <a:gd name="connsiteY14" fmla="*/ 13310 h 4186390"/>
                <a:gd name="connsiteX15" fmla="*/ 1713572 w 2525346"/>
                <a:gd name="connsiteY15" fmla="*/ 70333 h 4186390"/>
                <a:gd name="connsiteX16" fmla="*/ 1594775 w 2525346"/>
                <a:gd name="connsiteY16" fmla="*/ 200671 h 4186390"/>
                <a:gd name="connsiteX17" fmla="*/ 1303552 w 2525346"/>
                <a:gd name="connsiteY17" fmla="*/ 320825 h 4186390"/>
                <a:gd name="connsiteX18" fmla="*/ 1262142 w 2525346"/>
                <a:gd name="connsiteY18" fmla="*/ 335760 h 4186390"/>
                <a:gd name="connsiteX19" fmla="*/ 1228879 w 2525346"/>
                <a:gd name="connsiteY19" fmla="*/ 334402 h 4186390"/>
                <a:gd name="connsiteX20" fmla="*/ 1100578 w 2525346"/>
                <a:gd name="connsiteY20" fmla="*/ 364950 h 4186390"/>
                <a:gd name="connsiteX21" fmla="*/ 1036766 w 2525346"/>
                <a:gd name="connsiteY21" fmla="*/ 425367 h 4186390"/>
                <a:gd name="connsiteX22" fmla="*/ 991284 w 2525346"/>
                <a:gd name="connsiteY22" fmla="*/ 481032 h 4186390"/>
                <a:gd name="connsiteX23" fmla="*/ 941050 w 2525346"/>
                <a:gd name="connsiteY23" fmla="*/ 636487 h 4186390"/>
                <a:gd name="connsiteX24" fmla="*/ 918648 w 2525346"/>
                <a:gd name="connsiteY24" fmla="*/ 678575 h 4186390"/>
                <a:gd name="connsiteX25" fmla="*/ 865698 w 2525346"/>
                <a:gd name="connsiteY25" fmla="*/ 777686 h 4186390"/>
                <a:gd name="connsiteX26" fmla="*/ 835151 w 2525346"/>
                <a:gd name="connsiteY26" fmla="*/ 994237 h 4186390"/>
                <a:gd name="connsiteX27" fmla="*/ 632855 w 2525346"/>
                <a:gd name="connsiteY27" fmla="*/ 1389323 h 4186390"/>
                <a:gd name="connsiteX28" fmla="*/ 457715 w 2525346"/>
                <a:gd name="connsiteY28" fmla="*/ 1603837 h 4186390"/>
                <a:gd name="connsiteX29" fmla="*/ 322625 w 2525346"/>
                <a:gd name="connsiteY29" fmla="*/ 2025398 h 4186390"/>
                <a:gd name="connsiteX30" fmla="*/ 438707 w 2525346"/>
                <a:gd name="connsiteY30" fmla="*/ 2334949 h 4186390"/>
                <a:gd name="connsiteX31" fmla="*/ 555467 w 2525346"/>
                <a:gd name="connsiteY31" fmla="*/ 2501944 h 4186390"/>
                <a:gd name="connsiteX32" fmla="*/ 607060 w 2525346"/>
                <a:gd name="connsiteY32" fmla="*/ 2704918 h 4186390"/>
                <a:gd name="connsiteX33" fmla="*/ 578548 w 2525346"/>
                <a:gd name="connsiteY33" fmla="*/ 2765335 h 4186390"/>
                <a:gd name="connsiteX34" fmla="*/ 54482 w 2525346"/>
                <a:gd name="connsiteY34" fmla="*/ 3313160 h 4186390"/>
                <a:gd name="connsiteX35" fmla="*/ 21898 w 2525346"/>
                <a:gd name="connsiteY35" fmla="*/ 3464542 h 4186390"/>
                <a:gd name="connsiteX36" fmla="*/ 40906 w 2525346"/>
                <a:gd name="connsiteY36" fmla="*/ 3512061 h 4186390"/>
                <a:gd name="connsiteX37" fmla="*/ 82993 w 2525346"/>
                <a:gd name="connsiteY37" fmla="*/ 3570441 h 4186390"/>
                <a:gd name="connsiteX38" fmla="*/ 85709 w 2525346"/>
                <a:gd name="connsiteY38" fmla="*/ 3654618 h 4186390"/>
                <a:gd name="connsiteX39" fmla="*/ 86388 w 2525346"/>
                <a:gd name="connsiteY39" fmla="*/ 3728612 h 4186390"/>
                <a:gd name="connsiteX40" fmla="*/ 110147 w 2525346"/>
                <a:gd name="connsiteY40" fmla="*/ 3743546 h 4186390"/>
                <a:gd name="connsiteX41" fmla="*/ 116257 w 2525346"/>
                <a:gd name="connsiteY41" fmla="*/ 3759839 h 4186390"/>
                <a:gd name="connsiteX42" fmla="*/ 118972 w 2525346"/>
                <a:gd name="connsiteY42" fmla="*/ 3774773 h 4186390"/>
                <a:gd name="connsiteX43" fmla="*/ 302938 w 2525346"/>
                <a:gd name="connsiteY43" fmla="*/ 3886782 h 4186390"/>
                <a:gd name="connsiteX44" fmla="*/ 338238 w 2525346"/>
                <a:gd name="connsiteY44" fmla="*/ 3979104 h 4186390"/>
                <a:gd name="connsiteX45" fmla="*/ 310405 w 2525346"/>
                <a:gd name="connsiteY45" fmla="*/ 4125055 h 4186390"/>
                <a:gd name="connsiteX46" fmla="*/ 310405 w 2525346"/>
                <a:gd name="connsiteY46" fmla="*/ 4125055 h 4186390"/>
                <a:gd name="connsiteX47" fmla="*/ 391867 w 2525346"/>
                <a:gd name="connsiteY47" fmla="*/ 4170538 h 4186390"/>
                <a:gd name="connsiteX48" fmla="*/ 645075 w 2525346"/>
                <a:gd name="connsiteY48" fmla="*/ 4161034 h 4186390"/>
                <a:gd name="connsiteX49" fmla="*/ 921363 w 2525346"/>
                <a:gd name="connsiteY49" fmla="*/ 4175289 h 4186390"/>
                <a:gd name="connsiteX50" fmla="*/ 982459 w 2525346"/>
                <a:gd name="connsiteY50" fmla="*/ 4133202 h 4186390"/>
                <a:gd name="connsiteX51" fmla="*/ 848727 w 2525346"/>
                <a:gd name="connsiteY51" fmla="*/ 4030017 h 4186390"/>
                <a:gd name="connsiteX52" fmla="*/ 1040839 w 2525346"/>
                <a:gd name="connsiteY52" fmla="*/ 4012367 h 4186390"/>
                <a:gd name="connsiteX53" fmla="*/ 1080212 w 2525346"/>
                <a:gd name="connsiteY53" fmla="*/ 4009652 h 4186390"/>
                <a:gd name="connsiteX54" fmla="*/ 1153528 w 2525346"/>
                <a:gd name="connsiteY54" fmla="*/ 4091792 h 4186390"/>
                <a:gd name="connsiteX55" fmla="*/ 1153528 w 2525346"/>
                <a:gd name="connsiteY55" fmla="*/ 4091792 h 4186390"/>
                <a:gd name="connsiteX56" fmla="*/ 1251960 w 2525346"/>
                <a:gd name="connsiteY56" fmla="*/ 4169180 h 4186390"/>
                <a:gd name="connsiteX57" fmla="*/ 1453575 w 2525346"/>
                <a:gd name="connsiteY57" fmla="*/ 4175968 h 4186390"/>
                <a:gd name="connsiteX58" fmla="*/ 1775347 w 2525346"/>
                <a:gd name="connsiteY58" fmla="*/ 4180720 h 4186390"/>
                <a:gd name="connsiteX59" fmla="*/ 1856808 w 2525346"/>
                <a:gd name="connsiteY59" fmla="*/ 4135917 h 4186390"/>
                <a:gd name="connsiteX60" fmla="*/ 1687097 w 2525346"/>
                <a:gd name="connsiteY60" fmla="*/ 4045631 h 4186390"/>
                <a:gd name="connsiteX61" fmla="*/ 1651118 w 2525346"/>
                <a:gd name="connsiteY61" fmla="*/ 4013725 h 4186390"/>
                <a:gd name="connsiteX62" fmla="*/ 1587986 w 2525346"/>
                <a:gd name="connsiteY62" fmla="*/ 3958060 h 4186390"/>
                <a:gd name="connsiteX63" fmla="*/ 1783492 w 2525346"/>
                <a:gd name="connsiteY63" fmla="*/ 3976389 h 4186390"/>
                <a:gd name="connsiteX64" fmla="*/ 2146673 w 2525346"/>
                <a:gd name="connsiteY64" fmla="*/ 4032733 h 4186390"/>
                <a:gd name="connsiteX65" fmla="*/ 2219988 w 2525346"/>
                <a:gd name="connsiteY65" fmla="*/ 4028660 h 4186390"/>
                <a:gd name="connsiteX66" fmla="*/ 2266828 w 2525346"/>
                <a:gd name="connsiteY66" fmla="*/ 3934980 h 4186390"/>
                <a:gd name="connsiteX67" fmla="*/ 2176542 w 2525346"/>
                <a:gd name="connsiteY67" fmla="*/ 3733364 h 4186390"/>
                <a:gd name="connsiteX68" fmla="*/ 2167038 w 2525346"/>
                <a:gd name="connsiteY68" fmla="*/ 3530390 h 4186390"/>
                <a:gd name="connsiteX69" fmla="*/ 2153461 w 2525346"/>
                <a:gd name="connsiteY69" fmla="*/ 3374256 h 4186390"/>
                <a:gd name="connsiteX70" fmla="*/ 2150746 w 2525346"/>
                <a:gd name="connsiteY70" fmla="*/ 3353891 h 4186390"/>
                <a:gd name="connsiteX71" fmla="*/ 2150746 w 2525346"/>
                <a:gd name="connsiteY71" fmla="*/ 3353891 h 4186390"/>
                <a:gd name="connsiteX72" fmla="*/ 2095760 w 2525346"/>
                <a:gd name="connsiteY72" fmla="*/ 3194363 h 4186390"/>
                <a:gd name="connsiteX73" fmla="*/ 2010226 w 2525346"/>
                <a:gd name="connsiteY73" fmla="*/ 2984601 h 4186390"/>
                <a:gd name="connsiteX74" fmla="*/ 1827617 w 2525346"/>
                <a:gd name="connsiteY74" fmla="*/ 2640428 h 4186390"/>
                <a:gd name="connsiteX75" fmla="*/ 1725112 w 2525346"/>
                <a:gd name="connsiteY75" fmla="*/ 2491083 h 4186390"/>
                <a:gd name="connsiteX76" fmla="*/ 1492949 w 2525346"/>
                <a:gd name="connsiteY76" fmla="*/ 2148947 h 4186390"/>
                <a:gd name="connsiteX77" fmla="*/ 1385013 w 2525346"/>
                <a:gd name="connsiteY77" fmla="*/ 1932396 h 4186390"/>
                <a:gd name="connsiteX78" fmla="*/ 1384334 w 2525346"/>
                <a:gd name="connsiteY78" fmla="*/ 1838716 h 4186390"/>
                <a:gd name="connsiteX79" fmla="*/ 1423706 w 2525346"/>
                <a:gd name="connsiteY79" fmla="*/ 1643209 h 4186390"/>
                <a:gd name="connsiteX80" fmla="*/ 1431853 w 2525346"/>
                <a:gd name="connsiteY80" fmla="*/ 1582114 h 4186390"/>
                <a:gd name="connsiteX81" fmla="*/ 1573730 w 2525346"/>
                <a:gd name="connsiteY81" fmla="*/ 1548171 h 4186390"/>
                <a:gd name="connsiteX82" fmla="*/ 1604957 w 2525346"/>
                <a:gd name="connsiteY82" fmla="*/ 1571931 h 4186390"/>
                <a:gd name="connsiteX83" fmla="*/ 1839837 w 2525346"/>
                <a:gd name="connsiteY83" fmla="*/ 1820387 h 4186390"/>
                <a:gd name="connsiteX84" fmla="*/ 1998006 w 2525346"/>
                <a:gd name="connsiteY84" fmla="*/ 1969732 h 4186390"/>
                <a:gd name="connsiteX85" fmla="*/ 2076753 w 2525346"/>
                <a:gd name="connsiteY85" fmla="*/ 1936469 h 4186390"/>
                <a:gd name="connsiteX86" fmla="*/ 2129023 w 2525346"/>
                <a:gd name="connsiteY86" fmla="*/ 1719240 h 4186390"/>
                <a:gd name="connsiteX87" fmla="*/ 2208447 w 2525346"/>
                <a:gd name="connsiteY87" fmla="*/ 1607231 h 4186390"/>
                <a:gd name="connsiteX88" fmla="*/ 2192834 w 2525346"/>
                <a:gd name="connsiteY88" fmla="*/ 1527806 h 4186390"/>
                <a:gd name="connsiteX89" fmla="*/ 2179936 w 2525346"/>
                <a:gd name="connsiteY89" fmla="*/ 1364205 h 4186390"/>
                <a:gd name="connsiteX90" fmla="*/ 2211842 w 2525346"/>
                <a:gd name="connsiteY90" fmla="*/ 1287496 h 4186390"/>
                <a:gd name="connsiteX91" fmla="*/ 2244426 w 2525346"/>
                <a:gd name="connsiteY91" fmla="*/ 1193137 h 4186390"/>
                <a:gd name="connsiteX92" fmla="*/ 2455546 w 2525346"/>
                <a:gd name="connsiteY92" fmla="*/ 1013923 h 4186390"/>
                <a:gd name="connsiteX93" fmla="*/ 2512569 w 2525346"/>
                <a:gd name="connsiteY93" fmla="*/ 958937 h 4186390"/>
                <a:gd name="connsiteX94" fmla="*/ 2449436 w 2525346"/>
                <a:gd name="connsiteY94" fmla="*/ 763430 h 4186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2525346" h="4186390">
                  <a:moveTo>
                    <a:pt x="2449436" y="763430"/>
                  </a:moveTo>
                  <a:cubicBezTo>
                    <a:pt x="2408706" y="732204"/>
                    <a:pt x="2370012" y="758000"/>
                    <a:pt x="2334713" y="741029"/>
                  </a:cubicBezTo>
                  <a:cubicBezTo>
                    <a:pt x="2303485" y="724058"/>
                    <a:pt x="2285157" y="737635"/>
                    <a:pt x="2273617" y="766825"/>
                  </a:cubicBezTo>
                  <a:cubicBezTo>
                    <a:pt x="2265470" y="786511"/>
                    <a:pt x="2263434" y="806876"/>
                    <a:pt x="2261397" y="827242"/>
                  </a:cubicBezTo>
                  <a:cubicBezTo>
                    <a:pt x="2254609" y="891732"/>
                    <a:pt x="2184009" y="951470"/>
                    <a:pt x="2120198" y="946718"/>
                  </a:cubicBezTo>
                  <a:cubicBezTo>
                    <a:pt x="2061139" y="942645"/>
                    <a:pt x="1963385" y="857111"/>
                    <a:pt x="1974926" y="807555"/>
                  </a:cubicBezTo>
                  <a:cubicBezTo>
                    <a:pt x="1991897" y="738992"/>
                    <a:pt x="1998006" y="659568"/>
                    <a:pt x="2075394" y="622231"/>
                  </a:cubicBezTo>
                  <a:cubicBezTo>
                    <a:pt x="2107979" y="606618"/>
                    <a:pt x="2129702" y="582858"/>
                    <a:pt x="2128344" y="543486"/>
                  </a:cubicBezTo>
                  <a:cubicBezTo>
                    <a:pt x="2127666" y="519726"/>
                    <a:pt x="2140563" y="509544"/>
                    <a:pt x="2164323" y="513617"/>
                  </a:cubicBezTo>
                  <a:cubicBezTo>
                    <a:pt x="2255288" y="492573"/>
                    <a:pt x="2255288" y="492573"/>
                    <a:pt x="2253930" y="413827"/>
                  </a:cubicBezTo>
                  <a:cubicBezTo>
                    <a:pt x="2272259" y="371060"/>
                    <a:pt x="2267507" y="326935"/>
                    <a:pt x="2264113" y="281453"/>
                  </a:cubicBezTo>
                  <a:cubicBezTo>
                    <a:pt x="2259360" y="214926"/>
                    <a:pt x="2213878" y="174196"/>
                    <a:pt x="2181294" y="124640"/>
                  </a:cubicBezTo>
                  <a:cubicBezTo>
                    <a:pt x="2125629" y="39106"/>
                    <a:pt x="2048241" y="-267"/>
                    <a:pt x="1946414" y="13310"/>
                  </a:cubicBezTo>
                  <a:cubicBezTo>
                    <a:pt x="1925371" y="16026"/>
                    <a:pt x="1905684" y="20778"/>
                    <a:pt x="1887356" y="6522"/>
                  </a:cubicBezTo>
                  <a:cubicBezTo>
                    <a:pt x="1862917" y="-3661"/>
                    <a:pt x="1835084" y="-2303"/>
                    <a:pt x="1818113" y="13310"/>
                  </a:cubicBezTo>
                  <a:cubicBezTo>
                    <a:pt x="1786887" y="41822"/>
                    <a:pt x="1747514" y="49968"/>
                    <a:pt x="1713572" y="70333"/>
                  </a:cubicBezTo>
                  <a:cubicBezTo>
                    <a:pt x="1707462" y="145005"/>
                    <a:pt x="1673520" y="186415"/>
                    <a:pt x="1594775" y="200671"/>
                  </a:cubicBezTo>
                  <a:cubicBezTo>
                    <a:pt x="1490912" y="219678"/>
                    <a:pt x="1386370" y="245474"/>
                    <a:pt x="1303552" y="320825"/>
                  </a:cubicBezTo>
                  <a:cubicBezTo>
                    <a:pt x="1292011" y="331008"/>
                    <a:pt x="1277755" y="335760"/>
                    <a:pt x="1262142" y="335760"/>
                  </a:cubicBezTo>
                  <a:cubicBezTo>
                    <a:pt x="1251280" y="337118"/>
                    <a:pt x="1239740" y="336439"/>
                    <a:pt x="1228879" y="334402"/>
                  </a:cubicBezTo>
                  <a:cubicBezTo>
                    <a:pt x="1185433" y="342549"/>
                    <a:pt x="1145381" y="364272"/>
                    <a:pt x="1100578" y="364950"/>
                  </a:cubicBezTo>
                  <a:cubicBezTo>
                    <a:pt x="1071387" y="376491"/>
                    <a:pt x="1058490" y="406360"/>
                    <a:pt x="1036766" y="425367"/>
                  </a:cubicBezTo>
                  <a:cubicBezTo>
                    <a:pt x="1019117" y="442338"/>
                    <a:pt x="996036" y="455236"/>
                    <a:pt x="991284" y="481032"/>
                  </a:cubicBezTo>
                  <a:cubicBezTo>
                    <a:pt x="981102" y="535340"/>
                    <a:pt x="952590" y="582858"/>
                    <a:pt x="941050" y="636487"/>
                  </a:cubicBezTo>
                  <a:cubicBezTo>
                    <a:pt x="939013" y="653458"/>
                    <a:pt x="929510" y="666356"/>
                    <a:pt x="918648" y="678575"/>
                  </a:cubicBezTo>
                  <a:cubicBezTo>
                    <a:pt x="896246" y="709123"/>
                    <a:pt x="881311" y="743744"/>
                    <a:pt x="865698" y="777686"/>
                  </a:cubicBezTo>
                  <a:cubicBezTo>
                    <a:pt x="849406" y="846928"/>
                    <a:pt x="872487" y="941287"/>
                    <a:pt x="835151" y="994237"/>
                  </a:cubicBezTo>
                  <a:cubicBezTo>
                    <a:pt x="743507" y="1113034"/>
                    <a:pt x="714995" y="1264416"/>
                    <a:pt x="632855" y="1389323"/>
                  </a:cubicBezTo>
                  <a:cubicBezTo>
                    <a:pt x="581264" y="1466711"/>
                    <a:pt x="509985" y="1527128"/>
                    <a:pt x="457715" y="1603837"/>
                  </a:cubicBezTo>
                  <a:cubicBezTo>
                    <a:pt x="370823" y="1732138"/>
                    <a:pt x="309048" y="1863154"/>
                    <a:pt x="322625" y="2025398"/>
                  </a:cubicBezTo>
                  <a:cubicBezTo>
                    <a:pt x="332129" y="2141479"/>
                    <a:pt x="381005" y="2239233"/>
                    <a:pt x="438707" y="2334949"/>
                  </a:cubicBezTo>
                  <a:cubicBezTo>
                    <a:pt x="474006" y="2392651"/>
                    <a:pt x="514058" y="2448316"/>
                    <a:pt x="555467" y="2501944"/>
                  </a:cubicBezTo>
                  <a:cubicBezTo>
                    <a:pt x="602307" y="2563040"/>
                    <a:pt x="615206" y="2630924"/>
                    <a:pt x="607060" y="2704918"/>
                  </a:cubicBezTo>
                  <a:cubicBezTo>
                    <a:pt x="604344" y="2727999"/>
                    <a:pt x="595519" y="2747685"/>
                    <a:pt x="578548" y="2765335"/>
                  </a:cubicBezTo>
                  <a:cubicBezTo>
                    <a:pt x="452284" y="2898388"/>
                    <a:pt x="109468" y="3268357"/>
                    <a:pt x="54482" y="3313160"/>
                  </a:cubicBezTo>
                  <a:cubicBezTo>
                    <a:pt x="-11366" y="3367468"/>
                    <a:pt x="-11366" y="3384439"/>
                    <a:pt x="21898" y="3464542"/>
                  </a:cubicBezTo>
                  <a:cubicBezTo>
                    <a:pt x="28686" y="3480156"/>
                    <a:pt x="34796" y="3495769"/>
                    <a:pt x="40906" y="3512061"/>
                  </a:cubicBezTo>
                  <a:cubicBezTo>
                    <a:pt x="55161" y="3531747"/>
                    <a:pt x="68738" y="3550755"/>
                    <a:pt x="82993" y="3570441"/>
                  </a:cubicBezTo>
                  <a:cubicBezTo>
                    <a:pt x="97928" y="3598274"/>
                    <a:pt x="97249" y="3626107"/>
                    <a:pt x="85709" y="3654618"/>
                  </a:cubicBezTo>
                  <a:cubicBezTo>
                    <a:pt x="75526" y="3679056"/>
                    <a:pt x="71453" y="3704173"/>
                    <a:pt x="86388" y="3728612"/>
                  </a:cubicBezTo>
                  <a:cubicBezTo>
                    <a:pt x="98607" y="3730648"/>
                    <a:pt x="105396" y="3736079"/>
                    <a:pt x="110147" y="3743546"/>
                  </a:cubicBezTo>
                  <a:cubicBezTo>
                    <a:pt x="118972" y="3746262"/>
                    <a:pt x="122367" y="3753729"/>
                    <a:pt x="116257" y="3759839"/>
                  </a:cubicBezTo>
                  <a:cubicBezTo>
                    <a:pt x="117614" y="3764590"/>
                    <a:pt x="118294" y="3770021"/>
                    <a:pt x="118972" y="3774773"/>
                  </a:cubicBezTo>
                  <a:cubicBezTo>
                    <a:pt x="162418" y="3841300"/>
                    <a:pt x="235054" y="3865059"/>
                    <a:pt x="302938" y="3886782"/>
                  </a:cubicBezTo>
                  <a:cubicBezTo>
                    <a:pt x="364034" y="3906468"/>
                    <a:pt x="355888" y="3938374"/>
                    <a:pt x="338238" y="3979104"/>
                  </a:cubicBezTo>
                  <a:cubicBezTo>
                    <a:pt x="318552" y="4025944"/>
                    <a:pt x="294113" y="4071427"/>
                    <a:pt x="310405" y="4125055"/>
                  </a:cubicBezTo>
                  <a:cubicBezTo>
                    <a:pt x="310405" y="4125055"/>
                    <a:pt x="310405" y="4125055"/>
                    <a:pt x="310405" y="4125055"/>
                  </a:cubicBezTo>
                  <a:cubicBezTo>
                    <a:pt x="323982" y="4147457"/>
                    <a:pt x="353852" y="4171895"/>
                    <a:pt x="391867" y="4170538"/>
                  </a:cubicBezTo>
                  <a:cubicBezTo>
                    <a:pt x="476722" y="4166465"/>
                    <a:pt x="562935" y="4182757"/>
                    <a:pt x="645075" y="4161034"/>
                  </a:cubicBezTo>
                  <a:cubicBezTo>
                    <a:pt x="739434" y="4135917"/>
                    <a:pt x="830398" y="4166465"/>
                    <a:pt x="921363" y="4175289"/>
                  </a:cubicBezTo>
                  <a:cubicBezTo>
                    <a:pt x="969561" y="4180041"/>
                    <a:pt x="983138" y="4179363"/>
                    <a:pt x="982459" y="4133202"/>
                  </a:cubicBezTo>
                  <a:cubicBezTo>
                    <a:pt x="984496" y="4091113"/>
                    <a:pt x="894888" y="4074821"/>
                    <a:pt x="848727" y="4030017"/>
                  </a:cubicBezTo>
                  <a:cubicBezTo>
                    <a:pt x="920006" y="4023229"/>
                    <a:pt x="980423" y="4017798"/>
                    <a:pt x="1040839" y="4012367"/>
                  </a:cubicBezTo>
                  <a:cubicBezTo>
                    <a:pt x="1053737" y="4011010"/>
                    <a:pt x="1067314" y="4011010"/>
                    <a:pt x="1080212" y="4009652"/>
                  </a:cubicBezTo>
                  <a:cubicBezTo>
                    <a:pt x="1174572" y="3998791"/>
                    <a:pt x="1174572" y="3998112"/>
                    <a:pt x="1153528" y="4091792"/>
                  </a:cubicBezTo>
                  <a:cubicBezTo>
                    <a:pt x="1153528" y="4091792"/>
                    <a:pt x="1153528" y="4091792"/>
                    <a:pt x="1153528" y="4091792"/>
                  </a:cubicBezTo>
                  <a:cubicBezTo>
                    <a:pt x="1161673" y="4148815"/>
                    <a:pt x="1182717" y="4170538"/>
                    <a:pt x="1251960" y="4169180"/>
                  </a:cubicBezTo>
                  <a:cubicBezTo>
                    <a:pt x="1317807" y="4167822"/>
                    <a:pt x="1386370" y="4164428"/>
                    <a:pt x="1453575" y="4175968"/>
                  </a:cubicBezTo>
                  <a:cubicBezTo>
                    <a:pt x="1560833" y="4194297"/>
                    <a:pt x="1668089" y="4183436"/>
                    <a:pt x="1775347" y="4180720"/>
                  </a:cubicBezTo>
                  <a:cubicBezTo>
                    <a:pt x="1809289" y="4180041"/>
                    <a:pt x="1835764" y="4161713"/>
                    <a:pt x="1856808" y="4135917"/>
                  </a:cubicBezTo>
                  <a:cubicBezTo>
                    <a:pt x="1894144" y="4100617"/>
                    <a:pt x="1736652" y="4089755"/>
                    <a:pt x="1687097" y="4045631"/>
                  </a:cubicBezTo>
                  <a:cubicBezTo>
                    <a:pt x="1668768" y="4042237"/>
                    <a:pt x="1655871" y="4032733"/>
                    <a:pt x="1651118" y="4013725"/>
                  </a:cubicBezTo>
                  <a:cubicBezTo>
                    <a:pt x="1629396" y="3999470"/>
                    <a:pt x="1603599" y="3989966"/>
                    <a:pt x="1587986" y="3958060"/>
                  </a:cubicBezTo>
                  <a:cubicBezTo>
                    <a:pt x="1656549" y="3949914"/>
                    <a:pt x="1721039" y="3963491"/>
                    <a:pt x="1783492" y="3976389"/>
                  </a:cubicBezTo>
                  <a:cubicBezTo>
                    <a:pt x="1903648" y="4000827"/>
                    <a:pt x="2025160" y="4015762"/>
                    <a:pt x="2146673" y="4032733"/>
                  </a:cubicBezTo>
                  <a:cubicBezTo>
                    <a:pt x="2170432" y="4036127"/>
                    <a:pt x="2196229" y="4034090"/>
                    <a:pt x="2219988" y="4028660"/>
                  </a:cubicBezTo>
                  <a:cubicBezTo>
                    <a:pt x="2278368" y="4015762"/>
                    <a:pt x="2291266" y="3989966"/>
                    <a:pt x="2266828" y="3934980"/>
                  </a:cubicBezTo>
                  <a:cubicBezTo>
                    <a:pt x="2237638" y="3867774"/>
                    <a:pt x="2209805" y="3799211"/>
                    <a:pt x="2176542" y="3733364"/>
                  </a:cubicBezTo>
                  <a:cubicBezTo>
                    <a:pt x="2155498" y="3691954"/>
                    <a:pt x="2177221" y="3513419"/>
                    <a:pt x="2167038" y="3530390"/>
                  </a:cubicBezTo>
                  <a:cubicBezTo>
                    <a:pt x="2168396" y="3476761"/>
                    <a:pt x="2162965" y="3425169"/>
                    <a:pt x="2153461" y="3374256"/>
                  </a:cubicBezTo>
                  <a:cubicBezTo>
                    <a:pt x="2152783" y="3367468"/>
                    <a:pt x="2152104" y="3360679"/>
                    <a:pt x="2150746" y="3353891"/>
                  </a:cubicBezTo>
                  <a:cubicBezTo>
                    <a:pt x="2150746" y="3353891"/>
                    <a:pt x="2150746" y="3353891"/>
                    <a:pt x="2150746" y="3353891"/>
                  </a:cubicBezTo>
                  <a:cubicBezTo>
                    <a:pt x="2132417" y="3300941"/>
                    <a:pt x="2114089" y="3247313"/>
                    <a:pt x="2095760" y="3194363"/>
                  </a:cubicBezTo>
                  <a:cubicBezTo>
                    <a:pt x="2067249" y="3124442"/>
                    <a:pt x="2039416" y="3053843"/>
                    <a:pt x="2010226" y="2984601"/>
                  </a:cubicBezTo>
                  <a:cubicBezTo>
                    <a:pt x="1959991" y="2864446"/>
                    <a:pt x="1909078" y="2744291"/>
                    <a:pt x="1827617" y="2640428"/>
                  </a:cubicBezTo>
                  <a:cubicBezTo>
                    <a:pt x="1790281" y="2592909"/>
                    <a:pt x="1762448" y="2538602"/>
                    <a:pt x="1725112" y="2491083"/>
                  </a:cubicBezTo>
                  <a:cubicBezTo>
                    <a:pt x="1639578" y="2382468"/>
                    <a:pt x="1576446" y="2258919"/>
                    <a:pt x="1492949" y="2148947"/>
                  </a:cubicBezTo>
                  <a:cubicBezTo>
                    <a:pt x="1442714" y="2083099"/>
                    <a:pt x="1409451" y="2009784"/>
                    <a:pt x="1385013" y="1932396"/>
                  </a:cubicBezTo>
                  <a:cubicBezTo>
                    <a:pt x="1375509" y="1901848"/>
                    <a:pt x="1364647" y="1866548"/>
                    <a:pt x="1384334" y="1838716"/>
                  </a:cubicBezTo>
                  <a:cubicBezTo>
                    <a:pt x="1427100" y="1778299"/>
                    <a:pt x="1426422" y="1711773"/>
                    <a:pt x="1423706" y="1643209"/>
                  </a:cubicBezTo>
                  <a:cubicBezTo>
                    <a:pt x="1423028" y="1622844"/>
                    <a:pt x="1425743" y="1601121"/>
                    <a:pt x="1431853" y="1582114"/>
                  </a:cubicBezTo>
                  <a:cubicBezTo>
                    <a:pt x="1458327" y="1504726"/>
                    <a:pt x="1516708" y="1491828"/>
                    <a:pt x="1573730" y="1548171"/>
                  </a:cubicBezTo>
                  <a:cubicBezTo>
                    <a:pt x="1583234" y="1557675"/>
                    <a:pt x="1594095" y="1564464"/>
                    <a:pt x="1604957" y="1571931"/>
                  </a:cubicBezTo>
                  <a:cubicBezTo>
                    <a:pt x="1702710" y="1635742"/>
                    <a:pt x="1774668" y="1726707"/>
                    <a:pt x="1839837" y="1820387"/>
                  </a:cubicBezTo>
                  <a:cubicBezTo>
                    <a:pt x="1883283" y="1882841"/>
                    <a:pt x="1930122" y="1935790"/>
                    <a:pt x="1998006" y="1969732"/>
                  </a:cubicBezTo>
                  <a:cubicBezTo>
                    <a:pt x="2037379" y="1988740"/>
                    <a:pt x="2071322" y="1976521"/>
                    <a:pt x="2076753" y="1936469"/>
                  </a:cubicBezTo>
                  <a:cubicBezTo>
                    <a:pt x="2086935" y="1861118"/>
                    <a:pt x="2114089" y="1791197"/>
                    <a:pt x="2129023" y="1719240"/>
                  </a:cubicBezTo>
                  <a:cubicBezTo>
                    <a:pt x="2141243" y="1660859"/>
                    <a:pt x="2160928" y="1630312"/>
                    <a:pt x="2208447" y="1607231"/>
                  </a:cubicBezTo>
                  <a:cubicBezTo>
                    <a:pt x="2230849" y="1575325"/>
                    <a:pt x="2213200" y="1548851"/>
                    <a:pt x="2192834" y="1527806"/>
                  </a:cubicBezTo>
                  <a:cubicBezTo>
                    <a:pt x="2142600" y="1476214"/>
                    <a:pt x="2150746" y="1421907"/>
                    <a:pt x="2179936" y="1364205"/>
                  </a:cubicBezTo>
                  <a:cubicBezTo>
                    <a:pt x="2197586" y="1341804"/>
                    <a:pt x="2209805" y="1316008"/>
                    <a:pt x="2211842" y="1287496"/>
                  </a:cubicBezTo>
                  <a:cubicBezTo>
                    <a:pt x="2214557" y="1252875"/>
                    <a:pt x="2227455" y="1223006"/>
                    <a:pt x="2244426" y="1193137"/>
                  </a:cubicBezTo>
                  <a:cubicBezTo>
                    <a:pt x="2293303" y="1107603"/>
                    <a:pt x="2375443" y="1062121"/>
                    <a:pt x="2455546" y="1013923"/>
                  </a:cubicBezTo>
                  <a:cubicBezTo>
                    <a:pt x="2478627" y="1000346"/>
                    <a:pt x="2511211" y="994916"/>
                    <a:pt x="2512569" y="958937"/>
                  </a:cubicBezTo>
                  <a:cubicBezTo>
                    <a:pt x="2542438" y="876118"/>
                    <a:pt x="2519357" y="817738"/>
                    <a:pt x="2449436" y="763430"/>
                  </a:cubicBezTo>
                  <a:close/>
                </a:path>
              </a:pathLst>
            </a:custGeom>
            <a:solidFill>
              <a:schemeClr val="accent4"/>
            </a:solidFill>
            <a:ln w="6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911" name="차트 4">
            <a:extLst>
              <a:ext uri="{FF2B5EF4-FFF2-40B4-BE49-F238E27FC236}">
                <a16:creationId xmlns:a16="http://schemas.microsoft.com/office/drawing/2014/main" id="{671F9D3A-D356-43E9-B126-103AE873265D}"/>
              </a:ext>
            </a:extLst>
          </p:cNvPr>
          <p:cNvGraphicFramePr/>
          <p:nvPr/>
        </p:nvGraphicFramePr>
        <p:xfrm>
          <a:off x="5575754" y="4248043"/>
          <a:ext cx="1619855" cy="161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12" name="차트 301">
            <a:extLst>
              <a:ext uri="{FF2B5EF4-FFF2-40B4-BE49-F238E27FC236}">
                <a16:creationId xmlns:a16="http://schemas.microsoft.com/office/drawing/2014/main" id="{51DA1987-1B7C-4B25-A197-AF7267F62CB1}"/>
              </a:ext>
            </a:extLst>
          </p:cNvPr>
          <p:cNvGraphicFramePr/>
          <p:nvPr/>
        </p:nvGraphicFramePr>
        <p:xfrm>
          <a:off x="7652710" y="4250359"/>
          <a:ext cx="1619855" cy="161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13" name="TextBox 912">
            <a:extLst>
              <a:ext uri="{FF2B5EF4-FFF2-40B4-BE49-F238E27FC236}">
                <a16:creationId xmlns:a16="http://schemas.microsoft.com/office/drawing/2014/main" id="{06990E0E-C016-45A9-BC01-7C0831C0BC8F}"/>
              </a:ext>
            </a:extLst>
          </p:cNvPr>
          <p:cNvSpPr txBox="1"/>
          <p:nvPr/>
        </p:nvSpPr>
        <p:spPr>
          <a:xfrm>
            <a:off x="5362600" y="1968507"/>
            <a:ext cx="1457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7D6D0C58-8AA6-4875-AA06-F7B427E068F9}"/>
              </a:ext>
            </a:extLst>
          </p:cNvPr>
          <p:cNvSpPr txBox="1"/>
          <p:nvPr/>
        </p:nvSpPr>
        <p:spPr>
          <a:xfrm>
            <a:off x="5441056" y="1558277"/>
            <a:ext cx="275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5" name="TextBox 914">
            <a:extLst>
              <a:ext uri="{FF2B5EF4-FFF2-40B4-BE49-F238E27FC236}">
                <a16:creationId xmlns:a16="http://schemas.microsoft.com/office/drawing/2014/main" id="{56E6D656-6351-4606-A713-66B730670D3B}"/>
              </a:ext>
            </a:extLst>
          </p:cNvPr>
          <p:cNvSpPr txBox="1"/>
          <p:nvPr/>
        </p:nvSpPr>
        <p:spPr>
          <a:xfrm>
            <a:off x="6735362" y="1906951"/>
            <a:ext cx="4745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6" name="TextBox 915">
            <a:extLst>
              <a:ext uri="{FF2B5EF4-FFF2-40B4-BE49-F238E27FC236}">
                <a16:creationId xmlns:a16="http://schemas.microsoft.com/office/drawing/2014/main" id="{7755C258-0B44-406C-A9B0-6A8F1E5C0E4C}"/>
              </a:ext>
            </a:extLst>
          </p:cNvPr>
          <p:cNvSpPr txBox="1"/>
          <p:nvPr/>
        </p:nvSpPr>
        <p:spPr>
          <a:xfrm>
            <a:off x="5397845" y="2652612"/>
            <a:ext cx="6083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Get a modern PowerPoint  Presentation that is beautifully designed. Easy to change colors, photos and Text. </a:t>
            </a:r>
          </a:p>
        </p:txBody>
      </p:sp>
      <p:sp>
        <p:nvSpPr>
          <p:cNvPr id="917" name="TextBox 916">
            <a:extLst>
              <a:ext uri="{FF2B5EF4-FFF2-40B4-BE49-F238E27FC236}">
                <a16:creationId xmlns:a16="http://schemas.microsoft.com/office/drawing/2014/main" id="{3FC6E7D5-4DCC-4464-AA4B-0162217092E5}"/>
              </a:ext>
            </a:extLst>
          </p:cNvPr>
          <p:cNvSpPr txBox="1"/>
          <p:nvPr/>
        </p:nvSpPr>
        <p:spPr>
          <a:xfrm>
            <a:off x="5636653" y="3898318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id="{B5DD588B-E0DD-4064-BC5D-979121E68064}"/>
              </a:ext>
            </a:extLst>
          </p:cNvPr>
          <p:cNvSpPr txBox="1"/>
          <p:nvPr/>
        </p:nvSpPr>
        <p:spPr>
          <a:xfrm>
            <a:off x="7713609" y="3898318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9" name="TextBox 918">
            <a:extLst>
              <a:ext uri="{FF2B5EF4-FFF2-40B4-BE49-F238E27FC236}">
                <a16:creationId xmlns:a16="http://schemas.microsoft.com/office/drawing/2014/main" id="{39554B75-7A70-4E25-8265-CAB274EE8BB9}"/>
              </a:ext>
            </a:extLst>
          </p:cNvPr>
          <p:cNvSpPr txBox="1"/>
          <p:nvPr/>
        </p:nvSpPr>
        <p:spPr>
          <a:xfrm>
            <a:off x="8029318" y="482588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20" name="TextBox 919">
            <a:extLst>
              <a:ext uri="{FF2B5EF4-FFF2-40B4-BE49-F238E27FC236}">
                <a16:creationId xmlns:a16="http://schemas.microsoft.com/office/drawing/2014/main" id="{98180014-AA6A-4A02-B55B-A3E783794BA3}"/>
              </a:ext>
            </a:extLst>
          </p:cNvPr>
          <p:cNvSpPr txBox="1"/>
          <p:nvPr/>
        </p:nvSpPr>
        <p:spPr>
          <a:xfrm>
            <a:off x="5952362" y="4823568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921" name="차트 301">
            <a:extLst>
              <a:ext uri="{FF2B5EF4-FFF2-40B4-BE49-F238E27FC236}">
                <a16:creationId xmlns:a16="http://schemas.microsoft.com/office/drawing/2014/main" id="{52C3AC96-E76F-4BF0-979B-6F85A12B7625}"/>
              </a:ext>
            </a:extLst>
          </p:cNvPr>
          <p:cNvGraphicFramePr/>
          <p:nvPr/>
        </p:nvGraphicFramePr>
        <p:xfrm>
          <a:off x="9668767" y="4250359"/>
          <a:ext cx="1619855" cy="161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22" name="TextBox 921">
            <a:extLst>
              <a:ext uri="{FF2B5EF4-FFF2-40B4-BE49-F238E27FC236}">
                <a16:creationId xmlns:a16="http://schemas.microsoft.com/office/drawing/2014/main" id="{D10CF3F5-0CC6-4A31-A3F2-27F080FD925F}"/>
              </a:ext>
            </a:extLst>
          </p:cNvPr>
          <p:cNvSpPr txBox="1"/>
          <p:nvPr/>
        </p:nvSpPr>
        <p:spPr>
          <a:xfrm>
            <a:off x="9729666" y="3898318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id="{A3045C21-F74A-47A0-B1A2-51FA0719CC69}"/>
              </a:ext>
            </a:extLst>
          </p:cNvPr>
          <p:cNvSpPr txBox="1"/>
          <p:nvPr/>
        </p:nvSpPr>
        <p:spPr>
          <a:xfrm>
            <a:off x="10045375" y="482588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2021-04-15T05:07:48Z</dcterms:modified>
</cp:coreProperties>
</file>