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78" name="Freeform: Shape 1677">
            <a:extLst>
              <a:ext uri="{FF2B5EF4-FFF2-40B4-BE49-F238E27FC236}">
                <a16:creationId xmlns:a16="http://schemas.microsoft.com/office/drawing/2014/main" id="{3DE6F8D2-FE0D-4ECC-85E7-10E5B6680619}"/>
              </a:ext>
            </a:extLst>
          </p:cNvPr>
          <p:cNvSpPr/>
          <p:nvPr/>
        </p:nvSpPr>
        <p:spPr>
          <a:xfrm flipH="1">
            <a:off x="1289868" y="2167561"/>
            <a:ext cx="2115057" cy="3533746"/>
          </a:xfrm>
          <a:custGeom>
            <a:avLst/>
            <a:gdLst>
              <a:gd name="connsiteX0" fmla="*/ 1431131 w 1447800"/>
              <a:gd name="connsiteY0" fmla="*/ 1370171 h 2095500"/>
              <a:gd name="connsiteX1" fmla="*/ 1431131 w 1447800"/>
              <a:gd name="connsiteY1" fmla="*/ 1855946 h 2095500"/>
              <a:gd name="connsiteX2" fmla="*/ 1207294 w 1447800"/>
              <a:gd name="connsiteY2" fmla="*/ 2079784 h 2095500"/>
              <a:gd name="connsiteX3" fmla="*/ 245269 w 1447800"/>
              <a:gd name="connsiteY3" fmla="*/ 2079784 h 2095500"/>
              <a:gd name="connsiteX4" fmla="*/ 21431 w 1447800"/>
              <a:gd name="connsiteY4" fmla="*/ 1854994 h 2095500"/>
              <a:gd name="connsiteX5" fmla="*/ 21431 w 1447800"/>
              <a:gd name="connsiteY5" fmla="*/ 245269 h 2095500"/>
              <a:gd name="connsiteX6" fmla="*/ 245269 w 1447800"/>
              <a:gd name="connsiteY6" fmla="*/ 21431 h 2095500"/>
              <a:gd name="connsiteX7" fmla="*/ 1207294 w 1447800"/>
              <a:gd name="connsiteY7" fmla="*/ 21431 h 2095500"/>
              <a:gd name="connsiteX8" fmla="*/ 1431131 w 1447800"/>
              <a:gd name="connsiteY8" fmla="*/ 245269 h 2095500"/>
              <a:gd name="connsiteX9" fmla="*/ 1431131 w 1447800"/>
              <a:gd name="connsiteY9" fmla="*/ 1050131 h 2095500"/>
              <a:gd name="connsiteX0" fmla="*/ 1409700 w 1409700"/>
              <a:gd name="connsiteY0" fmla="*/ 1834515 h 2058353"/>
              <a:gd name="connsiteX1" fmla="*/ 1185863 w 1409700"/>
              <a:gd name="connsiteY1" fmla="*/ 2058353 h 2058353"/>
              <a:gd name="connsiteX2" fmla="*/ 223838 w 1409700"/>
              <a:gd name="connsiteY2" fmla="*/ 2058353 h 2058353"/>
              <a:gd name="connsiteX3" fmla="*/ 0 w 1409700"/>
              <a:gd name="connsiteY3" fmla="*/ 1833563 h 2058353"/>
              <a:gd name="connsiteX4" fmla="*/ 0 w 1409700"/>
              <a:gd name="connsiteY4" fmla="*/ 223838 h 2058353"/>
              <a:gd name="connsiteX5" fmla="*/ 223838 w 1409700"/>
              <a:gd name="connsiteY5" fmla="*/ 0 h 2058353"/>
              <a:gd name="connsiteX6" fmla="*/ 1185863 w 1409700"/>
              <a:gd name="connsiteY6" fmla="*/ 0 h 2058353"/>
              <a:gd name="connsiteX7" fmla="*/ 1409700 w 1409700"/>
              <a:gd name="connsiteY7" fmla="*/ 223838 h 2058353"/>
              <a:gd name="connsiteX8" fmla="*/ 1409700 w 1409700"/>
              <a:gd name="connsiteY8" fmla="*/ 1028700 h 2058353"/>
              <a:gd name="connsiteX0" fmla="*/ 1409700 w 1409700"/>
              <a:gd name="connsiteY0" fmla="*/ 1834515 h 2058353"/>
              <a:gd name="connsiteX1" fmla="*/ 1185863 w 1409700"/>
              <a:gd name="connsiteY1" fmla="*/ 2058353 h 2058353"/>
              <a:gd name="connsiteX2" fmla="*/ 223838 w 1409700"/>
              <a:gd name="connsiteY2" fmla="*/ 2058353 h 2058353"/>
              <a:gd name="connsiteX3" fmla="*/ 0 w 1409700"/>
              <a:gd name="connsiteY3" fmla="*/ 1833563 h 2058353"/>
              <a:gd name="connsiteX4" fmla="*/ 0 w 1409700"/>
              <a:gd name="connsiteY4" fmla="*/ 223838 h 2058353"/>
              <a:gd name="connsiteX5" fmla="*/ 223838 w 1409700"/>
              <a:gd name="connsiteY5" fmla="*/ 0 h 2058353"/>
              <a:gd name="connsiteX6" fmla="*/ 1185863 w 1409700"/>
              <a:gd name="connsiteY6" fmla="*/ 0 h 2058353"/>
              <a:gd name="connsiteX7" fmla="*/ 1409700 w 1409700"/>
              <a:gd name="connsiteY7" fmla="*/ 223838 h 2058353"/>
              <a:gd name="connsiteX8" fmla="*/ 1409700 w 1409700"/>
              <a:gd name="connsiteY8" fmla="*/ 675325 h 2058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09700" h="2058353">
                <a:moveTo>
                  <a:pt x="1409700" y="1834515"/>
                </a:moveTo>
                <a:cubicBezTo>
                  <a:pt x="1409700" y="1958340"/>
                  <a:pt x="1309688" y="2058353"/>
                  <a:pt x="1185863" y="2058353"/>
                </a:cubicBezTo>
                <a:lnTo>
                  <a:pt x="223838" y="2058353"/>
                </a:lnTo>
                <a:cubicBezTo>
                  <a:pt x="100013" y="2057400"/>
                  <a:pt x="0" y="1957388"/>
                  <a:pt x="0" y="1833563"/>
                </a:cubicBezTo>
                <a:lnTo>
                  <a:pt x="0" y="223838"/>
                </a:lnTo>
                <a:cubicBezTo>
                  <a:pt x="0" y="100013"/>
                  <a:pt x="100013" y="0"/>
                  <a:pt x="223838" y="0"/>
                </a:cubicBezTo>
                <a:lnTo>
                  <a:pt x="1185863" y="0"/>
                </a:lnTo>
                <a:cubicBezTo>
                  <a:pt x="1309688" y="0"/>
                  <a:pt x="1409700" y="100013"/>
                  <a:pt x="1409700" y="223838"/>
                </a:cubicBezTo>
                <a:lnTo>
                  <a:pt x="1409700" y="675325"/>
                </a:lnTo>
              </a:path>
            </a:pathLst>
          </a:custGeom>
          <a:solidFill>
            <a:srgbClr val="FFFFFF"/>
          </a:solidFill>
          <a:ln w="3810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79" name="Freeform: Shape 1678">
            <a:extLst>
              <a:ext uri="{FF2B5EF4-FFF2-40B4-BE49-F238E27FC236}">
                <a16:creationId xmlns:a16="http://schemas.microsoft.com/office/drawing/2014/main" id="{6C438D35-4A28-4C8F-9C60-FF502F10B176}"/>
              </a:ext>
            </a:extLst>
          </p:cNvPr>
          <p:cNvSpPr>
            <a:spLocks noChangeAspect="1"/>
          </p:cNvSpPr>
          <p:nvPr/>
        </p:nvSpPr>
        <p:spPr>
          <a:xfrm>
            <a:off x="836439" y="3520122"/>
            <a:ext cx="690390" cy="1828800"/>
          </a:xfrm>
          <a:custGeom>
            <a:avLst/>
            <a:gdLst>
              <a:gd name="connsiteX0" fmla="*/ 591978 w 895350"/>
              <a:gd name="connsiteY0" fmla="*/ 2353151 h 2371725"/>
              <a:gd name="connsiteX1" fmla="*/ 591978 w 895350"/>
              <a:gd name="connsiteY1" fmla="*/ 535781 h 2371725"/>
              <a:gd name="connsiteX2" fmla="*/ 321469 w 895350"/>
              <a:gd name="connsiteY2" fmla="*/ 731996 h 2371725"/>
              <a:gd name="connsiteX3" fmla="*/ 21431 w 895350"/>
              <a:gd name="connsiteY3" fmla="*/ 879634 h 2371725"/>
              <a:gd name="connsiteX4" fmla="*/ 21431 w 895350"/>
              <a:gd name="connsiteY4" fmla="*/ 604361 h 2371725"/>
              <a:gd name="connsiteX5" fmla="*/ 439578 w 895350"/>
              <a:gd name="connsiteY5" fmla="*/ 331946 h 2371725"/>
              <a:gd name="connsiteX6" fmla="*/ 692944 w 895350"/>
              <a:gd name="connsiteY6" fmla="*/ 21431 h 2371725"/>
              <a:gd name="connsiteX7" fmla="*/ 876776 w 895350"/>
              <a:gd name="connsiteY7" fmla="*/ 21431 h 2371725"/>
              <a:gd name="connsiteX8" fmla="*/ 876776 w 895350"/>
              <a:gd name="connsiteY8" fmla="*/ 2353151 h 2371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95350" h="2371725">
                <a:moveTo>
                  <a:pt x="591978" y="2353151"/>
                </a:moveTo>
                <a:lnTo>
                  <a:pt x="591978" y="535781"/>
                </a:lnTo>
                <a:cubicBezTo>
                  <a:pt x="523399" y="601504"/>
                  <a:pt x="432911" y="667226"/>
                  <a:pt x="321469" y="731996"/>
                </a:cubicBezTo>
                <a:cubicBezTo>
                  <a:pt x="210026" y="797719"/>
                  <a:pt x="110014" y="846296"/>
                  <a:pt x="21431" y="879634"/>
                </a:cubicBezTo>
                <a:lnTo>
                  <a:pt x="21431" y="604361"/>
                </a:lnTo>
                <a:cubicBezTo>
                  <a:pt x="180499" y="529114"/>
                  <a:pt x="320516" y="438626"/>
                  <a:pt x="439578" y="331946"/>
                </a:cubicBezTo>
                <a:cubicBezTo>
                  <a:pt x="558641" y="225266"/>
                  <a:pt x="643414" y="121444"/>
                  <a:pt x="692944" y="21431"/>
                </a:cubicBezTo>
                <a:lnTo>
                  <a:pt x="876776" y="21431"/>
                </a:lnTo>
                <a:lnTo>
                  <a:pt x="876776" y="2353151"/>
                </a:lnTo>
              </a:path>
            </a:pathLst>
          </a:custGeom>
          <a:noFill/>
          <a:ln w="3810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80" name="Freeform: Shape 1679">
            <a:extLst>
              <a:ext uri="{FF2B5EF4-FFF2-40B4-BE49-F238E27FC236}">
                <a16:creationId xmlns:a16="http://schemas.microsoft.com/office/drawing/2014/main" id="{6F8CE9AB-0E9F-41D8-8C85-BC41252526C6}"/>
              </a:ext>
            </a:extLst>
          </p:cNvPr>
          <p:cNvSpPr/>
          <p:nvPr/>
        </p:nvSpPr>
        <p:spPr>
          <a:xfrm flipH="1">
            <a:off x="5038471" y="2167561"/>
            <a:ext cx="2115057" cy="3533746"/>
          </a:xfrm>
          <a:custGeom>
            <a:avLst/>
            <a:gdLst>
              <a:gd name="connsiteX0" fmla="*/ 1431131 w 1447800"/>
              <a:gd name="connsiteY0" fmla="*/ 1370171 h 2095500"/>
              <a:gd name="connsiteX1" fmla="*/ 1431131 w 1447800"/>
              <a:gd name="connsiteY1" fmla="*/ 1855946 h 2095500"/>
              <a:gd name="connsiteX2" fmla="*/ 1207294 w 1447800"/>
              <a:gd name="connsiteY2" fmla="*/ 2079784 h 2095500"/>
              <a:gd name="connsiteX3" fmla="*/ 245269 w 1447800"/>
              <a:gd name="connsiteY3" fmla="*/ 2079784 h 2095500"/>
              <a:gd name="connsiteX4" fmla="*/ 21431 w 1447800"/>
              <a:gd name="connsiteY4" fmla="*/ 1854994 h 2095500"/>
              <a:gd name="connsiteX5" fmla="*/ 21431 w 1447800"/>
              <a:gd name="connsiteY5" fmla="*/ 245269 h 2095500"/>
              <a:gd name="connsiteX6" fmla="*/ 245269 w 1447800"/>
              <a:gd name="connsiteY6" fmla="*/ 21431 h 2095500"/>
              <a:gd name="connsiteX7" fmla="*/ 1207294 w 1447800"/>
              <a:gd name="connsiteY7" fmla="*/ 21431 h 2095500"/>
              <a:gd name="connsiteX8" fmla="*/ 1431131 w 1447800"/>
              <a:gd name="connsiteY8" fmla="*/ 245269 h 2095500"/>
              <a:gd name="connsiteX9" fmla="*/ 1431131 w 1447800"/>
              <a:gd name="connsiteY9" fmla="*/ 1050131 h 2095500"/>
              <a:gd name="connsiteX0" fmla="*/ 1409700 w 1409700"/>
              <a:gd name="connsiteY0" fmla="*/ 1834515 h 2058353"/>
              <a:gd name="connsiteX1" fmla="*/ 1185863 w 1409700"/>
              <a:gd name="connsiteY1" fmla="*/ 2058353 h 2058353"/>
              <a:gd name="connsiteX2" fmla="*/ 223838 w 1409700"/>
              <a:gd name="connsiteY2" fmla="*/ 2058353 h 2058353"/>
              <a:gd name="connsiteX3" fmla="*/ 0 w 1409700"/>
              <a:gd name="connsiteY3" fmla="*/ 1833563 h 2058353"/>
              <a:gd name="connsiteX4" fmla="*/ 0 w 1409700"/>
              <a:gd name="connsiteY4" fmla="*/ 223838 h 2058353"/>
              <a:gd name="connsiteX5" fmla="*/ 223838 w 1409700"/>
              <a:gd name="connsiteY5" fmla="*/ 0 h 2058353"/>
              <a:gd name="connsiteX6" fmla="*/ 1185863 w 1409700"/>
              <a:gd name="connsiteY6" fmla="*/ 0 h 2058353"/>
              <a:gd name="connsiteX7" fmla="*/ 1409700 w 1409700"/>
              <a:gd name="connsiteY7" fmla="*/ 223838 h 2058353"/>
              <a:gd name="connsiteX8" fmla="*/ 1409700 w 1409700"/>
              <a:gd name="connsiteY8" fmla="*/ 1028700 h 2058353"/>
              <a:gd name="connsiteX0" fmla="*/ 1409700 w 1409700"/>
              <a:gd name="connsiteY0" fmla="*/ 1834515 h 2058353"/>
              <a:gd name="connsiteX1" fmla="*/ 1185863 w 1409700"/>
              <a:gd name="connsiteY1" fmla="*/ 2058353 h 2058353"/>
              <a:gd name="connsiteX2" fmla="*/ 223838 w 1409700"/>
              <a:gd name="connsiteY2" fmla="*/ 2058353 h 2058353"/>
              <a:gd name="connsiteX3" fmla="*/ 0 w 1409700"/>
              <a:gd name="connsiteY3" fmla="*/ 1833563 h 2058353"/>
              <a:gd name="connsiteX4" fmla="*/ 0 w 1409700"/>
              <a:gd name="connsiteY4" fmla="*/ 223838 h 2058353"/>
              <a:gd name="connsiteX5" fmla="*/ 223838 w 1409700"/>
              <a:gd name="connsiteY5" fmla="*/ 0 h 2058353"/>
              <a:gd name="connsiteX6" fmla="*/ 1185863 w 1409700"/>
              <a:gd name="connsiteY6" fmla="*/ 0 h 2058353"/>
              <a:gd name="connsiteX7" fmla="*/ 1409700 w 1409700"/>
              <a:gd name="connsiteY7" fmla="*/ 223838 h 2058353"/>
              <a:gd name="connsiteX8" fmla="*/ 1409700 w 1409700"/>
              <a:gd name="connsiteY8" fmla="*/ 675325 h 2058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09700" h="2058353">
                <a:moveTo>
                  <a:pt x="1409700" y="1834515"/>
                </a:moveTo>
                <a:cubicBezTo>
                  <a:pt x="1409700" y="1958340"/>
                  <a:pt x="1309688" y="2058353"/>
                  <a:pt x="1185863" y="2058353"/>
                </a:cubicBezTo>
                <a:lnTo>
                  <a:pt x="223838" y="2058353"/>
                </a:lnTo>
                <a:cubicBezTo>
                  <a:pt x="100013" y="2057400"/>
                  <a:pt x="0" y="1957388"/>
                  <a:pt x="0" y="1833563"/>
                </a:cubicBezTo>
                <a:lnTo>
                  <a:pt x="0" y="223838"/>
                </a:lnTo>
                <a:cubicBezTo>
                  <a:pt x="0" y="100013"/>
                  <a:pt x="100013" y="0"/>
                  <a:pt x="223838" y="0"/>
                </a:cubicBezTo>
                <a:lnTo>
                  <a:pt x="1185863" y="0"/>
                </a:lnTo>
                <a:cubicBezTo>
                  <a:pt x="1309688" y="0"/>
                  <a:pt x="1409700" y="100013"/>
                  <a:pt x="1409700" y="223838"/>
                </a:cubicBezTo>
                <a:lnTo>
                  <a:pt x="1409700" y="675325"/>
                </a:lnTo>
              </a:path>
            </a:pathLst>
          </a:custGeom>
          <a:solidFill>
            <a:srgbClr val="FFFFFF"/>
          </a:solidFill>
          <a:ln w="38100" cap="flat">
            <a:solidFill>
              <a:schemeClr val="accent1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81" name="Freeform: Shape 1680">
            <a:extLst>
              <a:ext uri="{FF2B5EF4-FFF2-40B4-BE49-F238E27FC236}">
                <a16:creationId xmlns:a16="http://schemas.microsoft.com/office/drawing/2014/main" id="{A8B8600A-657C-4331-8DE0-0FC77497A26A}"/>
              </a:ext>
            </a:extLst>
          </p:cNvPr>
          <p:cNvSpPr/>
          <p:nvPr/>
        </p:nvSpPr>
        <p:spPr>
          <a:xfrm flipH="1">
            <a:off x="8787074" y="2167561"/>
            <a:ext cx="2115057" cy="3533746"/>
          </a:xfrm>
          <a:custGeom>
            <a:avLst/>
            <a:gdLst>
              <a:gd name="connsiteX0" fmla="*/ 1431131 w 1447800"/>
              <a:gd name="connsiteY0" fmla="*/ 1370171 h 2095500"/>
              <a:gd name="connsiteX1" fmla="*/ 1431131 w 1447800"/>
              <a:gd name="connsiteY1" fmla="*/ 1855946 h 2095500"/>
              <a:gd name="connsiteX2" fmla="*/ 1207294 w 1447800"/>
              <a:gd name="connsiteY2" fmla="*/ 2079784 h 2095500"/>
              <a:gd name="connsiteX3" fmla="*/ 245269 w 1447800"/>
              <a:gd name="connsiteY3" fmla="*/ 2079784 h 2095500"/>
              <a:gd name="connsiteX4" fmla="*/ 21431 w 1447800"/>
              <a:gd name="connsiteY4" fmla="*/ 1854994 h 2095500"/>
              <a:gd name="connsiteX5" fmla="*/ 21431 w 1447800"/>
              <a:gd name="connsiteY5" fmla="*/ 245269 h 2095500"/>
              <a:gd name="connsiteX6" fmla="*/ 245269 w 1447800"/>
              <a:gd name="connsiteY6" fmla="*/ 21431 h 2095500"/>
              <a:gd name="connsiteX7" fmla="*/ 1207294 w 1447800"/>
              <a:gd name="connsiteY7" fmla="*/ 21431 h 2095500"/>
              <a:gd name="connsiteX8" fmla="*/ 1431131 w 1447800"/>
              <a:gd name="connsiteY8" fmla="*/ 245269 h 2095500"/>
              <a:gd name="connsiteX9" fmla="*/ 1431131 w 1447800"/>
              <a:gd name="connsiteY9" fmla="*/ 1050131 h 2095500"/>
              <a:gd name="connsiteX0" fmla="*/ 1409700 w 1409700"/>
              <a:gd name="connsiteY0" fmla="*/ 1834515 h 2058353"/>
              <a:gd name="connsiteX1" fmla="*/ 1185863 w 1409700"/>
              <a:gd name="connsiteY1" fmla="*/ 2058353 h 2058353"/>
              <a:gd name="connsiteX2" fmla="*/ 223838 w 1409700"/>
              <a:gd name="connsiteY2" fmla="*/ 2058353 h 2058353"/>
              <a:gd name="connsiteX3" fmla="*/ 0 w 1409700"/>
              <a:gd name="connsiteY3" fmla="*/ 1833563 h 2058353"/>
              <a:gd name="connsiteX4" fmla="*/ 0 w 1409700"/>
              <a:gd name="connsiteY4" fmla="*/ 223838 h 2058353"/>
              <a:gd name="connsiteX5" fmla="*/ 223838 w 1409700"/>
              <a:gd name="connsiteY5" fmla="*/ 0 h 2058353"/>
              <a:gd name="connsiteX6" fmla="*/ 1185863 w 1409700"/>
              <a:gd name="connsiteY6" fmla="*/ 0 h 2058353"/>
              <a:gd name="connsiteX7" fmla="*/ 1409700 w 1409700"/>
              <a:gd name="connsiteY7" fmla="*/ 223838 h 2058353"/>
              <a:gd name="connsiteX8" fmla="*/ 1409700 w 1409700"/>
              <a:gd name="connsiteY8" fmla="*/ 1028700 h 2058353"/>
              <a:gd name="connsiteX0" fmla="*/ 1409700 w 1409700"/>
              <a:gd name="connsiteY0" fmla="*/ 1834515 h 2058353"/>
              <a:gd name="connsiteX1" fmla="*/ 1185863 w 1409700"/>
              <a:gd name="connsiteY1" fmla="*/ 2058353 h 2058353"/>
              <a:gd name="connsiteX2" fmla="*/ 223838 w 1409700"/>
              <a:gd name="connsiteY2" fmla="*/ 2058353 h 2058353"/>
              <a:gd name="connsiteX3" fmla="*/ 0 w 1409700"/>
              <a:gd name="connsiteY3" fmla="*/ 1833563 h 2058353"/>
              <a:gd name="connsiteX4" fmla="*/ 0 w 1409700"/>
              <a:gd name="connsiteY4" fmla="*/ 223838 h 2058353"/>
              <a:gd name="connsiteX5" fmla="*/ 223838 w 1409700"/>
              <a:gd name="connsiteY5" fmla="*/ 0 h 2058353"/>
              <a:gd name="connsiteX6" fmla="*/ 1185863 w 1409700"/>
              <a:gd name="connsiteY6" fmla="*/ 0 h 2058353"/>
              <a:gd name="connsiteX7" fmla="*/ 1409700 w 1409700"/>
              <a:gd name="connsiteY7" fmla="*/ 223838 h 2058353"/>
              <a:gd name="connsiteX8" fmla="*/ 1409700 w 1409700"/>
              <a:gd name="connsiteY8" fmla="*/ 675325 h 2058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09700" h="2058353">
                <a:moveTo>
                  <a:pt x="1409700" y="1834515"/>
                </a:moveTo>
                <a:cubicBezTo>
                  <a:pt x="1409700" y="1958340"/>
                  <a:pt x="1309688" y="2058353"/>
                  <a:pt x="1185863" y="2058353"/>
                </a:cubicBezTo>
                <a:lnTo>
                  <a:pt x="223838" y="2058353"/>
                </a:lnTo>
                <a:cubicBezTo>
                  <a:pt x="100013" y="2057400"/>
                  <a:pt x="0" y="1957388"/>
                  <a:pt x="0" y="1833563"/>
                </a:cubicBezTo>
                <a:lnTo>
                  <a:pt x="0" y="223838"/>
                </a:lnTo>
                <a:cubicBezTo>
                  <a:pt x="0" y="100013"/>
                  <a:pt x="100013" y="0"/>
                  <a:pt x="223838" y="0"/>
                </a:cubicBezTo>
                <a:lnTo>
                  <a:pt x="1185863" y="0"/>
                </a:lnTo>
                <a:cubicBezTo>
                  <a:pt x="1309688" y="0"/>
                  <a:pt x="1409700" y="100013"/>
                  <a:pt x="1409700" y="223838"/>
                </a:cubicBezTo>
                <a:lnTo>
                  <a:pt x="1409700" y="675325"/>
                </a:lnTo>
              </a:path>
            </a:pathLst>
          </a:custGeom>
          <a:solidFill>
            <a:srgbClr val="FFFFFF"/>
          </a:solidFill>
          <a:ln w="38100" cap="flat">
            <a:solidFill>
              <a:schemeClr val="accent2"/>
            </a:solidFill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82" name="Freeform: Shape 1681">
            <a:extLst>
              <a:ext uri="{FF2B5EF4-FFF2-40B4-BE49-F238E27FC236}">
                <a16:creationId xmlns:a16="http://schemas.microsoft.com/office/drawing/2014/main" id="{4BCFF5B5-D1B3-40B3-A71C-CFF8D56F9346}"/>
              </a:ext>
            </a:extLst>
          </p:cNvPr>
          <p:cNvSpPr>
            <a:spLocks noChangeAspect="1"/>
          </p:cNvSpPr>
          <p:nvPr/>
        </p:nvSpPr>
        <p:spPr>
          <a:xfrm>
            <a:off x="4144635" y="3604288"/>
            <a:ext cx="1160657" cy="1744634"/>
          </a:xfrm>
          <a:custGeom>
            <a:avLst/>
            <a:gdLst>
              <a:gd name="connsiteX0" fmla="*/ 1181320 w 1514475"/>
              <a:gd name="connsiteY0" fmla="*/ 2250758 h 2276475"/>
              <a:gd name="connsiteX1" fmla="*/ 28795 w 1514475"/>
              <a:gd name="connsiteY1" fmla="*/ 2250758 h 2276475"/>
              <a:gd name="connsiteX2" fmla="*/ 60227 w 1514475"/>
              <a:gd name="connsiteY2" fmla="*/ 2062163 h 2276475"/>
              <a:gd name="connsiteX3" fmla="*/ 239297 w 1514475"/>
              <a:gd name="connsiteY3" fmla="*/ 1767840 h 2276475"/>
              <a:gd name="connsiteX4" fmla="*/ 595532 w 1514475"/>
              <a:gd name="connsiteY4" fmla="*/ 1432560 h 2276475"/>
              <a:gd name="connsiteX5" fmla="*/ 1083212 w 1514475"/>
              <a:gd name="connsiteY5" fmla="*/ 962978 h 2276475"/>
              <a:gd name="connsiteX6" fmla="*/ 1209895 w 1514475"/>
              <a:gd name="connsiteY6" fmla="*/ 636270 h 2276475"/>
              <a:gd name="connsiteX7" fmla="*/ 1094642 w 1514475"/>
              <a:gd name="connsiteY7" fmla="*/ 363855 h 2276475"/>
              <a:gd name="connsiteX8" fmla="*/ 793652 w 1514475"/>
              <a:gd name="connsiteY8" fmla="*/ 252413 h 2276475"/>
              <a:gd name="connsiteX9" fmla="*/ 479327 w 1514475"/>
              <a:gd name="connsiteY9" fmla="*/ 370522 h 2276475"/>
              <a:gd name="connsiteX10" fmla="*/ 360265 w 1514475"/>
              <a:gd name="connsiteY10" fmla="*/ 697230 h 2276475"/>
              <a:gd name="connsiteX11" fmla="*/ 81182 w 1514475"/>
              <a:gd name="connsiteY11" fmla="*/ 668655 h 2276475"/>
              <a:gd name="connsiteX12" fmla="*/ 297400 w 1514475"/>
              <a:gd name="connsiteY12" fmla="*/ 192405 h 2276475"/>
              <a:gd name="connsiteX13" fmla="*/ 800320 w 1514475"/>
              <a:gd name="connsiteY13" fmla="*/ 28575 h 2276475"/>
              <a:gd name="connsiteX14" fmla="*/ 1305145 w 1514475"/>
              <a:gd name="connsiteY14" fmla="*/ 205740 h 2276475"/>
              <a:gd name="connsiteX15" fmla="*/ 1490882 w 1514475"/>
              <a:gd name="connsiteY15" fmla="*/ 643890 h 2276475"/>
              <a:gd name="connsiteX16" fmla="*/ 1436590 w 1514475"/>
              <a:gd name="connsiteY16" fmla="*/ 904875 h 2276475"/>
              <a:gd name="connsiteX17" fmla="*/ 1255615 w 1514475"/>
              <a:gd name="connsiteY17" fmla="*/ 1175385 h 2276475"/>
              <a:gd name="connsiteX18" fmla="*/ 836515 w 1514475"/>
              <a:gd name="connsiteY18" fmla="*/ 1564957 h 2276475"/>
              <a:gd name="connsiteX19" fmla="*/ 522190 w 1514475"/>
              <a:gd name="connsiteY19" fmla="*/ 1844040 h 2276475"/>
              <a:gd name="connsiteX20" fmla="*/ 406937 w 1514475"/>
              <a:gd name="connsiteY20" fmla="*/ 1991678 h 2276475"/>
              <a:gd name="connsiteX21" fmla="*/ 1493740 w 1514475"/>
              <a:gd name="connsiteY21" fmla="*/ 1991678 h 227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14475" h="2276475">
                <a:moveTo>
                  <a:pt x="1181320" y="2250758"/>
                </a:moveTo>
                <a:lnTo>
                  <a:pt x="28795" y="2250758"/>
                </a:lnTo>
                <a:cubicBezTo>
                  <a:pt x="26890" y="2185035"/>
                  <a:pt x="37367" y="2122170"/>
                  <a:pt x="60227" y="2062163"/>
                </a:cubicBezTo>
                <a:cubicBezTo>
                  <a:pt x="97375" y="1962150"/>
                  <a:pt x="157382" y="1864043"/>
                  <a:pt x="239297" y="1767840"/>
                </a:cubicBezTo>
                <a:cubicBezTo>
                  <a:pt x="321212" y="1670685"/>
                  <a:pt x="440275" y="1559243"/>
                  <a:pt x="595532" y="1432560"/>
                </a:cubicBezTo>
                <a:cubicBezTo>
                  <a:pt x="836515" y="1235393"/>
                  <a:pt x="999392" y="1079182"/>
                  <a:pt x="1083212" y="962978"/>
                </a:cubicBezTo>
                <a:cubicBezTo>
                  <a:pt x="1167985" y="847725"/>
                  <a:pt x="1209895" y="738188"/>
                  <a:pt x="1209895" y="636270"/>
                </a:cubicBezTo>
                <a:cubicBezTo>
                  <a:pt x="1209895" y="528638"/>
                  <a:pt x="1171795" y="437197"/>
                  <a:pt x="1094642" y="363855"/>
                </a:cubicBezTo>
                <a:cubicBezTo>
                  <a:pt x="1017490" y="289560"/>
                  <a:pt x="917477" y="252413"/>
                  <a:pt x="793652" y="252413"/>
                </a:cubicBezTo>
                <a:cubicBezTo>
                  <a:pt x="663160" y="252413"/>
                  <a:pt x="558385" y="291465"/>
                  <a:pt x="479327" y="370522"/>
                </a:cubicBezTo>
                <a:cubicBezTo>
                  <a:pt x="400270" y="449580"/>
                  <a:pt x="361217" y="558165"/>
                  <a:pt x="360265" y="697230"/>
                </a:cubicBezTo>
                <a:lnTo>
                  <a:pt x="81182" y="668655"/>
                </a:lnTo>
                <a:cubicBezTo>
                  <a:pt x="100232" y="460057"/>
                  <a:pt x="172622" y="300990"/>
                  <a:pt x="297400" y="192405"/>
                </a:cubicBezTo>
                <a:cubicBezTo>
                  <a:pt x="422177" y="82867"/>
                  <a:pt x="589817" y="28575"/>
                  <a:pt x="800320" y="28575"/>
                </a:cubicBezTo>
                <a:cubicBezTo>
                  <a:pt x="1012727" y="28575"/>
                  <a:pt x="1181320" y="87630"/>
                  <a:pt x="1305145" y="205740"/>
                </a:cubicBezTo>
                <a:cubicBezTo>
                  <a:pt x="1428970" y="323850"/>
                  <a:pt x="1490882" y="469582"/>
                  <a:pt x="1490882" y="643890"/>
                </a:cubicBezTo>
                <a:cubicBezTo>
                  <a:pt x="1490882" y="732472"/>
                  <a:pt x="1472785" y="820103"/>
                  <a:pt x="1436590" y="904875"/>
                </a:cubicBezTo>
                <a:cubicBezTo>
                  <a:pt x="1400395" y="990600"/>
                  <a:pt x="1340387" y="1081088"/>
                  <a:pt x="1255615" y="1175385"/>
                </a:cubicBezTo>
                <a:cubicBezTo>
                  <a:pt x="1171795" y="1269682"/>
                  <a:pt x="1031777" y="1400175"/>
                  <a:pt x="836515" y="1564957"/>
                </a:cubicBezTo>
                <a:cubicBezTo>
                  <a:pt x="673637" y="1702118"/>
                  <a:pt x="568862" y="1794510"/>
                  <a:pt x="522190" y="1844040"/>
                </a:cubicBezTo>
                <a:cubicBezTo>
                  <a:pt x="475517" y="1892618"/>
                  <a:pt x="437417" y="1942148"/>
                  <a:pt x="406937" y="1991678"/>
                </a:cubicBezTo>
                <a:lnTo>
                  <a:pt x="1493740" y="1991678"/>
                </a:ln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3" name="Freeform: Shape 1682">
            <a:extLst>
              <a:ext uri="{FF2B5EF4-FFF2-40B4-BE49-F238E27FC236}">
                <a16:creationId xmlns:a16="http://schemas.microsoft.com/office/drawing/2014/main" id="{FED5A0B5-C657-4CC1-B5A9-F2BECA782B6D}"/>
              </a:ext>
            </a:extLst>
          </p:cNvPr>
          <p:cNvSpPr>
            <a:spLocks noChangeAspect="1"/>
          </p:cNvSpPr>
          <p:nvPr/>
        </p:nvSpPr>
        <p:spPr>
          <a:xfrm>
            <a:off x="8076393" y="3549151"/>
            <a:ext cx="1141791" cy="1792023"/>
          </a:xfrm>
          <a:custGeom>
            <a:avLst/>
            <a:gdLst>
              <a:gd name="connsiteX0" fmla="*/ 573405 w 1171575"/>
              <a:gd name="connsiteY0" fmla="*/ 1779270 h 1800225"/>
              <a:gd name="connsiteX1" fmla="*/ 199073 w 1171575"/>
              <a:gd name="connsiteY1" fmla="*/ 1644968 h 1800225"/>
              <a:gd name="connsiteX2" fmla="*/ 28575 w 1171575"/>
              <a:gd name="connsiteY2" fmla="*/ 1296352 h 1800225"/>
              <a:gd name="connsiteX3" fmla="*/ 239078 w 1171575"/>
              <a:gd name="connsiteY3" fmla="*/ 1268730 h 1800225"/>
              <a:gd name="connsiteX4" fmla="*/ 362903 w 1171575"/>
              <a:gd name="connsiteY4" fmla="*/ 1526858 h 1800225"/>
              <a:gd name="connsiteX5" fmla="*/ 575310 w 1171575"/>
              <a:gd name="connsiteY5" fmla="*/ 1605915 h 1800225"/>
              <a:gd name="connsiteX6" fmla="*/ 825818 w 1171575"/>
              <a:gd name="connsiteY6" fmla="*/ 1503045 h 1800225"/>
              <a:gd name="connsiteX7" fmla="*/ 927735 w 1171575"/>
              <a:gd name="connsiteY7" fmla="*/ 1247775 h 1800225"/>
              <a:gd name="connsiteX8" fmla="*/ 833438 w 1171575"/>
              <a:gd name="connsiteY8" fmla="*/ 1008698 h 1800225"/>
              <a:gd name="connsiteX9" fmla="*/ 592455 w 1171575"/>
              <a:gd name="connsiteY9" fmla="*/ 914400 h 1800225"/>
              <a:gd name="connsiteX10" fmla="*/ 443865 w 1171575"/>
              <a:gd name="connsiteY10" fmla="*/ 938213 h 1800225"/>
              <a:gd name="connsiteX11" fmla="*/ 467678 w 1171575"/>
              <a:gd name="connsiteY11" fmla="*/ 753427 h 1800225"/>
              <a:gd name="connsiteX12" fmla="*/ 501968 w 1171575"/>
              <a:gd name="connsiteY12" fmla="*/ 755333 h 1800225"/>
              <a:gd name="connsiteX13" fmla="*/ 743903 w 1171575"/>
              <a:gd name="connsiteY13" fmla="*/ 684848 h 1800225"/>
              <a:gd name="connsiteX14" fmla="*/ 851535 w 1171575"/>
              <a:gd name="connsiteY14" fmla="*/ 468630 h 1800225"/>
              <a:gd name="connsiteX15" fmla="*/ 773430 w 1171575"/>
              <a:gd name="connsiteY15" fmla="*/ 277178 h 1800225"/>
              <a:gd name="connsiteX16" fmla="*/ 571500 w 1171575"/>
              <a:gd name="connsiteY16" fmla="*/ 200978 h 1800225"/>
              <a:gd name="connsiteX17" fmla="*/ 366713 w 1171575"/>
              <a:gd name="connsiteY17" fmla="*/ 278130 h 1800225"/>
              <a:gd name="connsiteX18" fmla="*/ 261938 w 1171575"/>
              <a:gd name="connsiteY18" fmla="*/ 509588 h 1800225"/>
              <a:gd name="connsiteX19" fmla="*/ 51435 w 1171575"/>
              <a:gd name="connsiteY19" fmla="*/ 472440 h 1800225"/>
              <a:gd name="connsiteX20" fmla="*/ 226695 w 1171575"/>
              <a:gd name="connsiteY20" fmla="*/ 144780 h 1800225"/>
              <a:gd name="connsiteX21" fmla="*/ 566738 w 1171575"/>
              <a:gd name="connsiteY21" fmla="*/ 28575 h 1800225"/>
              <a:gd name="connsiteX22" fmla="*/ 824865 w 1171575"/>
              <a:gd name="connsiteY22" fmla="*/ 88583 h 1800225"/>
              <a:gd name="connsiteX23" fmla="*/ 1005840 w 1171575"/>
              <a:gd name="connsiteY23" fmla="*/ 252413 h 1800225"/>
              <a:gd name="connsiteX24" fmla="*/ 1068705 w 1171575"/>
              <a:gd name="connsiteY24" fmla="*/ 473392 h 1800225"/>
              <a:gd name="connsiteX25" fmla="*/ 1008698 w 1171575"/>
              <a:gd name="connsiteY25" fmla="*/ 675323 h 1800225"/>
              <a:gd name="connsiteX26" fmla="*/ 832485 w 1171575"/>
              <a:gd name="connsiteY26" fmla="*/ 820102 h 1800225"/>
              <a:gd name="connsiteX27" fmla="*/ 1068705 w 1171575"/>
              <a:gd name="connsiteY27" fmla="*/ 965835 h 1800225"/>
              <a:gd name="connsiteX28" fmla="*/ 1152525 w 1171575"/>
              <a:gd name="connsiteY28" fmla="*/ 1242060 h 1800225"/>
              <a:gd name="connsiteX0" fmla="*/ 544830 w 1123950"/>
              <a:gd name="connsiteY0" fmla="*/ 1750695 h 1764308"/>
              <a:gd name="connsiteX1" fmla="*/ 555718 w 1123950"/>
              <a:gd name="connsiteY1" fmla="*/ 1755285 h 1764308"/>
              <a:gd name="connsiteX2" fmla="*/ 170498 w 1123950"/>
              <a:gd name="connsiteY2" fmla="*/ 1616393 h 1764308"/>
              <a:gd name="connsiteX3" fmla="*/ 0 w 1123950"/>
              <a:gd name="connsiteY3" fmla="*/ 1267777 h 1764308"/>
              <a:gd name="connsiteX4" fmla="*/ 210503 w 1123950"/>
              <a:gd name="connsiteY4" fmla="*/ 1240155 h 1764308"/>
              <a:gd name="connsiteX5" fmla="*/ 334328 w 1123950"/>
              <a:gd name="connsiteY5" fmla="*/ 1498283 h 1764308"/>
              <a:gd name="connsiteX6" fmla="*/ 546735 w 1123950"/>
              <a:gd name="connsiteY6" fmla="*/ 1577340 h 1764308"/>
              <a:gd name="connsiteX7" fmla="*/ 797243 w 1123950"/>
              <a:gd name="connsiteY7" fmla="*/ 1474470 h 1764308"/>
              <a:gd name="connsiteX8" fmla="*/ 899160 w 1123950"/>
              <a:gd name="connsiteY8" fmla="*/ 1219200 h 1764308"/>
              <a:gd name="connsiteX9" fmla="*/ 804863 w 1123950"/>
              <a:gd name="connsiteY9" fmla="*/ 980123 h 1764308"/>
              <a:gd name="connsiteX10" fmla="*/ 563880 w 1123950"/>
              <a:gd name="connsiteY10" fmla="*/ 885825 h 1764308"/>
              <a:gd name="connsiteX11" fmla="*/ 415290 w 1123950"/>
              <a:gd name="connsiteY11" fmla="*/ 909638 h 1764308"/>
              <a:gd name="connsiteX12" fmla="*/ 439103 w 1123950"/>
              <a:gd name="connsiteY12" fmla="*/ 724852 h 1764308"/>
              <a:gd name="connsiteX13" fmla="*/ 473393 w 1123950"/>
              <a:gd name="connsiteY13" fmla="*/ 726758 h 1764308"/>
              <a:gd name="connsiteX14" fmla="*/ 715328 w 1123950"/>
              <a:gd name="connsiteY14" fmla="*/ 656273 h 1764308"/>
              <a:gd name="connsiteX15" fmla="*/ 822960 w 1123950"/>
              <a:gd name="connsiteY15" fmla="*/ 440055 h 1764308"/>
              <a:gd name="connsiteX16" fmla="*/ 744855 w 1123950"/>
              <a:gd name="connsiteY16" fmla="*/ 248603 h 1764308"/>
              <a:gd name="connsiteX17" fmla="*/ 542925 w 1123950"/>
              <a:gd name="connsiteY17" fmla="*/ 172403 h 1764308"/>
              <a:gd name="connsiteX18" fmla="*/ 338138 w 1123950"/>
              <a:gd name="connsiteY18" fmla="*/ 249555 h 1764308"/>
              <a:gd name="connsiteX19" fmla="*/ 233363 w 1123950"/>
              <a:gd name="connsiteY19" fmla="*/ 481013 h 1764308"/>
              <a:gd name="connsiteX20" fmla="*/ 22860 w 1123950"/>
              <a:gd name="connsiteY20" fmla="*/ 443865 h 1764308"/>
              <a:gd name="connsiteX21" fmla="*/ 198120 w 1123950"/>
              <a:gd name="connsiteY21" fmla="*/ 116205 h 1764308"/>
              <a:gd name="connsiteX22" fmla="*/ 538163 w 1123950"/>
              <a:gd name="connsiteY22" fmla="*/ 0 h 1764308"/>
              <a:gd name="connsiteX23" fmla="*/ 796290 w 1123950"/>
              <a:gd name="connsiteY23" fmla="*/ 60008 h 1764308"/>
              <a:gd name="connsiteX24" fmla="*/ 977265 w 1123950"/>
              <a:gd name="connsiteY24" fmla="*/ 223838 h 1764308"/>
              <a:gd name="connsiteX25" fmla="*/ 1040130 w 1123950"/>
              <a:gd name="connsiteY25" fmla="*/ 444817 h 1764308"/>
              <a:gd name="connsiteX26" fmla="*/ 980123 w 1123950"/>
              <a:gd name="connsiteY26" fmla="*/ 646748 h 1764308"/>
              <a:gd name="connsiteX27" fmla="*/ 803910 w 1123950"/>
              <a:gd name="connsiteY27" fmla="*/ 791527 h 1764308"/>
              <a:gd name="connsiteX28" fmla="*/ 1040130 w 1123950"/>
              <a:gd name="connsiteY28" fmla="*/ 937260 h 1764308"/>
              <a:gd name="connsiteX29" fmla="*/ 1123950 w 1123950"/>
              <a:gd name="connsiteY29" fmla="*/ 1213485 h 1764308"/>
              <a:gd name="connsiteX0" fmla="*/ 707957 w 1123950"/>
              <a:gd name="connsiteY0" fmla="*/ 1759433 h 1766644"/>
              <a:gd name="connsiteX1" fmla="*/ 555718 w 1123950"/>
              <a:gd name="connsiteY1" fmla="*/ 1755285 h 1766644"/>
              <a:gd name="connsiteX2" fmla="*/ 170498 w 1123950"/>
              <a:gd name="connsiteY2" fmla="*/ 1616393 h 1766644"/>
              <a:gd name="connsiteX3" fmla="*/ 0 w 1123950"/>
              <a:gd name="connsiteY3" fmla="*/ 1267777 h 1766644"/>
              <a:gd name="connsiteX4" fmla="*/ 210503 w 1123950"/>
              <a:gd name="connsiteY4" fmla="*/ 1240155 h 1766644"/>
              <a:gd name="connsiteX5" fmla="*/ 334328 w 1123950"/>
              <a:gd name="connsiteY5" fmla="*/ 1498283 h 1766644"/>
              <a:gd name="connsiteX6" fmla="*/ 546735 w 1123950"/>
              <a:gd name="connsiteY6" fmla="*/ 1577340 h 1766644"/>
              <a:gd name="connsiteX7" fmla="*/ 797243 w 1123950"/>
              <a:gd name="connsiteY7" fmla="*/ 1474470 h 1766644"/>
              <a:gd name="connsiteX8" fmla="*/ 899160 w 1123950"/>
              <a:gd name="connsiteY8" fmla="*/ 1219200 h 1766644"/>
              <a:gd name="connsiteX9" fmla="*/ 804863 w 1123950"/>
              <a:gd name="connsiteY9" fmla="*/ 980123 h 1766644"/>
              <a:gd name="connsiteX10" fmla="*/ 563880 w 1123950"/>
              <a:gd name="connsiteY10" fmla="*/ 885825 h 1766644"/>
              <a:gd name="connsiteX11" fmla="*/ 415290 w 1123950"/>
              <a:gd name="connsiteY11" fmla="*/ 909638 h 1766644"/>
              <a:gd name="connsiteX12" fmla="*/ 439103 w 1123950"/>
              <a:gd name="connsiteY12" fmla="*/ 724852 h 1766644"/>
              <a:gd name="connsiteX13" fmla="*/ 473393 w 1123950"/>
              <a:gd name="connsiteY13" fmla="*/ 726758 h 1766644"/>
              <a:gd name="connsiteX14" fmla="*/ 715328 w 1123950"/>
              <a:gd name="connsiteY14" fmla="*/ 656273 h 1766644"/>
              <a:gd name="connsiteX15" fmla="*/ 822960 w 1123950"/>
              <a:gd name="connsiteY15" fmla="*/ 440055 h 1766644"/>
              <a:gd name="connsiteX16" fmla="*/ 744855 w 1123950"/>
              <a:gd name="connsiteY16" fmla="*/ 248603 h 1766644"/>
              <a:gd name="connsiteX17" fmla="*/ 542925 w 1123950"/>
              <a:gd name="connsiteY17" fmla="*/ 172403 h 1766644"/>
              <a:gd name="connsiteX18" fmla="*/ 338138 w 1123950"/>
              <a:gd name="connsiteY18" fmla="*/ 249555 h 1766644"/>
              <a:gd name="connsiteX19" fmla="*/ 233363 w 1123950"/>
              <a:gd name="connsiteY19" fmla="*/ 481013 h 1766644"/>
              <a:gd name="connsiteX20" fmla="*/ 22860 w 1123950"/>
              <a:gd name="connsiteY20" fmla="*/ 443865 h 1766644"/>
              <a:gd name="connsiteX21" fmla="*/ 198120 w 1123950"/>
              <a:gd name="connsiteY21" fmla="*/ 116205 h 1766644"/>
              <a:gd name="connsiteX22" fmla="*/ 538163 w 1123950"/>
              <a:gd name="connsiteY22" fmla="*/ 0 h 1766644"/>
              <a:gd name="connsiteX23" fmla="*/ 796290 w 1123950"/>
              <a:gd name="connsiteY23" fmla="*/ 60008 h 1766644"/>
              <a:gd name="connsiteX24" fmla="*/ 977265 w 1123950"/>
              <a:gd name="connsiteY24" fmla="*/ 223838 h 1766644"/>
              <a:gd name="connsiteX25" fmla="*/ 1040130 w 1123950"/>
              <a:gd name="connsiteY25" fmla="*/ 444817 h 1766644"/>
              <a:gd name="connsiteX26" fmla="*/ 980123 w 1123950"/>
              <a:gd name="connsiteY26" fmla="*/ 646748 h 1766644"/>
              <a:gd name="connsiteX27" fmla="*/ 803910 w 1123950"/>
              <a:gd name="connsiteY27" fmla="*/ 791527 h 1766644"/>
              <a:gd name="connsiteX28" fmla="*/ 1040130 w 1123950"/>
              <a:gd name="connsiteY28" fmla="*/ 937260 h 1766644"/>
              <a:gd name="connsiteX29" fmla="*/ 1123950 w 1123950"/>
              <a:gd name="connsiteY29" fmla="*/ 1213485 h 1766644"/>
              <a:gd name="connsiteX0" fmla="*/ 696305 w 1123950"/>
              <a:gd name="connsiteY0" fmla="*/ 1759433 h 1766644"/>
              <a:gd name="connsiteX1" fmla="*/ 555718 w 1123950"/>
              <a:gd name="connsiteY1" fmla="*/ 1755285 h 1766644"/>
              <a:gd name="connsiteX2" fmla="*/ 170498 w 1123950"/>
              <a:gd name="connsiteY2" fmla="*/ 1616393 h 1766644"/>
              <a:gd name="connsiteX3" fmla="*/ 0 w 1123950"/>
              <a:gd name="connsiteY3" fmla="*/ 1267777 h 1766644"/>
              <a:gd name="connsiteX4" fmla="*/ 210503 w 1123950"/>
              <a:gd name="connsiteY4" fmla="*/ 1240155 h 1766644"/>
              <a:gd name="connsiteX5" fmla="*/ 334328 w 1123950"/>
              <a:gd name="connsiteY5" fmla="*/ 1498283 h 1766644"/>
              <a:gd name="connsiteX6" fmla="*/ 546735 w 1123950"/>
              <a:gd name="connsiteY6" fmla="*/ 1577340 h 1766644"/>
              <a:gd name="connsiteX7" fmla="*/ 797243 w 1123950"/>
              <a:gd name="connsiteY7" fmla="*/ 1474470 h 1766644"/>
              <a:gd name="connsiteX8" fmla="*/ 899160 w 1123950"/>
              <a:gd name="connsiteY8" fmla="*/ 1219200 h 1766644"/>
              <a:gd name="connsiteX9" fmla="*/ 804863 w 1123950"/>
              <a:gd name="connsiteY9" fmla="*/ 980123 h 1766644"/>
              <a:gd name="connsiteX10" fmla="*/ 563880 w 1123950"/>
              <a:gd name="connsiteY10" fmla="*/ 885825 h 1766644"/>
              <a:gd name="connsiteX11" fmla="*/ 415290 w 1123950"/>
              <a:gd name="connsiteY11" fmla="*/ 909638 h 1766644"/>
              <a:gd name="connsiteX12" fmla="*/ 439103 w 1123950"/>
              <a:gd name="connsiteY12" fmla="*/ 724852 h 1766644"/>
              <a:gd name="connsiteX13" fmla="*/ 473393 w 1123950"/>
              <a:gd name="connsiteY13" fmla="*/ 726758 h 1766644"/>
              <a:gd name="connsiteX14" fmla="*/ 715328 w 1123950"/>
              <a:gd name="connsiteY14" fmla="*/ 656273 h 1766644"/>
              <a:gd name="connsiteX15" fmla="*/ 822960 w 1123950"/>
              <a:gd name="connsiteY15" fmla="*/ 440055 h 1766644"/>
              <a:gd name="connsiteX16" fmla="*/ 744855 w 1123950"/>
              <a:gd name="connsiteY16" fmla="*/ 248603 h 1766644"/>
              <a:gd name="connsiteX17" fmla="*/ 542925 w 1123950"/>
              <a:gd name="connsiteY17" fmla="*/ 172403 h 1766644"/>
              <a:gd name="connsiteX18" fmla="*/ 338138 w 1123950"/>
              <a:gd name="connsiteY18" fmla="*/ 249555 h 1766644"/>
              <a:gd name="connsiteX19" fmla="*/ 233363 w 1123950"/>
              <a:gd name="connsiteY19" fmla="*/ 481013 h 1766644"/>
              <a:gd name="connsiteX20" fmla="*/ 22860 w 1123950"/>
              <a:gd name="connsiteY20" fmla="*/ 443865 h 1766644"/>
              <a:gd name="connsiteX21" fmla="*/ 198120 w 1123950"/>
              <a:gd name="connsiteY21" fmla="*/ 116205 h 1766644"/>
              <a:gd name="connsiteX22" fmla="*/ 538163 w 1123950"/>
              <a:gd name="connsiteY22" fmla="*/ 0 h 1766644"/>
              <a:gd name="connsiteX23" fmla="*/ 796290 w 1123950"/>
              <a:gd name="connsiteY23" fmla="*/ 60008 h 1766644"/>
              <a:gd name="connsiteX24" fmla="*/ 977265 w 1123950"/>
              <a:gd name="connsiteY24" fmla="*/ 223838 h 1766644"/>
              <a:gd name="connsiteX25" fmla="*/ 1040130 w 1123950"/>
              <a:gd name="connsiteY25" fmla="*/ 444817 h 1766644"/>
              <a:gd name="connsiteX26" fmla="*/ 980123 w 1123950"/>
              <a:gd name="connsiteY26" fmla="*/ 646748 h 1766644"/>
              <a:gd name="connsiteX27" fmla="*/ 803910 w 1123950"/>
              <a:gd name="connsiteY27" fmla="*/ 791527 h 1766644"/>
              <a:gd name="connsiteX28" fmla="*/ 1040130 w 1123950"/>
              <a:gd name="connsiteY28" fmla="*/ 937260 h 1766644"/>
              <a:gd name="connsiteX29" fmla="*/ 1123950 w 1123950"/>
              <a:gd name="connsiteY29" fmla="*/ 1213485 h 1766644"/>
              <a:gd name="connsiteX0" fmla="*/ 696305 w 1123950"/>
              <a:gd name="connsiteY0" fmla="*/ 1759433 h 1766644"/>
              <a:gd name="connsiteX1" fmla="*/ 555718 w 1123950"/>
              <a:gd name="connsiteY1" fmla="*/ 1755285 h 1766644"/>
              <a:gd name="connsiteX2" fmla="*/ 170498 w 1123950"/>
              <a:gd name="connsiteY2" fmla="*/ 1616393 h 1766644"/>
              <a:gd name="connsiteX3" fmla="*/ 0 w 1123950"/>
              <a:gd name="connsiteY3" fmla="*/ 1267777 h 1766644"/>
              <a:gd name="connsiteX4" fmla="*/ 210503 w 1123950"/>
              <a:gd name="connsiteY4" fmla="*/ 1240155 h 1766644"/>
              <a:gd name="connsiteX5" fmla="*/ 334328 w 1123950"/>
              <a:gd name="connsiteY5" fmla="*/ 1498283 h 1766644"/>
              <a:gd name="connsiteX6" fmla="*/ 546735 w 1123950"/>
              <a:gd name="connsiteY6" fmla="*/ 1577340 h 1766644"/>
              <a:gd name="connsiteX7" fmla="*/ 797243 w 1123950"/>
              <a:gd name="connsiteY7" fmla="*/ 1474470 h 1766644"/>
              <a:gd name="connsiteX8" fmla="*/ 899160 w 1123950"/>
              <a:gd name="connsiteY8" fmla="*/ 1219200 h 1766644"/>
              <a:gd name="connsiteX9" fmla="*/ 804863 w 1123950"/>
              <a:gd name="connsiteY9" fmla="*/ 980123 h 1766644"/>
              <a:gd name="connsiteX10" fmla="*/ 563880 w 1123950"/>
              <a:gd name="connsiteY10" fmla="*/ 885825 h 1766644"/>
              <a:gd name="connsiteX11" fmla="*/ 415290 w 1123950"/>
              <a:gd name="connsiteY11" fmla="*/ 909638 h 1766644"/>
              <a:gd name="connsiteX12" fmla="*/ 439103 w 1123950"/>
              <a:gd name="connsiteY12" fmla="*/ 724852 h 1766644"/>
              <a:gd name="connsiteX13" fmla="*/ 473393 w 1123950"/>
              <a:gd name="connsiteY13" fmla="*/ 726758 h 1766644"/>
              <a:gd name="connsiteX14" fmla="*/ 715328 w 1123950"/>
              <a:gd name="connsiteY14" fmla="*/ 656273 h 1766644"/>
              <a:gd name="connsiteX15" fmla="*/ 822960 w 1123950"/>
              <a:gd name="connsiteY15" fmla="*/ 440055 h 1766644"/>
              <a:gd name="connsiteX16" fmla="*/ 744855 w 1123950"/>
              <a:gd name="connsiteY16" fmla="*/ 248603 h 1766644"/>
              <a:gd name="connsiteX17" fmla="*/ 542925 w 1123950"/>
              <a:gd name="connsiteY17" fmla="*/ 172403 h 1766644"/>
              <a:gd name="connsiteX18" fmla="*/ 338138 w 1123950"/>
              <a:gd name="connsiteY18" fmla="*/ 249555 h 1766644"/>
              <a:gd name="connsiteX19" fmla="*/ 233363 w 1123950"/>
              <a:gd name="connsiteY19" fmla="*/ 481013 h 1766644"/>
              <a:gd name="connsiteX20" fmla="*/ 22860 w 1123950"/>
              <a:gd name="connsiteY20" fmla="*/ 443865 h 1766644"/>
              <a:gd name="connsiteX21" fmla="*/ 198120 w 1123950"/>
              <a:gd name="connsiteY21" fmla="*/ 116205 h 1766644"/>
              <a:gd name="connsiteX22" fmla="*/ 538163 w 1123950"/>
              <a:gd name="connsiteY22" fmla="*/ 0 h 1766644"/>
              <a:gd name="connsiteX23" fmla="*/ 796290 w 1123950"/>
              <a:gd name="connsiteY23" fmla="*/ 60008 h 1766644"/>
              <a:gd name="connsiteX24" fmla="*/ 977265 w 1123950"/>
              <a:gd name="connsiteY24" fmla="*/ 223838 h 1766644"/>
              <a:gd name="connsiteX25" fmla="*/ 1040130 w 1123950"/>
              <a:gd name="connsiteY25" fmla="*/ 444817 h 1766644"/>
              <a:gd name="connsiteX26" fmla="*/ 980123 w 1123950"/>
              <a:gd name="connsiteY26" fmla="*/ 646748 h 1766644"/>
              <a:gd name="connsiteX27" fmla="*/ 803910 w 1123950"/>
              <a:gd name="connsiteY27" fmla="*/ 791527 h 1766644"/>
              <a:gd name="connsiteX28" fmla="*/ 1040130 w 1123950"/>
              <a:gd name="connsiteY28" fmla="*/ 937260 h 1766644"/>
              <a:gd name="connsiteX29" fmla="*/ 1123950 w 1123950"/>
              <a:gd name="connsiteY29" fmla="*/ 1213485 h 1766644"/>
              <a:gd name="connsiteX0" fmla="*/ 696305 w 1123950"/>
              <a:gd name="connsiteY0" fmla="*/ 1759433 h 1762887"/>
              <a:gd name="connsiteX1" fmla="*/ 555718 w 1123950"/>
              <a:gd name="connsiteY1" fmla="*/ 1755285 h 1762887"/>
              <a:gd name="connsiteX2" fmla="*/ 170498 w 1123950"/>
              <a:gd name="connsiteY2" fmla="*/ 1616393 h 1762887"/>
              <a:gd name="connsiteX3" fmla="*/ 0 w 1123950"/>
              <a:gd name="connsiteY3" fmla="*/ 1267777 h 1762887"/>
              <a:gd name="connsiteX4" fmla="*/ 210503 w 1123950"/>
              <a:gd name="connsiteY4" fmla="*/ 1240155 h 1762887"/>
              <a:gd name="connsiteX5" fmla="*/ 334328 w 1123950"/>
              <a:gd name="connsiteY5" fmla="*/ 1498283 h 1762887"/>
              <a:gd name="connsiteX6" fmla="*/ 546735 w 1123950"/>
              <a:gd name="connsiteY6" fmla="*/ 1577340 h 1762887"/>
              <a:gd name="connsiteX7" fmla="*/ 797243 w 1123950"/>
              <a:gd name="connsiteY7" fmla="*/ 1474470 h 1762887"/>
              <a:gd name="connsiteX8" fmla="*/ 899160 w 1123950"/>
              <a:gd name="connsiteY8" fmla="*/ 1219200 h 1762887"/>
              <a:gd name="connsiteX9" fmla="*/ 804863 w 1123950"/>
              <a:gd name="connsiteY9" fmla="*/ 980123 h 1762887"/>
              <a:gd name="connsiteX10" fmla="*/ 563880 w 1123950"/>
              <a:gd name="connsiteY10" fmla="*/ 885825 h 1762887"/>
              <a:gd name="connsiteX11" fmla="*/ 415290 w 1123950"/>
              <a:gd name="connsiteY11" fmla="*/ 909638 h 1762887"/>
              <a:gd name="connsiteX12" fmla="*/ 439103 w 1123950"/>
              <a:gd name="connsiteY12" fmla="*/ 724852 h 1762887"/>
              <a:gd name="connsiteX13" fmla="*/ 473393 w 1123950"/>
              <a:gd name="connsiteY13" fmla="*/ 726758 h 1762887"/>
              <a:gd name="connsiteX14" fmla="*/ 715328 w 1123950"/>
              <a:gd name="connsiteY14" fmla="*/ 656273 h 1762887"/>
              <a:gd name="connsiteX15" fmla="*/ 822960 w 1123950"/>
              <a:gd name="connsiteY15" fmla="*/ 440055 h 1762887"/>
              <a:gd name="connsiteX16" fmla="*/ 744855 w 1123950"/>
              <a:gd name="connsiteY16" fmla="*/ 248603 h 1762887"/>
              <a:gd name="connsiteX17" fmla="*/ 542925 w 1123950"/>
              <a:gd name="connsiteY17" fmla="*/ 172403 h 1762887"/>
              <a:gd name="connsiteX18" fmla="*/ 338138 w 1123950"/>
              <a:gd name="connsiteY18" fmla="*/ 249555 h 1762887"/>
              <a:gd name="connsiteX19" fmla="*/ 233363 w 1123950"/>
              <a:gd name="connsiteY19" fmla="*/ 481013 h 1762887"/>
              <a:gd name="connsiteX20" fmla="*/ 22860 w 1123950"/>
              <a:gd name="connsiteY20" fmla="*/ 443865 h 1762887"/>
              <a:gd name="connsiteX21" fmla="*/ 198120 w 1123950"/>
              <a:gd name="connsiteY21" fmla="*/ 116205 h 1762887"/>
              <a:gd name="connsiteX22" fmla="*/ 538163 w 1123950"/>
              <a:gd name="connsiteY22" fmla="*/ 0 h 1762887"/>
              <a:gd name="connsiteX23" fmla="*/ 796290 w 1123950"/>
              <a:gd name="connsiteY23" fmla="*/ 60008 h 1762887"/>
              <a:gd name="connsiteX24" fmla="*/ 977265 w 1123950"/>
              <a:gd name="connsiteY24" fmla="*/ 223838 h 1762887"/>
              <a:gd name="connsiteX25" fmla="*/ 1040130 w 1123950"/>
              <a:gd name="connsiteY25" fmla="*/ 444817 h 1762887"/>
              <a:gd name="connsiteX26" fmla="*/ 980123 w 1123950"/>
              <a:gd name="connsiteY26" fmla="*/ 646748 h 1762887"/>
              <a:gd name="connsiteX27" fmla="*/ 803910 w 1123950"/>
              <a:gd name="connsiteY27" fmla="*/ 791527 h 1762887"/>
              <a:gd name="connsiteX28" fmla="*/ 1040130 w 1123950"/>
              <a:gd name="connsiteY28" fmla="*/ 937260 h 1762887"/>
              <a:gd name="connsiteX29" fmla="*/ 1123950 w 1123950"/>
              <a:gd name="connsiteY29" fmla="*/ 1213485 h 1762887"/>
              <a:gd name="connsiteX0" fmla="*/ 696305 w 1123950"/>
              <a:gd name="connsiteY0" fmla="*/ 1759433 h 1769216"/>
              <a:gd name="connsiteX1" fmla="*/ 558631 w 1123950"/>
              <a:gd name="connsiteY1" fmla="*/ 1764023 h 1769216"/>
              <a:gd name="connsiteX2" fmla="*/ 170498 w 1123950"/>
              <a:gd name="connsiteY2" fmla="*/ 1616393 h 1769216"/>
              <a:gd name="connsiteX3" fmla="*/ 0 w 1123950"/>
              <a:gd name="connsiteY3" fmla="*/ 1267777 h 1769216"/>
              <a:gd name="connsiteX4" fmla="*/ 210503 w 1123950"/>
              <a:gd name="connsiteY4" fmla="*/ 1240155 h 1769216"/>
              <a:gd name="connsiteX5" fmla="*/ 334328 w 1123950"/>
              <a:gd name="connsiteY5" fmla="*/ 1498283 h 1769216"/>
              <a:gd name="connsiteX6" fmla="*/ 546735 w 1123950"/>
              <a:gd name="connsiteY6" fmla="*/ 1577340 h 1769216"/>
              <a:gd name="connsiteX7" fmla="*/ 797243 w 1123950"/>
              <a:gd name="connsiteY7" fmla="*/ 1474470 h 1769216"/>
              <a:gd name="connsiteX8" fmla="*/ 899160 w 1123950"/>
              <a:gd name="connsiteY8" fmla="*/ 1219200 h 1769216"/>
              <a:gd name="connsiteX9" fmla="*/ 804863 w 1123950"/>
              <a:gd name="connsiteY9" fmla="*/ 980123 h 1769216"/>
              <a:gd name="connsiteX10" fmla="*/ 563880 w 1123950"/>
              <a:gd name="connsiteY10" fmla="*/ 885825 h 1769216"/>
              <a:gd name="connsiteX11" fmla="*/ 415290 w 1123950"/>
              <a:gd name="connsiteY11" fmla="*/ 909638 h 1769216"/>
              <a:gd name="connsiteX12" fmla="*/ 439103 w 1123950"/>
              <a:gd name="connsiteY12" fmla="*/ 724852 h 1769216"/>
              <a:gd name="connsiteX13" fmla="*/ 473393 w 1123950"/>
              <a:gd name="connsiteY13" fmla="*/ 726758 h 1769216"/>
              <a:gd name="connsiteX14" fmla="*/ 715328 w 1123950"/>
              <a:gd name="connsiteY14" fmla="*/ 656273 h 1769216"/>
              <a:gd name="connsiteX15" fmla="*/ 822960 w 1123950"/>
              <a:gd name="connsiteY15" fmla="*/ 440055 h 1769216"/>
              <a:gd name="connsiteX16" fmla="*/ 744855 w 1123950"/>
              <a:gd name="connsiteY16" fmla="*/ 248603 h 1769216"/>
              <a:gd name="connsiteX17" fmla="*/ 542925 w 1123950"/>
              <a:gd name="connsiteY17" fmla="*/ 172403 h 1769216"/>
              <a:gd name="connsiteX18" fmla="*/ 338138 w 1123950"/>
              <a:gd name="connsiteY18" fmla="*/ 249555 h 1769216"/>
              <a:gd name="connsiteX19" fmla="*/ 233363 w 1123950"/>
              <a:gd name="connsiteY19" fmla="*/ 481013 h 1769216"/>
              <a:gd name="connsiteX20" fmla="*/ 22860 w 1123950"/>
              <a:gd name="connsiteY20" fmla="*/ 443865 h 1769216"/>
              <a:gd name="connsiteX21" fmla="*/ 198120 w 1123950"/>
              <a:gd name="connsiteY21" fmla="*/ 116205 h 1769216"/>
              <a:gd name="connsiteX22" fmla="*/ 538163 w 1123950"/>
              <a:gd name="connsiteY22" fmla="*/ 0 h 1769216"/>
              <a:gd name="connsiteX23" fmla="*/ 796290 w 1123950"/>
              <a:gd name="connsiteY23" fmla="*/ 60008 h 1769216"/>
              <a:gd name="connsiteX24" fmla="*/ 977265 w 1123950"/>
              <a:gd name="connsiteY24" fmla="*/ 223838 h 1769216"/>
              <a:gd name="connsiteX25" fmla="*/ 1040130 w 1123950"/>
              <a:gd name="connsiteY25" fmla="*/ 444817 h 1769216"/>
              <a:gd name="connsiteX26" fmla="*/ 980123 w 1123950"/>
              <a:gd name="connsiteY26" fmla="*/ 646748 h 1769216"/>
              <a:gd name="connsiteX27" fmla="*/ 803910 w 1123950"/>
              <a:gd name="connsiteY27" fmla="*/ 791527 h 1769216"/>
              <a:gd name="connsiteX28" fmla="*/ 1040130 w 1123950"/>
              <a:gd name="connsiteY28" fmla="*/ 937260 h 1769216"/>
              <a:gd name="connsiteX29" fmla="*/ 1123950 w 1123950"/>
              <a:gd name="connsiteY29" fmla="*/ 1213485 h 1769216"/>
              <a:gd name="connsiteX0" fmla="*/ 696305 w 1123950"/>
              <a:gd name="connsiteY0" fmla="*/ 1759433 h 1769216"/>
              <a:gd name="connsiteX1" fmla="*/ 558631 w 1123950"/>
              <a:gd name="connsiteY1" fmla="*/ 1764023 h 1769216"/>
              <a:gd name="connsiteX2" fmla="*/ 170498 w 1123950"/>
              <a:gd name="connsiteY2" fmla="*/ 1616393 h 1769216"/>
              <a:gd name="connsiteX3" fmla="*/ 0 w 1123950"/>
              <a:gd name="connsiteY3" fmla="*/ 1267777 h 1769216"/>
              <a:gd name="connsiteX4" fmla="*/ 210503 w 1123950"/>
              <a:gd name="connsiteY4" fmla="*/ 1240155 h 1769216"/>
              <a:gd name="connsiteX5" fmla="*/ 334328 w 1123950"/>
              <a:gd name="connsiteY5" fmla="*/ 1498283 h 1769216"/>
              <a:gd name="connsiteX6" fmla="*/ 546735 w 1123950"/>
              <a:gd name="connsiteY6" fmla="*/ 1577340 h 1769216"/>
              <a:gd name="connsiteX7" fmla="*/ 797243 w 1123950"/>
              <a:gd name="connsiteY7" fmla="*/ 1474470 h 1769216"/>
              <a:gd name="connsiteX8" fmla="*/ 899160 w 1123950"/>
              <a:gd name="connsiteY8" fmla="*/ 1219200 h 1769216"/>
              <a:gd name="connsiteX9" fmla="*/ 804863 w 1123950"/>
              <a:gd name="connsiteY9" fmla="*/ 980123 h 1769216"/>
              <a:gd name="connsiteX10" fmla="*/ 563880 w 1123950"/>
              <a:gd name="connsiteY10" fmla="*/ 885825 h 1769216"/>
              <a:gd name="connsiteX11" fmla="*/ 415290 w 1123950"/>
              <a:gd name="connsiteY11" fmla="*/ 909638 h 1769216"/>
              <a:gd name="connsiteX12" fmla="*/ 439103 w 1123950"/>
              <a:gd name="connsiteY12" fmla="*/ 724852 h 1769216"/>
              <a:gd name="connsiteX13" fmla="*/ 473393 w 1123950"/>
              <a:gd name="connsiteY13" fmla="*/ 726758 h 1769216"/>
              <a:gd name="connsiteX14" fmla="*/ 715328 w 1123950"/>
              <a:gd name="connsiteY14" fmla="*/ 656273 h 1769216"/>
              <a:gd name="connsiteX15" fmla="*/ 822960 w 1123950"/>
              <a:gd name="connsiteY15" fmla="*/ 440055 h 1769216"/>
              <a:gd name="connsiteX16" fmla="*/ 744855 w 1123950"/>
              <a:gd name="connsiteY16" fmla="*/ 248603 h 1769216"/>
              <a:gd name="connsiteX17" fmla="*/ 542925 w 1123950"/>
              <a:gd name="connsiteY17" fmla="*/ 172403 h 1769216"/>
              <a:gd name="connsiteX18" fmla="*/ 338138 w 1123950"/>
              <a:gd name="connsiteY18" fmla="*/ 249555 h 1769216"/>
              <a:gd name="connsiteX19" fmla="*/ 233363 w 1123950"/>
              <a:gd name="connsiteY19" fmla="*/ 481013 h 1769216"/>
              <a:gd name="connsiteX20" fmla="*/ 22860 w 1123950"/>
              <a:gd name="connsiteY20" fmla="*/ 443865 h 1769216"/>
              <a:gd name="connsiteX21" fmla="*/ 198120 w 1123950"/>
              <a:gd name="connsiteY21" fmla="*/ 116205 h 1769216"/>
              <a:gd name="connsiteX22" fmla="*/ 538163 w 1123950"/>
              <a:gd name="connsiteY22" fmla="*/ 0 h 1769216"/>
              <a:gd name="connsiteX23" fmla="*/ 796290 w 1123950"/>
              <a:gd name="connsiteY23" fmla="*/ 60008 h 1769216"/>
              <a:gd name="connsiteX24" fmla="*/ 977265 w 1123950"/>
              <a:gd name="connsiteY24" fmla="*/ 223838 h 1769216"/>
              <a:gd name="connsiteX25" fmla="*/ 1040130 w 1123950"/>
              <a:gd name="connsiteY25" fmla="*/ 444817 h 1769216"/>
              <a:gd name="connsiteX26" fmla="*/ 980123 w 1123950"/>
              <a:gd name="connsiteY26" fmla="*/ 646748 h 1769216"/>
              <a:gd name="connsiteX27" fmla="*/ 803910 w 1123950"/>
              <a:gd name="connsiteY27" fmla="*/ 791527 h 1769216"/>
              <a:gd name="connsiteX28" fmla="*/ 1040130 w 1123950"/>
              <a:gd name="connsiteY28" fmla="*/ 937260 h 1769216"/>
              <a:gd name="connsiteX29" fmla="*/ 1123950 w 1123950"/>
              <a:gd name="connsiteY29" fmla="*/ 1213485 h 1769216"/>
              <a:gd name="connsiteX0" fmla="*/ 696305 w 1123950"/>
              <a:gd name="connsiteY0" fmla="*/ 1759433 h 1764023"/>
              <a:gd name="connsiteX1" fmla="*/ 558631 w 1123950"/>
              <a:gd name="connsiteY1" fmla="*/ 1764023 h 1764023"/>
              <a:gd name="connsiteX2" fmla="*/ 170498 w 1123950"/>
              <a:gd name="connsiteY2" fmla="*/ 1616393 h 1764023"/>
              <a:gd name="connsiteX3" fmla="*/ 0 w 1123950"/>
              <a:gd name="connsiteY3" fmla="*/ 1267777 h 1764023"/>
              <a:gd name="connsiteX4" fmla="*/ 210503 w 1123950"/>
              <a:gd name="connsiteY4" fmla="*/ 1240155 h 1764023"/>
              <a:gd name="connsiteX5" fmla="*/ 334328 w 1123950"/>
              <a:gd name="connsiteY5" fmla="*/ 1498283 h 1764023"/>
              <a:gd name="connsiteX6" fmla="*/ 546735 w 1123950"/>
              <a:gd name="connsiteY6" fmla="*/ 1577340 h 1764023"/>
              <a:gd name="connsiteX7" fmla="*/ 797243 w 1123950"/>
              <a:gd name="connsiteY7" fmla="*/ 1474470 h 1764023"/>
              <a:gd name="connsiteX8" fmla="*/ 899160 w 1123950"/>
              <a:gd name="connsiteY8" fmla="*/ 1219200 h 1764023"/>
              <a:gd name="connsiteX9" fmla="*/ 804863 w 1123950"/>
              <a:gd name="connsiteY9" fmla="*/ 980123 h 1764023"/>
              <a:gd name="connsiteX10" fmla="*/ 563880 w 1123950"/>
              <a:gd name="connsiteY10" fmla="*/ 885825 h 1764023"/>
              <a:gd name="connsiteX11" fmla="*/ 415290 w 1123950"/>
              <a:gd name="connsiteY11" fmla="*/ 909638 h 1764023"/>
              <a:gd name="connsiteX12" fmla="*/ 439103 w 1123950"/>
              <a:gd name="connsiteY12" fmla="*/ 724852 h 1764023"/>
              <a:gd name="connsiteX13" fmla="*/ 473393 w 1123950"/>
              <a:gd name="connsiteY13" fmla="*/ 726758 h 1764023"/>
              <a:gd name="connsiteX14" fmla="*/ 715328 w 1123950"/>
              <a:gd name="connsiteY14" fmla="*/ 656273 h 1764023"/>
              <a:gd name="connsiteX15" fmla="*/ 822960 w 1123950"/>
              <a:gd name="connsiteY15" fmla="*/ 440055 h 1764023"/>
              <a:gd name="connsiteX16" fmla="*/ 744855 w 1123950"/>
              <a:gd name="connsiteY16" fmla="*/ 248603 h 1764023"/>
              <a:gd name="connsiteX17" fmla="*/ 542925 w 1123950"/>
              <a:gd name="connsiteY17" fmla="*/ 172403 h 1764023"/>
              <a:gd name="connsiteX18" fmla="*/ 338138 w 1123950"/>
              <a:gd name="connsiteY18" fmla="*/ 249555 h 1764023"/>
              <a:gd name="connsiteX19" fmla="*/ 233363 w 1123950"/>
              <a:gd name="connsiteY19" fmla="*/ 481013 h 1764023"/>
              <a:gd name="connsiteX20" fmla="*/ 22860 w 1123950"/>
              <a:gd name="connsiteY20" fmla="*/ 443865 h 1764023"/>
              <a:gd name="connsiteX21" fmla="*/ 198120 w 1123950"/>
              <a:gd name="connsiteY21" fmla="*/ 116205 h 1764023"/>
              <a:gd name="connsiteX22" fmla="*/ 538163 w 1123950"/>
              <a:gd name="connsiteY22" fmla="*/ 0 h 1764023"/>
              <a:gd name="connsiteX23" fmla="*/ 796290 w 1123950"/>
              <a:gd name="connsiteY23" fmla="*/ 60008 h 1764023"/>
              <a:gd name="connsiteX24" fmla="*/ 977265 w 1123950"/>
              <a:gd name="connsiteY24" fmla="*/ 223838 h 1764023"/>
              <a:gd name="connsiteX25" fmla="*/ 1040130 w 1123950"/>
              <a:gd name="connsiteY25" fmla="*/ 444817 h 1764023"/>
              <a:gd name="connsiteX26" fmla="*/ 980123 w 1123950"/>
              <a:gd name="connsiteY26" fmla="*/ 646748 h 1764023"/>
              <a:gd name="connsiteX27" fmla="*/ 803910 w 1123950"/>
              <a:gd name="connsiteY27" fmla="*/ 791527 h 1764023"/>
              <a:gd name="connsiteX28" fmla="*/ 1040130 w 1123950"/>
              <a:gd name="connsiteY28" fmla="*/ 937260 h 1764023"/>
              <a:gd name="connsiteX29" fmla="*/ 1123950 w 1123950"/>
              <a:gd name="connsiteY29" fmla="*/ 1213485 h 1764023"/>
              <a:gd name="connsiteX0" fmla="*/ 696305 w 1123950"/>
              <a:gd name="connsiteY0" fmla="*/ 1759433 h 1764023"/>
              <a:gd name="connsiteX1" fmla="*/ 558631 w 1123950"/>
              <a:gd name="connsiteY1" fmla="*/ 1764023 h 1764023"/>
              <a:gd name="connsiteX2" fmla="*/ 170498 w 1123950"/>
              <a:gd name="connsiteY2" fmla="*/ 1616393 h 1764023"/>
              <a:gd name="connsiteX3" fmla="*/ 0 w 1123950"/>
              <a:gd name="connsiteY3" fmla="*/ 1267777 h 1764023"/>
              <a:gd name="connsiteX4" fmla="*/ 210503 w 1123950"/>
              <a:gd name="connsiteY4" fmla="*/ 1240155 h 1764023"/>
              <a:gd name="connsiteX5" fmla="*/ 334328 w 1123950"/>
              <a:gd name="connsiteY5" fmla="*/ 1498283 h 1764023"/>
              <a:gd name="connsiteX6" fmla="*/ 546735 w 1123950"/>
              <a:gd name="connsiteY6" fmla="*/ 1577340 h 1764023"/>
              <a:gd name="connsiteX7" fmla="*/ 797243 w 1123950"/>
              <a:gd name="connsiteY7" fmla="*/ 1474470 h 1764023"/>
              <a:gd name="connsiteX8" fmla="*/ 899160 w 1123950"/>
              <a:gd name="connsiteY8" fmla="*/ 1219200 h 1764023"/>
              <a:gd name="connsiteX9" fmla="*/ 804863 w 1123950"/>
              <a:gd name="connsiteY9" fmla="*/ 980123 h 1764023"/>
              <a:gd name="connsiteX10" fmla="*/ 563880 w 1123950"/>
              <a:gd name="connsiteY10" fmla="*/ 885825 h 1764023"/>
              <a:gd name="connsiteX11" fmla="*/ 415290 w 1123950"/>
              <a:gd name="connsiteY11" fmla="*/ 909638 h 1764023"/>
              <a:gd name="connsiteX12" fmla="*/ 439103 w 1123950"/>
              <a:gd name="connsiteY12" fmla="*/ 724852 h 1764023"/>
              <a:gd name="connsiteX13" fmla="*/ 473393 w 1123950"/>
              <a:gd name="connsiteY13" fmla="*/ 726758 h 1764023"/>
              <a:gd name="connsiteX14" fmla="*/ 715328 w 1123950"/>
              <a:gd name="connsiteY14" fmla="*/ 656273 h 1764023"/>
              <a:gd name="connsiteX15" fmla="*/ 822960 w 1123950"/>
              <a:gd name="connsiteY15" fmla="*/ 440055 h 1764023"/>
              <a:gd name="connsiteX16" fmla="*/ 744855 w 1123950"/>
              <a:gd name="connsiteY16" fmla="*/ 248603 h 1764023"/>
              <a:gd name="connsiteX17" fmla="*/ 542925 w 1123950"/>
              <a:gd name="connsiteY17" fmla="*/ 172403 h 1764023"/>
              <a:gd name="connsiteX18" fmla="*/ 338138 w 1123950"/>
              <a:gd name="connsiteY18" fmla="*/ 249555 h 1764023"/>
              <a:gd name="connsiteX19" fmla="*/ 233363 w 1123950"/>
              <a:gd name="connsiteY19" fmla="*/ 481013 h 1764023"/>
              <a:gd name="connsiteX20" fmla="*/ 22860 w 1123950"/>
              <a:gd name="connsiteY20" fmla="*/ 443865 h 1764023"/>
              <a:gd name="connsiteX21" fmla="*/ 198120 w 1123950"/>
              <a:gd name="connsiteY21" fmla="*/ 116205 h 1764023"/>
              <a:gd name="connsiteX22" fmla="*/ 538163 w 1123950"/>
              <a:gd name="connsiteY22" fmla="*/ 0 h 1764023"/>
              <a:gd name="connsiteX23" fmla="*/ 796290 w 1123950"/>
              <a:gd name="connsiteY23" fmla="*/ 60008 h 1764023"/>
              <a:gd name="connsiteX24" fmla="*/ 977265 w 1123950"/>
              <a:gd name="connsiteY24" fmla="*/ 223838 h 1764023"/>
              <a:gd name="connsiteX25" fmla="*/ 1040130 w 1123950"/>
              <a:gd name="connsiteY25" fmla="*/ 444817 h 1764023"/>
              <a:gd name="connsiteX26" fmla="*/ 980123 w 1123950"/>
              <a:gd name="connsiteY26" fmla="*/ 646748 h 1764023"/>
              <a:gd name="connsiteX27" fmla="*/ 803910 w 1123950"/>
              <a:gd name="connsiteY27" fmla="*/ 791527 h 1764023"/>
              <a:gd name="connsiteX28" fmla="*/ 1040130 w 1123950"/>
              <a:gd name="connsiteY28" fmla="*/ 937260 h 1764023"/>
              <a:gd name="connsiteX29" fmla="*/ 1123950 w 1123950"/>
              <a:gd name="connsiteY29" fmla="*/ 1213485 h 1764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123950" h="1764023">
                <a:moveTo>
                  <a:pt x="696305" y="1759433"/>
                </a:moveTo>
                <a:cubicBezTo>
                  <a:pt x="698120" y="1760198"/>
                  <a:pt x="641412" y="1763104"/>
                  <a:pt x="558631" y="1764023"/>
                </a:cubicBezTo>
                <a:cubicBezTo>
                  <a:pt x="470025" y="1762030"/>
                  <a:pt x="289820" y="1736970"/>
                  <a:pt x="170498" y="1616393"/>
                </a:cubicBezTo>
                <a:cubicBezTo>
                  <a:pt x="51176" y="1495816"/>
                  <a:pt x="14288" y="1410652"/>
                  <a:pt x="0" y="1267777"/>
                </a:cubicBezTo>
                <a:lnTo>
                  <a:pt x="210503" y="1240155"/>
                </a:lnTo>
                <a:cubicBezTo>
                  <a:pt x="234315" y="1359218"/>
                  <a:pt x="276225" y="1444943"/>
                  <a:pt x="334328" y="1498283"/>
                </a:cubicBezTo>
                <a:cubicBezTo>
                  <a:pt x="392430" y="1550670"/>
                  <a:pt x="462915" y="1577340"/>
                  <a:pt x="546735" y="1577340"/>
                </a:cubicBezTo>
                <a:cubicBezTo>
                  <a:pt x="645795" y="1577340"/>
                  <a:pt x="729615" y="1543050"/>
                  <a:pt x="797243" y="1474470"/>
                </a:cubicBezTo>
                <a:cubicBezTo>
                  <a:pt x="865823" y="1405890"/>
                  <a:pt x="899160" y="1321118"/>
                  <a:pt x="899160" y="1219200"/>
                </a:cubicBezTo>
                <a:cubicBezTo>
                  <a:pt x="899160" y="1122998"/>
                  <a:pt x="867728" y="1042988"/>
                  <a:pt x="804863" y="980123"/>
                </a:cubicBezTo>
                <a:cubicBezTo>
                  <a:pt x="741998" y="917258"/>
                  <a:pt x="661035" y="885825"/>
                  <a:pt x="563880" y="885825"/>
                </a:cubicBezTo>
                <a:cubicBezTo>
                  <a:pt x="523875" y="885825"/>
                  <a:pt x="474345" y="893445"/>
                  <a:pt x="415290" y="909638"/>
                </a:cubicBezTo>
                <a:lnTo>
                  <a:pt x="439103" y="724852"/>
                </a:lnTo>
                <a:cubicBezTo>
                  <a:pt x="453390" y="726758"/>
                  <a:pt x="464820" y="726758"/>
                  <a:pt x="473393" y="726758"/>
                </a:cubicBezTo>
                <a:cubicBezTo>
                  <a:pt x="562928" y="726758"/>
                  <a:pt x="643890" y="702945"/>
                  <a:pt x="715328" y="656273"/>
                </a:cubicBezTo>
                <a:cubicBezTo>
                  <a:pt x="786765" y="609600"/>
                  <a:pt x="822960" y="537210"/>
                  <a:pt x="822960" y="440055"/>
                </a:cubicBezTo>
                <a:cubicBezTo>
                  <a:pt x="822960" y="362903"/>
                  <a:pt x="797243" y="299085"/>
                  <a:pt x="744855" y="248603"/>
                </a:cubicBezTo>
                <a:cubicBezTo>
                  <a:pt x="692468" y="198120"/>
                  <a:pt x="624840" y="172403"/>
                  <a:pt x="542925" y="172403"/>
                </a:cubicBezTo>
                <a:cubicBezTo>
                  <a:pt x="461010" y="172403"/>
                  <a:pt x="392430" y="198120"/>
                  <a:pt x="338138" y="249555"/>
                </a:cubicBezTo>
                <a:cubicBezTo>
                  <a:pt x="283845" y="300990"/>
                  <a:pt x="248603" y="378142"/>
                  <a:pt x="233363" y="481013"/>
                </a:cubicBezTo>
                <a:lnTo>
                  <a:pt x="22860" y="443865"/>
                </a:lnTo>
                <a:cubicBezTo>
                  <a:pt x="48578" y="302895"/>
                  <a:pt x="106680" y="193358"/>
                  <a:pt x="198120" y="116205"/>
                </a:cubicBezTo>
                <a:cubicBezTo>
                  <a:pt x="289560" y="39053"/>
                  <a:pt x="402908" y="0"/>
                  <a:pt x="538163" y="0"/>
                </a:cubicBezTo>
                <a:cubicBezTo>
                  <a:pt x="631508" y="0"/>
                  <a:pt x="718185" y="20003"/>
                  <a:pt x="796290" y="60008"/>
                </a:cubicBezTo>
                <a:cubicBezTo>
                  <a:pt x="875348" y="100013"/>
                  <a:pt x="935355" y="155258"/>
                  <a:pt x="977265" y="223838"/>
                </a:cubicBezTo>
                <a:cubicBezTo>
                  <a:pt x="1019175" y="293370"/>
                  <a:pt x="1040130" y="366713"/>
                  <a:pt x="1040130" y="444817"/>
                </a:cubicBezTo>
                <a:cubicBezTo>
                  <a:pt x="1040130" y="519113"/>
                  <a:pt x="1020128" y="586740"/>
                  <a:pt x="980123" y="646748"/>
                </a:cubicBezTo>
                <a:cubicBezTo>
                  <a:pt x="940118" y="707708"/>
                  <a:pt x="881063" y="756285"/>
                  <a:pt x="803910" y="791527"/>
                </a:cubicBezTo>
                <a:cubicBezTo>
                  <a:pt x="904875" y="815340"/>
                  <a:pt x="983933" y="863918"/>
                  <a:pt x="1040130" y="937260"/>
                </a:cubicBezTo>
                <a:cubicBezTo>
                  <a:pt x="1096328" y="1010602"/>
                  <a:pt x="1123950" y="1102995"/>
                  <a:pt x="1123950" y="1213485"/>
                </a:cubicBezTo>
              </a:path>
            </a:pathLst>
          </a:custGeom>
          <a:noFill/>
          <a:ln w="38100" cap="flat">
            <a:solidFill>
              <a:schemeClr val="accent2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684" name="Group 1683">
            <a:extLst>
              <a:ext uri="{FF2B5EF4-FFF2-40B4-BE49-F238E27FC236}">
                <a16:creationId xmlns:a16="http://schemas.microsoft.com/office/drawing/2014/main" id="{36E36DA2-A936-4CA0-B09B-636F789C31D0}"/>
              </a:ext>
            </a:extLst>
          </p:cNvPr>
          <p:cNvGrpSpPr/>
          <p:nvPr/>
        </p:nvGrpSpPr>
        <p:grpSpPr>
          <a:xfrm>
            <a:off x="5575344" y="2475523"/>
            <a:ext cx="1441527" cy="2800768"/>
            <a:chOff x="852873" y="3067505"/>
            <a:chExt cx="1441527" cy="2800768"/>
          </a:xfrm>
        </p:grpSpPr>
        <p:sp>
          <p:nvSpPr>
            <p:cNvPr id="1685" name="TextBox 1684">
              <a:extLst>
                <a:ext uri="{FF2B5EF4-FFF2-40B4-BE49-F238E27FC236}">
                  <a16:creationId xmlns:a16="http://schemas.microsoft.com/office/drawing/2014/main" id="{F925DB9A-3D7E-49CE-BB97-5AFEA1DA431B}"/>
                </a:ext>
              </a:extLst>
            </p:cNvPr>
            <p:cNvSpPr txBox="1"/>
            <p:nvPr/>
          </p:nvSpPr>
          <p:spPr>
            <a:xfrm>
              <a:off x="852873" y="3375283"/>
              <a:ext cx="1441527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Easy to change colors, photos and Text. </a:t>
              </a:r>
            </a:p>
          </p:txBody>
        </p:sp>
        <p:sp>
          <p:nvSpPr>
            <p:cNvPr id="1686" name="TextBox 1685">
              <a:extLst>
                <a:ext uri="{FF2B5EF4-FFF2-40B4-BE49-F238E27FC236}">
                  <a16:creationId xmlns:a16="http://schemas.microsoft.com/office/drawing/2014/main" id="{F807DEB5-AD19-4599-A3E9-37CC0D60CF50}"/>
                </a:ext>
              </a:extLst>
            </p:cNvPr>
            <p:cNvSpPr txBox="1"/>
            <p:nvPr/>
          </p:nvSpPr>
          <p:spPr>
            <a:xfrm>
              <a:off x="852873" y="3067505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87" name="Group 1686">
            <a:extLst>
              <a:ext uri="{FF2B5EF4-FFF2-40B4-BE49-F238E27FC236}">
                <a16:creationId xmlns:a16="http://schemas.microsoft.com/office/drawing/2014/main" id="{5A172F9A-1E1D-4F16-B84D-59F5222A8B50}"/>
              </a:ext>
            </a:extLst>
          </p:cNvPr>
          <p:cNvGrpSpPr/>
          <p:nvPr/>
        </p:nvGrpSpPr>
        <p:grpSpPr>
          <a:xfrm>
            <a:off x="9339394" y="2475523"/>
            <a:ext cx="1441527" cy="2800768"/>
            <a:chOff x="852873" y="3067505"/>
            <a:chExt cx="1441527" cy="2800768"/>
          </a:xfrm>
        </p:grpSpPr>
        <p:sp>
          <p:nvSpPr>
            <p:cNvPr id="1688" name="TextBox 1687">
              <a:extLst>
                <a:ext uri="{FF2B5EF4-FFF2-40B4-BE49-F238E27FC236}">
                  <a16:creationId xmlns:a16="http://schemas.microsoft.com/office/drawing/2014/main" id="{92D3E532-5BC4-414A-A163-298E3EB6EBE5}"/>
                </a:ext>
              </a:extLst>
            </p:cNvPr>
            <p:cNvSpPr txBox="1"/>
            <p:nvPr/>
          </p:nvSpPr>
          <p:spPr>
            <a:xfrm>
              <a:off x="852873" y="3375283"/>
              <a:ext cx="1441527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Easy to change colors, photos and Text. </a:t>
              </a:r>
            </a:p>
          </p:txBody>
        </p:sp>
        <p:sp>
          <p:nvSpPr>
            <p:cNvPr id="1689" name="TextBox 1688">
              <a:extLst>
                <a:ext uri="{FF2B5EF4-FFF2-40B4-BE49-F238E27FC236}">
                  <a16:creationId xmlns:a16="http://schemas.microsoft.com/office/drawing/2014/main" id="{174C8B86-AD81-45C3-844A-CA7DA1D36F2C}"/>
                </a:ext>
              </a:extLst>
            </p:cNvPr>
            <p:cNvSpPr txBox="1"/>
            <p:nvPr/>
          </p:nvSpPr>
          <p:spPr>
            <a:xfrm>
              <a:off x="852873" y="3067505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90" name="Group 30">
            <a:extLst>
              <a:ext uri="{FF2B5EF4-FFF2-40B4-BE49-F238E27FC236}">
                <a16:creationId xmlns:a16="http://schemas.microsoft.com/office/drawing/2014/main" id="{D5BE1A57-2E16-40B0-90F0-CDE851745CF6}"/>
              </a:ext>
            </a:extLst>
          </p:cNvPr>
          <p:cNvGrpSpPr/>
          <p:nvPr/>
        </p:nvGrpSpPr>
        <p:grpSpPr>
          <a:xfrm>
            <a:off x="1811293" y="2475523"/>
            <a:ext cx="1441527" cy="2800768"/>
            <a:chOff x="852873" y="3067505"/>
            <a:chExt cx="1441527" cy="2800768"/>
          </a:xfrm>
        </p:grpSpPr>
        <p:sp>
          <p:nvSpPr>
            <p:cNvPr id="1691" name="TextBox 1690">
              <a:extLst>
                <a:ext uri="{FF2B5EF4-FFF2-40B4-BE49-F238E27FC236}">
                  <a16:creationId xmlns:a16="http://schemas.microsoft.com/office/drawing/2014/main" id="{69841161-6325-4CD4-81F8-80E13F997EBD}"/>
                </a:ext>
              </a:extLst>
            </p:cNvPr>
            <p:cNvSpPr txBox="1"/>
            <p:nvPr/>
          </p:nvSpPr>
          <p:spPr>
            <a:xfrm>
              <a:off x="852873" y="3375283"/>
              <a:ext cx="1441527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Easy to change colors, photos and Text. </a:t>
              </a:r>
            </a:p>
          </p:txBody>
        </p:sp>
        <p:sp>
          <p:nvSpPr>
            <p:cNvPr id="1692" name="TextBox 1691">
              <a:extLst>
                <a:ext uri="{FF2B5EF4-FFF2-40B4-BE49-F238E27FC236}">
                  <a16:creationId xmlns:a16="http://schemas.microsoft.com/office/drawing/2014/main" id="{5CAF8B7D-03D6-4A3A-9C6D-B6A00A750657}"/>
                </a:ext>
              </a:extLst>
            </p:cNvPr>
            <p:cNvSpPr txBox="1"/>
            <p:nvPr/>
          </p:nvSpPr>
          <p:spPr>
            <a:xfrm>
              <a:off x="852873" y="3067505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11352</TotalTime>
  <Words>152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58</cp:revision>
  <dcterms:created xsi:type="dcterms:W3CDTF">2018-02-18T19:39:47Z</dcterms:created>
  <dcterms:modified xsi:type="dcterms:W3CDTF">2021-04-14T06:00:17Z</dcterms:modified>
</cp:coreProperties>
</file>