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08" name="Group 1007">
            <a:extLst>
              <a:ext uri="{FF2B5EF4-FFF2-40B4-BE49-F238E27FC236}">
                <a16:creationId xmlns:a16="http://schemas.microsoft.com/office/drawing/2014/main" id="{27077991-124D-4912-BD14-B46EF5B8B881}"/>
              </a:ext>
            </a:extLst>
          </p:cNvPr>
          <p:cNvGrpSpPr/>
          <p:nvPr/>
        </p:nvGrpSpPr>
        <p:grpSpPr>
          <a:xfrm>
            <a:off x="1303165" y="1737160"/>
            <a:ext cx="9456234" cy="1614166"/>
            <a:chOff x="1224037" y="1943033"/>
            <a:chExt cx="9456234" cy="1614166"/>
          </a:xfrm>
        </p:grpSpPr>
        <p:sp>
          <p:nvSpPr>
            <p:cNvPr id="1009" name="Freeform: Shape 1008">
              <a:extLst>
                <a:ext uri="{FF2B5EF4-FFF2-40B4-BE49-F238E27FC236}">
                  <a16:creationId xmlns:a16="http://schemas.microsoft.com/office/drawing/2014/main" id="{ADE1F4D9-7CD5-44CD-B486-0765E10D97E4}"/>
                </a:ext>
              </a:extLst>
            </p:cNvPr>
            <p:cNvSpPr/>
            <p:nvPr/>
          </p:nvSpPr>
          <p:spPr>
            <a:xfrm>
              <a:off x="1224037" y="1943033"/>
              <a:ext cx="9456234" cy="1614166"/>
            </a:xfrm>
            <a:custGeom>
              <a:avLst/>
              <a:gdLst>
                <a:gd name="connsiteX0" fmla="*/ 12176760 w 12194389"/>
                <a:gd name="connsiteY0" fmla="*/ 1325966 h 2081564"/>
                <a:gd name="connsiteX1" fmla="*/ 11831003 w 12194389"/>
                <a:gd name="connsiteY1" fmla="*/ 890673 h 2081564"/>
                <a:gd name="connsiteX2" fmla="*/ 11365230 w 12194389"/>
                <a:gd name="connsiteY2" fmla="*/ 814473 h 2081564"/>
                <a:gd name="connsiteX3" fmla="*/ 9579293 w 12194389"/>
                <a:gd name="connsiteY3" fmla="*/ 812568 h 2081564"/>
                <a:gd name="connsiteX4" fmla="*/ 9512618 w 12194389"/>
                <a:gd name="connsiteY4" fmla="*/ 743036 h 2081564"/>
                <a:gd name="connsiteX5" fmla="*/ 9509760 w 12194389"/>
                <a:gd name="connsiteY5" fmla="*/ 376323 h 2081564"/>
                <a:gd name="connsiteX6" fmla="*/ 9430702 w 12194389"/>
                <a:gd name="connsiteY6" fmla="*/ 283931 h 2081564"/>
                <a:gd name="connsiteX7" fmla="*/ 9322118 w 12194389"/>
                <a:gd name="connsiteY7" fmla="*/ 280121 h 2081564"/>
                <a:gd name="connsiteX8" fmla="*/ 9281160 w 12194389"/>
                <a:gd name="connsiteY8" fmla="*/ 241068 h 2081564"/>
                <a:gd name="connsiteX9" fmla="*/ 9282113 w 12194389"/>
                <a:gd name="connsiteY9" fmla="*/ 64856 h 2081564"/>
                <a:gd name="connsiteX10" fmla="*/ 9241155 w 12194389"/>
                <a:gd name="connsiteY10" fmla="*/ 20088 h 2081564"/>
                <a:gd name="connsiteX11" fmla="*/ 9202102 w 12194389"/>
                <a:gd name="connsiteY11" fmla="*/ 65808 h 2081564"/>
                <a:gd name="connsiteX12" fmla="*/ 9202102 w 12194389"/>
                <a:gd name="connsiteY12" fmla="*/ 175346 h 2081564"/>
                <a:gd name="connsiteX13" fmla="*/ 9094470 w 12194389"/>
                <a:gd name="connsiteY13" fmla="*/ 280121 h 2081564"/>
                <a:gd name="connsiteX14" fmla="*/ 9059227 w 12194389"/>
                <a:gd name="connsiteY14" fmla="*/ 244878 h 2081564"/>
                <a:gd name="connsiteX15" fmla="*/ 9060180 w 12194389"/>
                <a:gd name="connsiteY15" fmla="*/ 35328 h 2081564"/>
                <a:gd name="connsiteX16" fmla="*/ 9014460 w 12194389"/>
                <a:gd name="connsiteY16" fmla="*/ 85 h 2081564"/>
                <a:gd name="connsiteX17" fmla="*/ 8975408 w 12194389"/>
                <a:gd name="connsiteY17" fmla="*/ 37233 h 2081564"/>
                <a:gd name="connsiteX18" fmla="*/ 8975408 w 12194389"/>
                <a:gd name="connsiteY18" fmla="*/ 242021 h 2081564"/>
                <a:gd name="connsiteX19" fmla="*/ 8959215 w 12194389"/>
                <a:gd name="connsiteY19" fmla="*/ 279168 h 2081564"/>
                <a:gd name="connsiteX20" fmla="*/ 8910638 w 12194389"/>
                <a:gd name="connsiteY20" fmla="*/ 262976 h 2081564"/>
                <a:gd name="connsiteX21" fmla="*/ 8863965 w 12194389"/>
                <a:gd name="connsiteY21" fmla="*/ 241068 h 2081564"/>
                <a:gd name="connsiteX22" fmla="*/ 8549640 w 12194389"/>
                <a:gd name="connsiteY22" fmla="*/ 241068 h 2081564"/>
                <a:gd name="connsiteX23" fmla="*/ 8502015 w 12194389"/>
                <a:gd name="connsiteY23" fmla="*/ 255355 h 2081564"/>
                <a:gd name="connsiteX24" fmla="*/ 8434388 w 12194389"/>
                <a:gd name="connsiteY24" fmla="*/ 280121 h 2081564"/>
                <a:gd name="connsiteX25" fmla="*/ 7291388 w 12194389"/>
                <a:gd name="connsiteY25" fmla="*/ 279168 h 2081564"/>
                <a:gd name="connsiteX26" fmla="*/ 7203758 w 12194389"/>
                <a:gd name="connsiteY26" fmla="*/ 307743 h 2081564"/>
                <a:gd name="connsiteX27" fmla="*/ 7035165 w 12194389"/>
                <a:gd name="connsiteY27" fmla="*/ 567776 h 2081564"/>
                <a:gd name="connsiteX28" fmla="*/ 7019925 w 12194389"/>
                <a:gd name="connsiteY28" fmla="*/ 651596 h 2081564"/>
                <a:gd name="connsiteX29" fmla="*/ 6972300 w 12194389"/>
                <a:gd name="connsiteY29" fmla="*/ 690648 h 2081564"/>
                <a:gd name="connsiteX30" fmla="*/ 6748463 w 12194389"/>
                <a:gd name="connsiteY30" fmla="*/ 695411 h 2081564"/>
                <a:gd name="connsiteX31" fmla="*/ 5514975 w 12194389"/>
                <a:gd name="connsiteY31" fmla="*/ 715413 h 2081564"/>
                <a:gd name="connsiteX32" fmla="*/ 4467225 w 12194389"/>
                <a:gd name="connsiteY32" fmla="*/ 732558 h 2081564"/>
                <a:gd name="connsiteX33" fmla="*/ 3039428 w 12194389"/>
                <a:gd name="connsiteY33" fmla="*/ 755418 h 2081564"/>
                <a:gd name="connsiteX34" fmla="*/ 2963228 w 12194389"/>
                <a:gd name="connsiteY34" fmla="*/ 757323 h 2081564"/>
                <a:gd name="connsiteX35" fmla="*/ 2291715 w 12194389"/>
                <a:gd name="connsiteY35" fmla="*/ 854478 h 2081564"/>
                <a:gd name="connsiteX36" fmla="*/ 2225993 w 12194389"/>
                <a:gd name="connsiteY36" fmla="*/ 833523 h 2081564"/>
                <a:gd name="connsiteX37" fmla="*/ 1715453 w 12194389"/>
                <a:gd name="connsiteY37" fmla="*/ 440141 h 2081564"/>
                <a:gd name="connsiteX38" fmla="*/ 1617345 w 12194389"/>
                <a:gd name="connsiteY38" fmla="*/ 411566 h 2081564"/>
                <a:gd name="connsiteX39" fmla="*/ 1226820 w 12194389"/>
                <a:gd name="connsiteY39" fmla="*/ 404898 h 2081564"/>
                <a:gd name="connsiteX40" fmla="*/ 1091565 w 12194389"/>
                <a:gd name="connsiteY40" fmla="*/ 453476 h 2081564"/>
                <a:gd name="connsiteX41" fmla="*/ 1078230 w 12194389"/>
                <a:gd name="connsiteY41" fmla="*/ 543011 h 2081564"/>
                <a:gd name="connsiteX42" fmla="*/ 1078230 w 12194389"/>
                <a:gd name="connsiteY42" fmla="*/ 566823 h 2081564"/>
                <a:gd name="connsiteX43" fmla="*/ 1096328 w 12194389"/>
                <a:gd name="connsiteY43" fmla="*/ 590636 h 2081564"/>
                <a:gd name="connsiteX44" fmla="*/ 1124903 w 12194389"/>
                <a:gd name="connsiteY44" fmla="*/ 635403 h 2081564"/>
                <a:gd name="connsiteX45" fmla="*/ 1097280 w 12194389"/>
                <a:gd name="connsiteY45" fmla="*/ 943061 h 2081564"/>
                <a:gd name="connsiteX46" fmla="*/ 985838 w 12194389"/>
                <a:gd name="connsiteY46" fmla="*/ 1062123 h 2081564"/>
                <a:gd name="connsiteX47" fmla="*/ 971550 w 12194389"/>
                <a:gd name="connsiteY47" fmla="*/ 1064981 h 2081564"/>
                <a:gd name="connsiteX48" fmla="*/ 304800 w 12194389"/>
                <a:gd name="connsiteY48" fmla="*/ 1126893 h 2081564"/>
                <a:gd name="connsiteX49" fmla="*/ 220028 w 12194389"/>
                <a:gd name="connsiteY49" fmla="*/ 1057361 h 2081564"/>
                <a:gd name="connsiteX50" fmla="*/ 214313 w 12194389"/>
                <a:gd name="connsiteY50" fmla="*/ 1039263 h 2081564"/>
                <a:gd name="connsiteX51" fmla="*/ 184785 w 12194389"/>
                <a:gd name="connsiteY51" fmla="*/ 1006878 h 2081564"/>
                <a:gd name="connsiteX52" fmla="*/ 156210 w 12194389"/>
                <a:gd name="connsiteY52" fmla="*/ 1042121 h 2081564"/>
                <a:gd name="connsiteX53" fmla="*/ 137160 w 12194389"/>
                <a:gd name="connsiteY53" fmla="*/ 1124036 h 2081564"/>
                <a:gd name="connsiteX54" fmla="*/ 134303 w 12194389"/>
                <a:gd name="connsiteY54" fmla="*/ 1079268 h 2081564"/>
                <a:gd name="connsiteX55" fmla="*/ 100013 w 12194389"/>
                <a:gd name="connsiteY55" fmla="*/ 1008783 h 2081564"/>
                <a:gd name="connsiteX56" fmla="*/ 62865 w 12194389"/>
                <a:gd name="connsiteY56" fmla="*/ 1070696 h 2081564"/>
                <a:gd name="connsiteX57" fmla="*/ 0 w 12194389"/>
                <a:gd name="connsiteY57" fmla="*/ 1145943 h 2081564"/>
                <a:gd name="connsiteX58" fmla="*/ 0 w 12194389"/>
                <a:gd name="connsiteY58" fmla="*/ 1279293 h 2081564"/>
                <a:gd name="connsiteX59" fmla="*/ 20955 w 12194389"/>
                <a:gd name="connsiteY59" fmla="*/ 1288818 h 2081564"/>
                <a:gd name="connsiteX60" fmla="*/ 66675 w 12194389"/>
                <a:gd name="connsiteY60" fmla="*/ 1343111 h 2081564"/>
                <a:gd name="connsiteX61" fmla="*/ 77153 w 12194389"/>
                <a:gd name="connsiteY61" fmla="*/ 1413596 h 2081564"/>
                <a:gd name="connsiteX62" fmla="*/ 96203 w 12194389"/>
                <a:gd name="connsiteY62" fmla="*/ 1432646 h 2081564"/>
                <a:gd name="connsiteX63" fmla="*/ 121920 w 12194389"/>
                <a:gd name="connsiteY63" fmla="*/ 1415501 h 2081564"/>
                <a:gd name="connsiteX64" fmla="*/ 135255 w 12194389"/>
                <a:gd name="connsiteY64" fmla="*/ 1355493 h 2081564"/>
                <a:gd name="connsiteX65" fmla="*/ 145733 w 12194389"/>
                <a:gd name="connsiteY65" fmla="*/ 1294533 h 2081564"/>
                <a:gd name="connsiteX66" fmla="*/ 162878 w 12194389"/>
                <a:gd name="connsiteY66" fmla="*/ 1405023 h 2081564"/>
                <a:gd name="connsiteX67" fmla="*/ 184785 w 12194389"/>
                <a:gd name="connsiteY67" fmla="*/ 1432646 h 2081564"/>
                <a:gd name="connsiteX68" fmla="*/ 213360 w 12194389"/>
                <a:gd name="connsiteY68" fmla="*/ 1405976 h 2081564"/>
                <a:gd name="connsiteX69" fmla="*/ 224790 w 12194389"/>
                <a:gd name="connsiteY69" fmla="*/ 1322156 h 2081564"/>
                <a:gd name="connsiteX70" fmla="*/ 243840 w 12194389"/>
                <a:gd name="connsiteY70" fmla="*/ 1292628 h 2081564"/>
                <a:gd name="connsiteX71" fmla="*/ 508635 w 12194389"/>
                <a:gd name="connsiteY71" fmla="*/ 1305963 h 2081564"/>
                <a:gd name="connsiteX72" fmla="*/ 1004888 w 12194389"/>
                <a:gd name="connsiteY72" fmla="*/ 1430741 h 2081564"/>
                <a:gd name="connsiteX73" fmla="*/ 1067753 w 12194389"/>
                <a:gd name="connsiteY73" fmla="*/ 1517418 h 2081564"/>
                <a:gd name="connsiteX74" fmla="*/ 1066800 w 12194389"/>
                <a:gd name="connsiteY74" fmla="*/ 1574568 h 2081564"/>
                <a:gd name="connsiteX75" fmla="*/ 1120140 w 12194389"/>
                <a:gd name="connsiteY75" fmla="*/ 1630766 h 2081564"/>
                <a:gd name="connsiteX76" fmla="*/ 1195388 w 12194389"/>
                <a:gd name="connsiteY76" fmla="*/ 1652673 h 2081564"/>
                <a:gd name="connsiteX77" fmla="*/ 1407795 w 12194389"/>
                <a:gd name="connsiteY77" fmla="*/ 1708871 h 2081564"/>
                <a:gd name="connsiteX78" fmla="*/ 1590675 w 12194389"/>
                <a:gd name="connsiteY78" fmla="*/ 1547898 h 2081564"/>
                <a:gd name="connsiteX79" fmla="*/ 1625918 w 12194389"/>
                <a:gd name="connsiteY79" fmla="*/ 1530753 h 2081564"/>
                <a:gd name="connsiteX80" fmla="*/ 2337435 w 12194389"/>
                <a:gd name="connsiteY80" fmla="*/ 1692678 h 2081564"/>
                <a:gd name="connsiteX81" fmla="*/ 3274695 w 12194389"/>
                <a:gd name="connsiteY81" fmla="*/ 1853651 h 2081564"/>
                <a:gd name="connsiteX82" fmla="*/ 4035743 w 12194389"/>
                <a:gd name="connsiteY82" fmla="*/ 1926993 h 2081564"/>
                <a:gd name="connsiteX83" fmla="*/ 4443413 w 12194389"/>
                <a:gd name="connsiteY83" fmla="*/ 1955568 h 2081564"/>
                <a:gd name="connsiteX84" fmla="*/ 4944428 w 12194389"/>
                <a:gd name="connsiteY84" fmla="*/ 1984143 h 2081564"/>
                <a:gd name="connsiteX85" fmla="*/ 5672138 w 12194389"/>
                <a:gd name="connsiteY85" fmla="*/ 2016528 h 2081564"/>
                <a:gd name="connsiteX86" fmla="*/ 5857875 w 12194389"/>
                <a:gd name="connsiteY86" fmla="*/ 2024148 h 2081564"/>
                <a:gd name="connsiteX87" fmla="*/ 6579870 w 12194389"/>
                <a:gd name="connsiteY87" fmla="*/ 2048913 h 2081564"/>
                <a:gd name="connsiteX88" fmla="*/ 7904798 w 12194389"/>
                <a:gd name="connsiteY88" fmla="*/ 2072726 h 2081564"/>
                <a:gd name="connsiteX89" fmla="*/ 8485822 w 12194389"/>
                <a:gd name="connsiteY89" fmla="*/ 2074631 h 2081564"/>
                <a:gd name="connsiteX90" fmla="*/ 8999220 w 12194389"/>
                <a:gd name="connsiteY90" fmla="*/ 2072726 h 2081564"/>
                <a:gd name="connsiteX91" fmla="*/ 9424988 w 12194389"/>
                <a:gd name="connsiteY91" fmla="*/ 2073678 h 2081564"/>
                <a:gd name="connsiteX92" fmla="*/ 10639425 w 12194389"/>
                <a:gd name="connsiteY92" fmla="*/ 2080346 h 2081564"/>
                <a:gd name="connsiteX93" fmla="*/ 11617643 w 12194389"/>
                <a:gd name="connsiteY93" fmla="*/ 2081298 h 2081564"/>
                <a:gd name="connsiteX94" fmla="*/ 12171045 w 12194389"/>
                <a:gd name="connsiteY94" fmla="*/ 1666008 h 2081564"/>
                <a:gd name="connsiteX95" fmla="*/ 12176760 w 12194389"/>
                <a:gd name="connsiteY95" fmla="*/ 1325966 h 208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12194389" h="2081564">
                  <a:moveTo>
                    <a:pt x="12176760" y="1325966"/>
                  </a:moveTo>
                  <a:cubicBezTo>
                    <a:pt x="12123420" y="1122131"/>
                    <a:pt x="12031028" y="968778"/>
                    <a:pt x="11831003" y="890673"/>
                  </a:cubicBezTo>
                  <a:cubicBezTo>
                    <a:pt x="11681460" y="832571"/>
                    <a:pt x="11523345" y="815426"/>
                    <a:pt x="11365230" y="814473"/>
                  </a:cubicBezTo>
                  <a:cubicBezTo>
                    <a:pt x="10769918" y="811616"/>
                    <a:pt x="10174605" y="813521"/>
                    <a:pt x="9579293" y="812568"/>
                  </a:cubicBezTo>
                  <a:cubicBezTo>
                    <a:pt x="9512618" y="812568"/>
                    <a:pt x="9512618" y="812568"/>
                    <a:pt x="9512618" y="743036"/>
                  </a:cubicBezTo>
                  <a:cubicBezTo>
                    <a:pt x="9511665" y="621116"/>
                    <a:pt x="9512618" y="498243"/>
                    <a:pt x="9509760" y="376323"/>
                  </a:cubicBezTo>
                  <a:cubicBezTo>
                    <a:pt x="9508808" y="322983"/>
                    <a:pt x="9482138" y="296313"/>
                    <a:pt x="9430702" y="283931"/>
                  </a:cubicBezTo>
                  <a:cubicBezTo>
                    <a:pt x="9394508" y="275358"/>
                    <a:pt x="9358313" y="278216"/>
                    <a:pt x="9322118" y="280121"/>
                  </a:cubicBezTo>
                  <a:cubicBezTo>
                    <a:pt x="9291638" y="281073"/>
                    <a:pt x="9280208" y="273453"/>
                    <a:pt x="9281160" y="241068"/>
                  </a:cubicBezTo>
                  <a:cubicBezTo>
                    <a:pt x="9284018" y="182013"/>
                    <a:pt x="9280208" y="123911"/>
                    <a:pt x="9282113" y="64856"/>
                  </a:cubicBezTo>
                  <a:cubicBezTo>
                    <a:pt x="9283065" y="33423"/>
                    <a:pt x="9277350" y="20088"/>
                    <a:pt x="9241155" y="20088"/>
                  </a:cubicBezTo>
                  <a:cubicBezTo>
                    <a:pt x="9203055" y="20088"/>
                    <a:pt x="9200197" y="37233"/>
                    <a:pt x="9202102" y="65808"/>
                  </a:cubicBezTo>
                  <a:cubicBezTo>
                    <a:pt x="9204008" y="102003"/>
                    <a:pt x="9202102" y="139151"/>
                    <a:pt x="9202102" y="175346"/>
                  </a:cubicBezTo>
                  <a:cubicBezTo>
                    <a:pt x="9202102" y="282978"/>
                    <a:pt x="9202102" y="282026"/>
                    <a:pt x="9094470" y="280121"/>
                  </a:cubicBezTo>
                  <a:cubicBezTo>
                    <a:pt x="9067800" y="279168"/>
                    <a:pt x="9059227" y="272501"/>
                    <a:pt x="9059227" y="244878"/>
                  </a:cubicBezTo>
                  <a:cubicBezTo>
                    <a:pt x="9061133" y="175346"/>
                    <a:pt x="9058275" y="104861"/>
                    <a:pt x="9060180" y="35328"/>
                  </a:cubicBezTo>
                  <a:cubicBezTo>
                    <a:pt x="9061133" y="-2772"/>
                    <a:pt x="9039225" y="1038"/>
                    <a:pt x="9014460" y="85"/>
                  </a:cubicBezTo>
                  <a:cubicBezTo>
                    <a:pt x="8986838" y="-867"/>
                    <a:pt x="8974455" y="5800"/>
                    <a:pt x="8975408" y="37233"/>
                  </a:cubicBezTo>
                  <a:cubicBezTo>
                    <a:pt x="8977313" y="105813"/>
                    <a:pt x="8976360" y="173441"/>
                    <a:pt x="8975408" y="242021"/>
                  </a:cubicBezTo>
                  <a:cubicBezTo>
                    <a:pt x="8975408" y="255355"/>
                    <a:pt x="8985885" y="277263"/>
                    <a:pt x="8959215" y="279168"/>
                  </a:cubicBezTo>
                  <a:cubicBezTo>
                    <a:pt x="8942070" y="280121"/>
                    <a:pt x="8918258" y="288693"/>
                    <a:pt x="8910638" y="262976"/>
                  </a:cubicBezTo>
                  <a:cubicBezTo>
                    <a:pt x="8903018" y="238211"/>
                    <a:pt x="8883015" y="241068"/>
                    <a:pt x="8863965" y="241068"/>
                  </a:cubicBezTo>
                  <a:cubicBezTo>
                    <a:pt x="8759190" y="241068"/>
                    <a:pt x="8654415" y="241068"/>
                    <a:pt x="8549640" y="241068"/>
                  </a:cubicBezTo>
                  <a:cubicBezTo>
                    <a:pt x="8532495" y="241068"/>
                    <a:pt x="8513445" y="239163"/>
                    <a:pt x="8502015" y="255355"/>
                  </a:cubicBezTo>
                  <a:cubicBezTo>
                    <a:pt x="8484870" y="279168"/>
                    <a:pt x="8461058" y="280121"/>
                    <a:pt x="8434388" y="280121"/>
                  </a:cubicBezTo>
                  <a:cubicBezTo>
                    <a:pt x="8053388" y="279168"/>
                    <a:pt x="7672388" y="280121"/>
                    <a:pt x="7291388" y="279168"/>
                  </a:cubicBezTo>
                  <a:cubicBezTo>
                    <a:pt x="7257098" y="279168"/>
                    <a:pt x="7230428" y="288693"/>
                    <a:pt x="7203758" y="307743"/>
                  </a:cubicBezTo>
                  <a:cubicBezTo>
                    <a:pt x="7114223" y="373466"/>
                    <a:pt x="7054215" y="456333"/>
                    <a:pt x="7035165" y="567776"/>
                  </a:cubicBezTo>
                  <a:cubicBezTo>
                    <a:pt x="7030403" y="595398"/>
                    <a:pt x="7025640" y="623973"/>
                    <a:pt x="7019925" y="651596"/>
                  </a:cubicBezTo>
                  <a:cubicBezTo>
                    <a:pt x="7015163" y="677313"/>
                    <a:pt x="7003733" y="690648"/>
                    <a:pt x="6972300" y="690648"/>
                  </a:cubicBezTo>
                  <a:cubicBezTo>
                    <a:pt x="6898005" y="689696"/>
                    <a:pt x="6823710" y="694458"/>
                    <a:pt x="6748463" y="695411"/>
                  </a:cubicBezTo>
                  <a:cubicBezTo>
                    <a:pt x="6337935" y="702078"/>
                    <a:pt x="5926455" y="708746"/>
                    <a:pt x="5514975" y="715413"/>
                  </a:cubicBezTo>
                  <a:cubicBezTo>
                    <a:pt x="5165408" y="721128"/>
                    <a:pt x="4816793" y="726843"/>
                    <a:pt x="4467225" y="732558"/>
                  </a:cubicBezTo>
                  <a:cubicBezTo>
                    <a:pt x="3990975" y="740178"/>
                    <a:pt x="3514725" y="747798"/>
                    <a:pt x="3039428" y="755418"/>
                  </a:cubicBezTo>
                  <a:cubicBezTo>
                    <a:pt x="3013710" y="755418"/>
                    <a:pt x="2987993" y="753513"/>
                    <a:pt x="2963228" y="757323"/>
                  </a:cubicBezTo>
                  <a:cubicBezTo>
                    <a:pt x="2739390" y="786851"/>
                    <a:pt x="2513648" y="810663"/>
                    <a:pt x="2291715" y="854478"/>
                  </a:cubicBezTo>
                  <a:cubicBezTo>
                    <a:pt x="2262188" y="860193"/>
                    <a:pt x="2245043" y="852573"/>
                    <a:pt x="2225993" y="833523"/>
                  </a:cubicBezTo>
                  <a:cubicBezTo>
                    <a:pt x="2072640" y="681123"/>
                    <a:pt x="1906905" y="543963"/>
                    <a:pt x="1715453" y="440141"/>
                  </a:cubicBezTo>
                  <a:cubicBezTo>
                    <a:pt x="1684020" y="422996"/>
                    <a:pt x="1654493" y="411566"/>
                    <a:pt x="1617345" y="411566"/>
                  </a:cubicBezTo>
                  <a:cubicBezTo>
                    <a:pt x="1486853" y="411566"/>
                    <a:pt x="1357313" y="411566"/>
                    <a:pt x="1226820" y="404898"/>
                  </a:cubicBezTo>
                  <a:cubicBezTo>
                    <a:pt x="1172528" y="402041"/>
                    <a:pt x="1131570" y="428711"/>
                    <a:pt x="1091565" y="453476"/>
                  </a:cubicBezTo>
                  <a:cubicBezTo>
                    <a:pt x="1061085" y="472526"/>
                    <a:pt x="1082993" y="512531"/>
                    <a:pt x="1078230" y="543011"/>
                  </a:cubicBezTo>
                  <a:cubicBezTo>
                    <a:pt x="1077278" y="550631"/>
                    <a:pt x="1078230" y="559203"/>
                    <a:pt x="1078230" y="566823"/>
                  </a:cubicBezTo>
                  <a:cubicBezTo>
                    <a:pt x="1078230" y="580158"/>
                    <a:pt x="1084898" y="590636"/>
                    <a:pt x="1096328" y="590636"/>
                  </a:cubicBezTo>
                  <a:cubicBezTo>
                    <a:pt x="1132523" y="589683"/>
                    <a:pt x="1126808" y="614448"/>
                    <a:pt x="1124903" y="635403"/>
                  </a:cubicBezTo>
                  <a:cubicBezTo>
                    <a:pt x="1115378" y="738273"/>
                    <a:pt x="1104900" y="840191"/>
                    <a:pt x="1097280" y="943061"/>
                  </a:cubicBezTo>
                  <a:cubicBezTo>
                    <a:pt x="1089660" y="1046883"/>
                    <a:pt x="1090613" y="1046883"/>
                    <a:pt x="985838" y="1062123"/>
                  </a:cubicBezTo>
                  <a:cubicBezTo>
                    <a:pt x="981075" y="1063076"/>
                    <a:pt x="976313" y="1064028"/>
                    <a:pt x="971550" y="1064981"/>
                  </a:cubicBezTo>
                  <a:cubicBezTo>
                    <a:pt x="750570" y="1096413"/>
                    <a:pt x="529590" y="1127846"/>
                    <a:pt x="304800" y="1126893"/>
                  </a:cubicBezTo>
                  <a:cubicBezTo>
                    <a:pt x="233363" y="1126893"/>
                    <a:pt x="233363" y="1126893"/>
                    <a:pt x="220028" y="1057361"/>
                  </a:cubicBezTo>
                  <a:cubicBezTo>
                    <a:pt x="219075" y="1051646"/>
                    <a:pt x="216218" y="1044978"/>
                    <a:pt x="214313" y="1039263"/>
                  </a:cubicBezTo>
                  <a:cubicBezTo>
                    <a:pt x="209550" y="1024023"/>
                    <a:pt x="203835" y="1005926"/>
                    <a:pt x="184785" y="1006878"/>
                  </a:cubicBezTo>
                  <a:cubicBezTo>
                    <a:pt x="166688" y="1007831"/>
                    <a:pt x="160973" y="1026881"/>
                    <a:pt x="156210" y="1042121"/>
                  </a:cubicBezTo>
                  <a:cubicBezTo>
                    <a:pt x="148590" y="1066886"/>
                    <a:pt x="153353" y="1095461"/>
                    <a:pt x="137160" y="1124036"/>
                  </a:cubicBezTo>
                  <a:cubicBezTo>
                    <a:pt x="136208" y="1105938"/>
                    <a:pt x="135255" y="1092603"/>
                    <a:pt x="134303" y="1079268"/>
                  </a:cubicBezTo>
                  <a:cubicBezTo>
                    <a:pt x="132398" y="1050693"/>
                    <a:pt x="130493" y="1011641"/>
                    <a:pt x="100013" y="1008783"/>
                  </a:cubicBezTo>
                  <a:cubicBezTo>
                    <a:pt x="67628" y="1004973"/>
                    <a:pt x="62865" y="1046883"/>
                    <a:pt x="62865" y="1070696"/>
                  </a:cubicBezTo>
                  <a:cubicBezTo>
                    <a:pt x="63818" y="1117368"/>
                    <a:pt x="45720" y="1141181"/>
                    <a:pt x="0" y="1145943"/>
                  </a:cubicBezTo>
                  <a:cubicBezTo>
                    <a:pt x="0" y="1190711"/>
                    <a:pt x="0" y="1234526"/>
                    <a:pt x="0" y="1279293"/>
                  </a:cubicBezTo>
                  <a:cubicBezTo>
                    <a:pt x="6668" y="1283103"/>
                    <a:pt x="14288" y="1289771"/>
                    <a:pt x="20955" y="1288818"/>
                  </a:cubicBezTo>
                  <a:cubicBezTo>
                    <a:pt x="65723" y="1283103"/>
                    <a:pt x="70485" y="1308821"/>
                    <a:pt x="66675" y="1343111"/>
                  </a:cubicBezTo>
                  <a:cubicBezTo>
                    <a:pt x="63818" y="1366923"/>
                    <a:pt x="70485" y="1389783"/>
                    <a:pt x="77153" y="1413596"/>
                  </a:cubicBezTo>
                  <a:cubicBezTo>
                    <a:pt x="80010" y="1423121"/>
                    <a:pt x="85725" y="1430741"/>
                    <a:pt x="96203" y="1432646"/>
                  </a:cubicBezTo>
                  <a:cubicBezTo>
                    <a:pt x="109538" y="1435503"/>
                    <a:pt x="117158" y="1425978"/>
                    <a:pt x="121920" y="1415501"/>
                  </a:cubicBezTo>
                  <a:cubicBezTo>
                    <a:pt x="130493" y="1396451"/>
                    <a:pt x="134303" y="1376448"/>
                    <a:pt x="135255" y="1355493"/>
                  </a:cubicBezTo>
                  <a:cubicBezTo>
                    <a:pt x="136208" y="1335491"/>
                    <a:pt x="130493" y="1313583"/>
                    <a:pt x="145733" y="1294533"/>
                  </a:cubicBezTo>
                  <a:cubicBezTo>
                    <a:pt x="156210" y="1330728"/>
                    <a:pt x="149543" y="1368828"/>
                    <a:pt x="162878" y="1405023"/>
                  </a:cubicBezTo>
                  <a:cubicBezTo>
                    <a:pt x="167640" y="1417406"/>
                    <a:pt x="169545" y="1430741"/>
                    <a:pt x="184785" y="1432646"/>
                  </a:cubicBezTo>
                  <a:cubicBezTo>
                    <a:pt x="202883" y="1434551"/>
                    <a:pt x="207645" y="1420263"/>
                    <a:pt x="213360" y="1405976"/>
                  </a:cubicBezTo>
                  <a:cubicBezTo>
                    <a:pt x="222885" y="1378353"/>
                    <a:pt x="225743" y="1350731"/>
                    <a:pt x="224790" y="1322156"/>
                  </a:cubicBezTo>
                  <a:cubicBezTo>
                    <a:pt x="223838" y="1306916"/>
                    <a:pt x="221933" y="1291676"/>
                    <a:pt x="243840" y="1292628"/>
                  </a:cubicBezTo>
                  <a:cubicBezTo>
                    <a:pt x="332423" y="1294533"/>
                    <a:pt x="421958" y="1285961"/>
                    <a:pt x="508635" y="1305963"/>
                  </a:cubicBezTo>
                  <a:cubicBezTo>
                    <a:pt x="674370" y="1345016"/>
                    <a:pt x="838200" y="1392641"/>
                    <a:pt x="1004888" y="1430741"/>
                  </a:cubicBezTo>
                  <a:cubicBezTo>
                    <a:pt x="1057275" y="1443123"/>
                    <a:pt x="1076325" y="1465983"/>
                    <a:pt x="1067753" y="1517418"/>
                  </a:cubicBezTo>
                  <a:cubicBezTo>
                    <a:pt x="1064895" y="1535516"/>
                    <a:pt x="1068705" y="1555518"/>
                    <a:pt x="1066800" y="1574568"/>
                  </a:cubicBezTo>
                  <a:cubicBezTo>
                    <a:pt x="1062990" y="1614573"/>
                    <a:pt x="1078230" y="1635528"/>
                    <a:pt x="1120140" y="1630766"/>
                  </a:cubicBezTo>
                  <a:cubicBezTo>
                    <a:pt x="1148715" y="1626956"/>
                    <a:pt x="1171575" y="1637433"/>
                    <a:pt x="1195388" y="1652673"/>
                  </a:cubicBezTo>
                  <a:cubicBezTo>
                    <a:pt x="1260158" y="1692678"/>
                    <a:pt x="1330643" y="1715538"/>
                    <a:pt x="1407795" y="1708871"/>
                  </a:cubicBezTo>
                  <a:cubicBezTo>
                    <a:pt x="1508760" y="1700298"/>
                    <a:pt x="1588770" y="1632671"/>
                    <a:pt x="1590675" y="1547898"/>
                  </a:cubicBezTo>
                  <a:cubicBezTo>
                    <a:pt x="1591628" y="1515513"/>
                    <a:pt x="1611630" y="1526943"/>
                    <a:pt x="1625918" y="1530753"/>
                  </a:cubicBezTo>
                  <a:cubicBezTo>
                    <a:pt x="1861185" y="1591713"/>
                    <a:pt x="2098358" y="1646958"/>
                    <a:pt x="2337435" y="1692678"/>
                  </a:cubicBezTo>
                  <a:cubicBezTo>
                    <a:pt x="2368868" y="1698393"/>
                    <a:pt x="2988945" y="1820313"/>
                    <a:pt x="3274695" y="1853651"/>
                  </a:cubicBezTo>
                  <a:cubicBezTo>
                    <a:pt x="3294698" y="1855556"/>
                    <a:pt x="4017645" y="1925088"/>
                    <a:pt x="4035743" y="1926993"/>
                  </a:cubicBezTo>
                  <a:cubicBezTo>
                    <a:pt x="4170998" y="1938423"/>
                    <a:pt x="4307205" y="1946996"/>
                    <a:pt x="4443413" y="1955568"/>
                  </a:cubicBezTo>
                  <a:cubicBezTo>
                    <a:pt x="4572000" y="1963188"/>
                    <a:pt x="4910138" y="1982238"/>
                    <a:pt x="4944428" y="1984143"/>
                  </a:cubicBezTo>
                  <a:cubicBezTo>
                    <a:pt x="5186363" y="1996526"/>
                    <a:pt x="5429250" y="2006051"/>
                    <a:pt x="5672138" y="2016528"/>
                  </a:cubicBezTo>
                  <a:cubicBezTo>
                    <a:pt x="5713095" y="2018433"/>
                    <a:pt x="5850255" y="2024148"/>
                    <a:pt x="5857875" y="2024148"/>
                  </a:cubicBezTo>
                  <a:cubicBezTo>
                    <a:pt x="6098858" y="2032721"/>
                    <a:pt x="6338888" y="2041293"/>
                    <a:pt x="6579870" y="2048913"/>
                  </a:cubicBezTo>
                  <a:lnTo>
                    <a:pt x="7904798" y="2072726"/>
                  </a:lnTo>
                  <a:cubicBezTo>
                    <a:pt x="8098155" y="2071773"/>
                    <a:pt x="8291513" y="2070821"/>
                    <a:pt x="8485822" y="2074631"/>
                  </a:cubicBezTo>
                  <a:cubicBezTo>
                    <a:pt x="8656320" y="2078441"/>
                    <a:pt x="8827770" y="2075583"/>
                    <a:pt x="8999220" y="2072726"/>
                  </a:cubicBezTo>
                  <a:cubicBezTo>
                    <a:pt x="9009697" y="2072726"/>
                    <a:pt x="9323070" y="2072726"/>
                    <a:pt x="9424988" y="2073678"/>
                  </a:cubicBezTo>
                  <a:cubicBezTo>
                    <a:pt x="9829800" y="2075583"/>
                    <a:pt x="10234612" y="2077488"/>
                    <a:pt x="10639425" y="2080346"/>
                  </a:cubicBezTo>
                  <a:cubicBezTo>
                    <a:pt x="10654665" y="2080346"/>
                    <a:pt x="11336655" y="2082251"/>
                    <a:pt x="11617643" y="2081298"/>
                  </a:cubicBezTo>
                  <a:cubicBezTo>
                    <a:pt x="11857672" y="2080346"/>
                    <a:pt x="12106275" y="1895561"/>
                    <a:pt x="12171045" y="1666008"/>
                  </a:cubicBezTo>
                  <a:cubicBezTo>
                    <a:pt x="12199620" y="1566948"/>
                    <a:pt x="12202478" y="1422168"/>
                    <a:pt x="12176760" y="1325966"/>
                  </a:cubicBezTo>
                  <a:close/>
                </a:path>
              </a:pathLst>
            </a:custGeom>
            <a:solidFill>
              <a:srgbClr val="0101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0" name="Freeform: Shape 1009">
              <a:extLst>
                <a:ext uri="{FF2B5EF4-FFF2-40B4-BE49-F238E27FC236}">
                  <a16:creationId xmlns:a16="http://schemas.microsoft.com/office/drawing/2014/main" id="{6AD455C6-0E79-4D38-B01E-4BE42C93BF91}"/>
                </a:ext>
              </a:extLst>
            </p:cNvPr>
            <p:cNvSpPr/>
            <p:nvPr/>
          </p:nvSpPr>
          <p:spPr>
            <a:xfrm>
              <a:off x="2080457" y="3056089"/>
              <a:ext cx="173827" cy="124731"/>
            </a:xfrm>
            <a:custGeom>
              <a:avLst/>
              <a:gdLst>
                <a:gd name="connsiteX0" fmla="*/ 114792 w 224160"/>
                <a:gd name="connsiteY0" fmla="*/ 152 h 160848"/>
                <a:gd name="connsiteX1" fmla="*/ 223377 w 224160"/>
                <a:gd name="connsiteY1" fmla="*/ 113500 h 160848"/>
                <a:gd name="connsiteX2" fmla="*/ 190039 w 224160"/>
                <a:gd name="connsiteY2" fmla="*/ 152552 h 160848"/>
                <a:gd name="connsiteX3" fmla="*/ 30019 w 224160"/>
                <a:gd name="connsiteY3" fmla="*/ 149695 h 160848"/>
                <a:gd name="connsiteX4" fmla="*/ 4302 w 224160"/>
                <a:gd name="connsiteY4" fmla="*/ 35395 h 160848"/>
                <a:gd name="connsiteX5" fmla="*/ 32877 w 224160"/>
                <a:gd name="connsiteY5" fmla="*/ 152 h 160848"/>
                <a:gd name="connsiteX6" fmla="*/ 114792 w 224160"/>
                <a:gd name="connsiteY6" fmla="*/ 152 h 160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4160" h="160848">
                  <a:moveTo>
                    <a:pt x="114792" y="152"/>
                  </a:moveTo>
                  <a:cubicBezTo>
                    <a:pt x="227187" y="152"/>
                    <a:pt x="226234" y="152"/>
                    <a:pt x="223377" y="113500"/>
                  </a:cubicBezTo>
                  <a:cubicBezTo>
                    <a:pt x="222424" y="138265"/>
                    <a:pt x="216709" y="148742"/>
                    <a:pt x="190039" y="152552"/>
                  </a:cubicBezTo>
                  <a:cubicBezTo>
                    <a:pt x="135747" y="160172"/>
                    <a:pt x="79549" y="167792"/>
                    <a:pt x="30019" y="149695"/>
                  </a:cubicBezTo>
                  <a:cubicBezTo>
                    <a:pt x="-25226" y="130645"/>
                    <a:pt x="14779" y="73495"/>
                    <a:pt x="4302" y="35395"/>
                  </a:cubicBezTo>
                  <a:cubicBezTo>
                    <a:pt x="-1413" y="14440"/>
                    <a:pt x="5254" y="-1753"/>
                    <a:pt x="32877" y="152"/>
                  </a:cubicBezTo>
                  <a:cubicBezTo>
                    <a:pt x="60499" y="2057"/>
                    <a:pt x="88122" y="152"/>
                    <a:pt x="114792" y="15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1" name="Freeform: Shape 1010">
              <a:extLst>
                <a:ext uri="{FF2B5EF4-FFF2-40B4-BE49-F238E27FC236}">
                  <a16:creationId xmlns:a16="http://schemas.microsoft.com/office/drawing/2014/main" id="{A0266F1A-FEA5-4824-8399-B55A6AF6CE37}"/>
                </a:ext>
              </a:extLst>
            </p:cNvPr>
            <p:cNvSpPr/>
            <p:nvPr/>
          </p:nvSpPr>
          <p:spPr>
            <a:xfrm>
              <a:off x="2099776" y="2396615"/>
              <a:ext cx="191362" cy="357552"/>
            </a:xfrm>
            <a:custGeom>
              <a:avLst/>
              <a:gdLst>
                <a:gd name="connsiteX0" fmla="*/ 245138 w 246773"/>
                <a:gd name="connsiteY0" fmla="*/ 392430 h 461085"/>
                <a:gd name="connsiteX1" fmla="*/ 246090 w 246773"/>
                <a:gd name="connsiteY1" fmla="*/ 98107 h 461085"/>
                <a:gd name="connsiteX2" fmla="*/ 147030 w 246773"/>
                <a:gd name="connsiteY2" fmla="*/ 0 h 461085"/>
                <a:gd name="connsiteX3" fmla="*/ 34635 w 246773"/>
                <a:gd name="connsiteY3" fmla="*/ 109538 h 461085"/>
                <a:gd name="connsiteX4" fmla="*/ 34635 w 246773"/>
                <a:gd name="connsiteY4" fmla="*/ 109538 h 461085"/>
                <a:gd name="connsiteX5" fmla="*/ 345 w 246773"/>
                <a:gd name="connsiteY5" fmla="*/ 438150 h 461085"/>
                <a:gd name="connsiteX6" fmla="*/ 24158 w 246773"/>
                <a:gd name="connsiteY6" fmla="*/ 460057 h 461085"/>
                <a:gd name="connsiteX7" fmla="*/ 228945 w 246773"/>
                <a:gd name="connsiteY7" fmla="*/ 427673 h 461085"/>
                <a:gd name="connsiteX8" fmla="*/ 245138 w 246773"/>
                <a:gd name="connsiteY8" fmla="*/ 392430 h 461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6773" h="461085">
                  <a:moveTo>
                    <a:pt x="245138" y="392430"/>
                  </a:moveTo>
                  <a:cubicBezTo>
                    <a:pt x="246090" y="294323"/>
                    <a:pt x="246090" y="196215"/>
                    <a:pt x="246090" y="98107"/>
                  </a:cubicBezTo>
                  <a:cubicBezTo>
                    <a:pt x="246090" y="0"/>
                    <a:pt x="246090" y="0"/>
                    <a:pt x="147030" y="0"/>
                  </a:cubicBezTo>
                  <a:cubicBezTo>
                    <a:pt x="37493" y="0"/>
                    <a:pt x="37493" y="0"/>
                    <a:pt x="34635" y="109538"/>
                  </a:cubicBezTo>
                  <a:lnTo>
                    <a:pt x="34635" y="109538"/>
                  </a:lnTo>
                  <a:cubicBezTo>
                    <a:pt x="23205" y="219075"/>
                    <a:pt x="12728" y="328613"/>
                    <a:pt x="345" y="438150"/>
                  </a:cubicBezTo>
                  <a:cubicBezTo>
                    <a:pt x="-1560" y="457200"/>
                    <a:pt x="4155" y="463867"/>
                    <a:pt x="24158" y="460057"/>
                  </a:cubicBezTo>
                  <a:cubicBezTo>
                    <a:pt x="92738" y="448628"/>
                    <a:pt x="161318" y="438150"/>
                    <a:pt x="228945" y="427673"/>
                  </a:cubicBezTo>
                  <a:cubicBezTo>
                    <a:pt x="255615" y="426720"/>
                    <a:pt x="244185" y="404813"/>
                    <a:pt x="245138" y="392430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2" name="Freeform: Shape 1011">
              <a:extLst>
                <a:ext uri="{FF2B5EF4-FFF2-40B4-BE49-F238E27FC236}">
                  <a16:creationId xmlns:a16="http://schemas.microsoft.com/office/drawing/2014/main" id="{B7EF5F66-E398-44C7-A01E-074FC8AF0B99}"/>
                </a:ext>
              </a:extLst>
            </p:cNvPr>
            <p:cNvSpPr/>
            <p:nvPr/>
          </p:nvSpPr>
          <p:spPr>
            <a:xfrm>
              <a:off x="1286695" y="2744506"/>
              <a:ext cx="96815" cy="290280"/>
            </a:xfrm>
            <a:custGeom>
              <a:avLst/>
              <a:gdLst>
                <a:gd name="connsiteX0" fmla="*/ 83588 w 96815"/>
                <a:gd name="connsiteY0" fmla="*/ 203122 h 290280"/>
                <a:gd name="connsiteX1" fmla="*/ 96144 w 96815"/>
                <a:gd name="connsiteY1" fmla="*/ 217156 h 290280"/>
                <a:gd name="connsiteX2" fmla="*/ 85803 w 96815"/>
                <a:gd name="connsiteY2" fmla="*/ 290280 h 290280"/>
                <a:gd name="connsiteX3" fmla="*/ 73247 w 96815"/>
                <a:gd name="connsiteY3" fmla="*/ 218634 h 290280"/>
                <a:gd name="connsiteX4" fmla="*/ 83588 w 96815"/>
                <a:gd name="connsiteY4" fmla="*/ 203122 h 290280"/>
                <a:gd name="connsiteX5" fmla="*/ 17851 w 96815"/>
                <a:gd name="connsiteY5" fmla="*/ 203122 h 290280"/>
                <a:gd name="connsiteX6" fmla="*/ 28930 w 96815"/>
                <a:gd name="connsiteY6" fmla="*/ 219372 h 290280"/>
                <a:gd name="connsiteX7" fmla="*/ 17112 w 96815"/>
                <a:gd name="connsiteY7" fmla="*/ 286586 h 290280"/>
                <a:gd name="connsiteX8" fmla="*/ 5294 w 96815"/>
                <a:gd name="connsiteY8" fmla="*/ 220849 h 290280"/>
                <a:gd name="connsiteX9" fmla="*/ 17851 w 96815"/>
                <a:gd name="connsiteY9" fmla="*/ 203122 h 290280"/>
                <a:gd name="connsiteX10" fmla="*/ 82850 w 96815"/>
                <a:gd name="connsiteY10" fmla="*/ 739 h 290280"/>
                <a:gd name="connsiteX11" fmla="*/ 96145 w 96815"/>
                <a:gd name="connsiteY11" fmla="*/ 53920 h 290280"/>
                <a:gd name="connsiteX12" fmla="*/ 82850 w 96815"/>
                <a:gd name="connsiteY12" fmla="*/ 71647 h 290280"/>
                <a:gd name="connsiteX13" fmla="*/ 68077 w 96815"/>
                <a:gd name="connsiteY13" fmla="*/ 55397 h 290280"/>
                <a:gd name="connsiteX14" fmla="*/ 82850 w 96815"/>
                <a:gd name="connsiteY14" fmla="*/ 739 h 290280"/>
                <a:gd name="connsiteX15" fmla="*/ 14896 w 96815"/>
                <a:gd name="connsiteY15" fmla="*/ 0 h 290280"/>
                <a:gd name="connsiteX16" fmla="*/ 28930 w 96815"/>
                <a:gd name="connsiteY16" fmla="*/ 56874 h 290280"/>
                <a:gd name="connsiteX17" fmla="*/ 15635 w 96815"/>
                <a:gd name="connsiteY17" fmla="*/ 74601 h 290280"/>
                <a:gd name="connsiteX18" fmla="*/ 124 w 96815"/>
                <a:gd name="connsiteY18" fmla="*/ 54658 h 290280"/>
                <a:gd name="connsiteX19" fmla="*/ 14896 w 96815"/>
                <a:gd name="connsiteY19" fmla="*/ 0 h 290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6815" h="290280">
                  <a:moveTo>
                    <a:pt x="83588" y="203122"/>
                  </a:moveTo>
                  <a:cubicBezTo>
                    <a:pt x="93190" y="202383"/>
                    <a:pt x="95406" y="209770"/>
                    <a:pt x="96144" y="217156"/>
                  </a:cubicBezTo>
                  <a:cubicBezTo>
                    <a:pt x="97622" y="240053"/>
                    <a:pt x="97622" y="262951"/>
                    <a:pt x="85803" y="290280"/>
                  </a:cubicBezTo>
                  <a:cubicBezTo>
                    <a:pt x="72508" y="262212"/>
                    <a:pt x="72508" y="240793"/>
                    <a:pt x="73247" y="218634"/>
                  </a:cubicBezTo>
                  <a:cubicBezTo>
                    <a:pt x="73247" y="211248"/>
                    <a:pt x="73985" y="203122"/>
                    <a:pt x="83588" y="203122"/>
                  </a:cubicBezTo>
                  <a:close/>
                  <a:moveTo>
                    <a:pt x="17851" y="203122"/>
                  </a:moveTo>
                  <a:cubicBezTo>
                    <a:pt x="27453" y="203861"/>
                    <a:pt x="28930" y="211986"/>
                    <a:pt x="28930" y="219372"/>
                  </a:cubicBezTo>
                  <a:cubicBezTo>
                    <a:pt x="28930" y="241531"/>
                    <a:pt x="32624" y="265167"/>
                    <a:pt x="17112" y="286586"/>
                  </a:cubicBezTo>
                  <a:cubicBezTo>
                    <a:pt x="3078" y="264428"/>
                    <a:pt x="6033" y="242269"/>
                    <a:pt x="5294" y="220849"/>
                  </a:cubicBezTo>
                  <a:cubicBezTo>
                    <a:pt x="5294" y="211986"/>
                    <a:pt x="5294" y="202383"/>
                    <a:pt x="17851" y="203122"/>
                  </a:cubicBezTo>
                  <a:close/>
                  <a:moveTo>
                    <a:pt x="82850" y="739"/>
                  </a:moveTo>
                  <a:cubicBezTo>
                    <a:pt x="96883" y="19943"/>
                    <a:pt x="95407" y="36932"/>
                    <a:pt x="96145" y="53920"/>
                  </a:cubicBezTo>
                  <a:cubicBezTo>
                    <a:pt x="96145" y="62783"/>
                    <a:pt x="94668" y="71647"/>
                    <a:pt x="82850" y="71647"/>
                  </a:cubicBezTo>
                  <a:cubicBezTo>
                    <a:pt x="71032" y="72386"/>
                    <a:pt x="68077" y="64260"/>
                    <a:pt x="68077" y="55397"/>
                  </a:cubicBezTo>
                  <a:cubicBezTo>
                    <a:pt x="69554" y="36932"/>
                    <a:pt x="69554" y="18466"/>
                    <a:pt x="82850" y="739"/>
                  </a:cubicBezTo>
                  <a:close/>
                  <a:moveTo>
                    <a:pt x="14896" y="0"/>
                  </a:moveTo>
                  <a:cubicBezTo>
                    <a:pt x="30407" y="19943"/>
                    <a:pt x="28930" y="39148"/>
                    <a:pt x="28930" y="56874"/>
                  </a:cubicBezTo>
                  <a:cubicBezTo>
                    <a:pt x="28930" y="65738"/>
                    <a:pt x="27453" y="74601"/>
                    <a:pt x="15635" y="74601"/>
                  </a:cubicBezTo>
                  <a:cubicBezTo>
                    <a:pt x="1601" y="75340"/>
                    <a:pt x="-615" y="65738"/>
                    <a:pt x="124" y="54658"/>
                  </a:cubicBezTo>
                  <a:cubicBezTo>
                    <a:pt x="124" y="36931"/>
                    <a:pt x="1601" y="19204"/>
                    <a:pt x="14896" y="0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013" name="Freeform: Shape 1012">
              <a:extLst>
                <a:ext uri="{FF2B5EF4-FFF2-40B4-BE49-F238E27FC236}">
                  <a16:creationId xmlns:a16="http://schemas.microsoft.com/office/drawing/2014/main" id="{603891BA-DF88-4613-9121-F6B07CE9C0CC}"/>
                </a:ext>
              </a:extLst>
            </p:cNvPr>
            <p:cNvSpPr/>
            <p:nvPr/>
          </p:nvSpPr>
          <p:spPr>
            <a:xfrm>
              <a:off x="2108168" y="2874772"/>
              <a:ext cx="581662" cy="107501"/>
            </a:xfrm>
            <a:custGeom>
              <a:avLst/>
              <a:gdLst>
                <a:gd name="connsiteX0" fmla="*/ 0 w 750088"/>
                <a:gd name="connsiteY0" fmla="*/ 52995 h 138629"/>
                <a:gd name="connsiteX1" fmla="*/ 581978 w 750088"/>
                <a:gd name="connsiteY1" fmla="*/ 1560 h 138629"/>
                <a:gd name="connsiteX2" fmla="*/ 714375 w 750088"/>
                <a:gd name="connsiteY2" fmla="*/ 34898 h 138629"/>
                <a:gd name="connsiteX3" fmla="*/ 749618 w 750088"/>
                <a:gd name="connsiteY3" fmla="*/ 86333 h 138629"/>
                <a:gd name="connsiteX4" fmla="*/ 703898 w 750088"/>
                <a:gd name="connsiteY4" fmla="*/ 123480 h 138629"/>
                <a:gd name="connsiteX5" fmla="*/ 491490 w 750088"/>
                <a:gd name="connsiteY5" fmla="*/ 133005 h 138629"/>
                <a:gd name="connsiteX6" fmla="*/ 0 w 750088"/>
                <a:gd name="connsiteY6" fmla="*/ 52995 h 138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0088" h="138629">
                  <a:moveTo>
                    <a:pt x="0" y="52995"/>
                  </a:moveTo>
                  <a:cubicBezTo>
                    <a:pt x="193357" y="28230"/>
                    <a:pt x="385762" y="-7965"/>
                    <a:pt x="581978" y="1560"/>
                  </a:cubicBezTo>
                  <a:cubicBezTo>
                    <a:pt x="627698" y="3465"/>
                    <a:pt x="673418" y="10133"/>
                    <a:pt x="714375" y="34898"/>
                  </a:cubicBezTo>
                  <a:cubicBezTo>
                    <a:pt x="733425" y="46328"/>
                    <a:pt x="753428" y="60615"/>
                    <a:pt x="749618" y="86333"/>
                  </a:cubicBezTo>
                  <a:cubicBezTo>
                    <a:pt x="745807" y="110145"/>
                    <a:pt x="723900" y="116813"/>
                    <a:pt x="703898" y="123480"/>
                  </a:cubicBezTo>
                  <a:cubicBezTo>
                    <a:pt x="634365" y="145388"/>
                    <a:pt x="561975" y="138720"/>
                    <a:pt x="491490" y="133005"/>
                  </a:cubicBezTo>
                  <a:cubicBezTo>
                    <a:pt x="324803" y="121575"/>
                    <a:pt x="161925" y="90143"/>
                    <a:pt x="0" y="52995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4" name="Freeform: Shape 1013">
              <a:extLst>
                <a:ext uri="{FF2B5EF4-FFF2-40B4-BE49-F238E27FC236}">
                  <a16:creationId xmlns:a16="http://schemas.microsoft.com/office/drawing/2014/main" id="{07F8B551-C8CE-4686-91FE-799507CB0C2A}"/>
                </a:ext>
              </a:extLst>
            </p:cNvPr>
            <p:cNvSpPr/>
            <p:nvPr/>
          </p:nvSpPr>
          <p:spPr>
            <a:xfrm>
              <a:off x="1258652" y="2288746"/>
              <a:ext cx="2261961" cy="1021546"/>
            </a:xfrm>
            <a:custGeom>
              <a:avLst/>
              <a:gdLst>
                <a:gd name="connsiteX0" fmla="*/ 2891918 w 2916937"/>
                <a:gd name="connsiteY0" fmla="*/ 358178 h 1317345"/>
                <a:gd name="connsiteX1" fmla="*/ 2257553 w 2916937"/>
                <a:gd name="connsiteY1" fmla="*/ 447713 h 1317345"/>
                <a:gd name="connsiteX2" fmla="*/ 2155636 w 2916937"/>
                <a:gd name="connsiteY2" fmla="*/ 418185 h 1317345"/>
                <a:gd name="connsiteX3" fmla="*/ 1657478 w 2916937"/>
                <a:gd name="connsiteY3" fmla="*/ 32423 h 1317345"/>
                <a:gd name="connsiteX4" fmla="*/ 1568896 w 2916937"/>
                <a:gd name="connsiteY4" fmla="*/ 5753 h 1317345"/>
                <a:gd name="connsiteX5" fmla="*/ 1179323 w 2916937"/>
                <a:gd name="connsiteY5" fmla="*/ 38 h 1317345"/>
                <a:gd name="connsiteX6" fmla="*/ 1086931 w 2916937"/>
                <a:gd name="connsiteY6" fmla="*/ 32423 h 1317345"/>
                <a:gd name="connsiteX7" fmla="*/ 1074548 w 2916937"/>
                <a:gd name="connsiteY7" fmla="*/ 83858 h 1317345"/>
                <a:gd name="connsiteX8" fmla="*/ 1103123 w 2916937"/>
                <a:gd name="connsiteY8" fmla="*/ 106718 h 1317345"/>
                <a:gd name="connsiteX9" fmla="*/ 1310768 w 2916937"/>
                <a:gd name="connsiteY9" fmla="*/ 117195 h 1317345"/>
                <a:gd name="connsiteX10" fmla="*/ 1351726 w 2916937"/>
                <a:gd name="connsiteY10" fmla="*/ 158153 h 1317345"/>
                <a:gd name="connsiteX11" fmla="*/ 1351726 w 2916937"/>
                <a:gd name="connsiteY11" fmla="*/ 543916 h 1317345"/>
                <a:gd name="connsiteX12" fmla="*/ 1313626 w 2916937"/>
                <a:gd name="connsiteY12" fmla="*/ 590588 h 1317345"/>
                <a:gd name="connsiteX13" fmla="*/ 1048831 w 2916937"/>
                <a:gd name="connsiteY13" fmla="*/ 638213 h 1317345"/>
                <a:gd name="connsiteX14" fmla="*/ 503048 w 2916937"/>
                <a:gd name="connsiteY14" fmla="*/ 710603 h 1317345"/>
                <a:gd name="connsiteX15" fmla="*/ 146813 w 2916937"/>
                <a:gd name="connsiteY15" fmla="*/ 725843 h 1317345"/>
                <a:gd name="connsiteX16" fmla="*/ 146813 w 2916937"/>
                <a:gd name="connsiteY16" fmla="*/ 725843 h 1317345"/>
                <a:gd name="connsiteX17" fmla="*/ 146813 w 2916937"/>
                <a:gd name="connsiteY17" fmla="*/ 725843 h 1317345"/>
                <a:gd name="connsiteX18" fmla="*/ 28703 w 2916937"/>
                <a:gd name="connsiteY18" fmla="*/ 726795 h 1317345"/>
                <a:gd name="connsiteX19" fmla="*/ 128 w 2916937"/>
                <a:gd name="connsiteY19" fmla="*/ 768705 h 1317345"/>
                <a:gd name="connsiteX20" fmla="*/ 30608 w 2916937"/>
                <a:gd name="connsiteY20" fmla="*/ 803948 h 1317345"/>
                <a:gd name="connsiteX21" fmla="*/ 433515 w 2916937"/>
                <a:gd name="connsiteY21" fmla="*/ 804901 h 1317345"/>
                <a:gd name="connsiteX22" fmla="*/ 433515 w 2916937"/>
                <a:gd name="connsiteY22" fmla="*/ 804901 h 1317345"/>
                <a:gd name="connsiteX23" fmla="*/ 556388 w 2916937"/>
                <a:gd name="connsiteY23" fmla="*/ 838238 h 1317345"/>
                <a:gd name="connsiteX24" fmla="*/ 1055498 w 2916937"/>
                <a:gd name="connsiteY24" fmla="*/ 964921 h 1317345"/>
                <a:gd name="connsiteX25" fmla="*/ 1292671 w 2916937"/>
                <a:gd name="connsiteY25" fmla="*/ 965873 h 1317345"/>
                <a:gd name="connsiteX26" fmla="*/ 1292671 w 2916937"/>
                <a:gd name="connsiteY26" fmla="*/ 965873 h 1317345"/>
                <a:gd name="connsiteX27" fmla="*/ 1292671 w 2916937"/>
                <a:gd name="connsiteY27" fmla="*/ 965873 h 1317345"/>
                <a:gd name="connsiteX28" fmla="*/ 1303148 w 2916937"/>
                <a:gd name="connsiteY28" fmla="*/ 1048740 h 1317345"/>
                <a:gd name="connsiteX29" fmla="*/ 1194563 w 2916937"/>
                <a:gd name="connsiteY29" fmla="*/ 1166851 h 1317345"/>
                <a:gd name="connsiteX30" fmla="*/ 1188848 w 2916937"/>
                <a:gd name="connsiteY30" fmla="*/ 1172565 h 1317345"/>
                <a:gd name="connsiteX31" fmla="*/ 1433640 w 2916937"/>
                <a:gd name="connsiteY31" fmla="*/ 1202093 h 1317345"/>
                <a:gd name="connsiteX32" fmla="*/ 1510793 w 2916937"/>
                <a:gd name="connsiteY32" fmla="*/ 1091603 h 1317345"/>
                <a:gd name="connsiteX33" fmla="*/ 1576515 w 2916937"/>
                <a:gd name="connsiteY33" fmla="*/ 1041121 h 1317345"/>
                <a:gd name="connsiteX34" fmla="*/ 1608901 w 2916937"/>
                <a:gd name="connsiteY34" fmla="*/ 1048740 h 1317345"/>
                <a:gd name="connsiteX35" fmla="*/ 2903348 w 2916937"/>
                <a:gd name="connsiteY35" fmla="*/ 1317346 h 1317345"/>
                <a:gd name="connsiteX36" fmla="*/ 2914778 w 2916937"/>
                <a:gd name="connsiteY36" fmla="*/ 1270673 h 1317345"/>
                <a:gd name="connsiteX37" fmla="*/ 2914778 w 2916937"/>
                <a:gd name="connsiteY37" fmla="*/ 399135 h 1317345"/>
                <a:gd name="connsiteX38" fmla="*/ 2891918 w 2916937"/>
                <a:gd name="connsiteY38" fmla="*/ 358178 h 1317345"/>
                <a:gd name="connsiteX39" fmla="*/ 1888935 w 2916937"/>
                <a:gd name="connsiteY39" fmla="*/ 843001 h 1317345"/>
                <a:gd name="connsiteX40" fmla="*/ 1769873 w 2916937"/>
                <a:gd name="connsiteY40" fmla="*/ 927773 h 1317345"/>
                <a:gd name="connsiteX41" fmla="*/ 1390778 w 2916937"/>
                <a:gd name="connsiteY41" fmla="*/ 907771 h 1317345"/>
                <a:gd name="connsiteX42" fmla="*/ 951676 w 2916937"/>
                <a:gd name="connsiteY42" fmla="*/ 824903 h 1317345"/>
                <a:gd name="connsiteX43" fmla="*/ 918338 w 2916937"/>
                <a:gd name="connsiteY43" fmla="*/ 799185 h 1317345"/>
                <a:gd name="connsiteX44" fmla="*/ 950723 w 2916937"/>
                <a:gd name="connsiteY44" fmla="*/ 778230 h 1317345"/>
                <a:gd name="connsiteX45" fmla="*/ 1594613 w 2916937"/>
                <a:gd name="connsiteY45" fmla="*/ 715366 h 1317345"/>
                <a:gd name="connsiteX46" fmla="*/ 1787971 w 2916937"/>
                <a:gd name="connsiteY46" fmla="*/ 736320 h 1317345"/>
                <a:gd name="connsiteX47" fmla="*/ 1888935 w 2916937"/>
                <a:gd name="connsiteY47" fmla="*/ 843001 h 1317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2916937" h="1317345">
                  <a:moveTo>
                    <a:pt x="2891918" y="358178"/>
                  </a:moveTo>
                  <a:cubicBezTo>
                    <a:pt x="2678558" y="379133"/>
                    <a:pt x="2467103" y="406755"/>
                    <a:pt x="2257553" y="447713"/>
                  </a:cubicBezTo>
                  <a:cubicBezTo>
                    <a:pt x="2215643" y="456285"/>
                    <a:pt x="2186116" y="448665"/>
                    <a:pt x="2155636" y="418185"/>
                  </a:cubicBezTo>
                  <a:cubicBezTo>
                    <a:pt x="2006093" y="268643"/>
                    <a:pt x="1845121" y="134340"/>
                    <a:pt x="1657478" y="32423"/>
                  </a:cubicBezTo>
                  <a:cubicBezTo>
                    <a:pt x="1628903" y="17183"/>
                    <a:pt x="1601281" y="5753"/>
                    <a:pt x="1568896" y="5753"/>
                  </a:cubicBezTo>
                  <a:cubicBezTo>
                    <a:pt x="1438403" y="4800"/>
                    <a:pt x="1308863" y="3848"/>
                    <a:pt x="1179323" y="38"/>
                  </a:cubicBezTo>
                  <a:cubicBezTo>
                    <a:pt x="1143128" y="-915"/>
                    <a:pt x="1115506" y="16230"/>
                    <a:pt x="1086931" y="32423"/>
                  </a:cubicBezTo>
                  <a:cubicBezTo>
                    <a:pt x="1065023" y="43853"/>
                    <a:pt x="1076453" y="66713"/>
                    <a:pt x="1074548" y="83858"/>
                  </a:cubicBezTo>
                  <a:cubicBezTo>
                    <a:pt x="1072643" y="104813"/>
                    <a:pt x="1089788" y="102908"/>
                    <a:pt x="1103123" y="106718"/>
                  </a:cubicBezTo>
                  <a:cubicBezTo>
                    <a:pt x="1171703" y="129578"/>
                    <a:pt x="1241235" y="115290"/>
                    <a:pt x="1310768" y="117195"/>
                  </a:cubicBezTo>
                  <a:cubicBezTo>
                    <a:pt x="1342201" y="118148"/>
                    <a:pt x="1351726" y="127673"/>
                    <a:pt x="1351726" y="158153"/>
                  </a:cubicBezTo>
                  <a:cubicBezTo>
                    <a:pt x="1350773" y="286740"/>
                    <a:pt x="1350773" y="415328"/>
                    <a:pt x="1351726" y="543916"/>
                  </a:cubicBezTo>
                  <a:cubicBezTo>
                    <a:pt x="1351726" y="572491"/>
                    <a:pt x="1344106" y="585826"/>
                    <a:pt x="1313626" y="590588"/>
                  </a:cubicBezTo>
                  <a:cubicBezTo>
                    <a:pt x="1225043" y="605828"/>
                    <a:pt x="1137413" y="620116"/>
                    <a:pt x="1048831" y="638213"/>
                  </a:cubicBezTo>
                  <a:cubicBezTo>
                    <a:pt x="868808" y="674408"/>
                    <a:pt x="684976" y="689648"/>
                    <a:pt x="503048" y="710603"/>
                  </a:cubicBezTo>
                  <a:cubicBezTo>
                    <a:pt x="384938" y="723938"/>
                    <a:pt x="264923" y="711555"/>
                    <a:pt x="146813" y="725843"/>
                  </a:cubicBezTo>
                  <a:cubicBezTo>
                    <a:pt x="146813" y="725843"/>
                    <a:pt x="146813" y="725843"/>
                    <a:pt x="146813" y="725843"/>
                  </a:cubicBezTo>
                  <a:cubicBezTo>
                    <a:pt x="146813" y="725843"/>
                    <a:pt x="146813" y="725843"/>
                    <a:pt x="146813" y="725843"/>
                  </a:cubicBezTo>
                  <a:cubicBezTo>
                    <a:pt x="107760" y="726795"/>
                    <a:pt x="67755" y="727748"/>
                    <a:pt x="28703" y="726795"/>
                  </a:cubicBezTo>
                  <a:cubicBezTo>
                    <a:pt x="-4635" y="725843"/>
                    <a:pt x="1080" y="748703"/>
                    <a:pt x="128" y="768705"/>
                  </a:cubicBezTo>
                  <a:cubicBezTo>
                    <a:pt x="-825" y="790613"/>
                    <a:pt x="2985" y="803948"/>
                    <a:pt x="30608" y="803948"/>
                  </a:cubicBezTo>
                  <a:cubicBezTo>
                    <a:pt x="164910" y="802996"/>
                    <a:pt x="299213" y="804901"/>
                    <a:pt x="433515" y="804901"/>
                  </a:cubicBezTo>
                  <a:lnTo>
                    <a:pt x="433515" y="804901"/>
                  </a:lnTo>
                  <a:cubicBezTo>
                    <a:pt x="474473" y="816330"/>
                    <a:pt x="515430" y="827760"/>
                    <a:pt x="556388" y="838238"/>
                  </a:cubicBezTo>
                  <a:cubicBezTo>
                    <a:pt x="723076" y="881101"/>
                    <a:pt x="888810" y="923010"/>
                    <a:pt x="1055498" y="964921"/>
                  </a:cubicBezTo>
                  <a:cubicBezTo>
                    <a:pt x="1134556" y="964921"/>
                    <a:pt x="1213613" y="965873"/>
                    <a:pt x="1292671" y="965873"/>
                  </a:cubicBezTo>
                  <a:cubicBezTo>
                    <a:pt x="1292671" y="965873"/>
                    <a:pt x="1292671" y="965873"/>
                    <a:pt x="1292671" y="965873"/>
                  </a:cubicBezTo>
                  <a:cubicBezTo>
                    <a:pt x="1292671" y="965873"/>
                    <a:pt x="1292671" y="965873"/>
                    <a:pt x="1292671" y="965873"/>
                  </a:cubicBezTo>
                  <a:cubicBezTo>
                    <a:pt x="1313626" y="990638"/>
                    <a:pt x="1303148" y="1021118"/>
                    <a:pt x="1303148" y="1048740"/>
                  </a:cubicBezTo>
                  <a:cubicBezTo>
                    <a:pt x="1304101" y="1157326"/>
                    <a:pt x="1304101" y="1157326"/>
                    <a:pt x="1194563" y="1166851"/>
                  </a:cubicBezTo>
                  <a:cubicBezTo>
                    <a:pt x="1192658" y="1166851"/>
                    <a:pt x="1190753" y="1170660"/>
                    <a:pt x="1188848" y="1172565"/>
                  </a:cubicBezTo>
                  <a:cubicBezTo>
                    <a:pt x="1256476" y="1225906"/>
                    <a:pt x="1362203" y="1239240"/>
                    <a:pt x="1433640" y="1202093"/>
                  </a:cubicBezTo>
                  <a:cubicBezTo>
                    <a:pt x="1478408" y="1179233"/>
                    <a:pt x="1509840" y="1144943"/>
                    <a:pt x="1510793" y="1091603"/>
                  </a:cubicBezTo>
                  <a:cubicBezTo>
                    <a:pt x="1511746" y="1024928"/>
                    <a:pt x="1510793" y="1024928"/>
                    <a:pt x="1576515" y="1041121"/>
                  </a:cubicBezTo>
                  <a:cubicBezTo>
                    <a:pt x="1586993" y="1043978"/>
                    <a:pt x="1598423" y="1045883"/>
                    <a:pt x="1608901" y="1048740"/>
                  </a:cubicBezTo>
                  <a:cubicBezTo>
                    <a:pt x="1835596" y="1105890"/>
                    <a:pt x="2737613" y="1287818"/>
                    <a:pt x="2903348" y="1317346"/>
                  </a:cubicBezTo>
                  <a:cubicBezTo>
                    <a:pt x="2924303" y="1305915"/>
                    <a:pt x="2914778" y="1285913"/>
                    <a:pt x="2914778" y="1270673"/>
                  </a:cubicBezTo>
                  <a:cubicBezTo>
                    <a:pt x="2915731" y="1172565"/>
                    <a:pt x="2915731" y="591541"/>
                    <a:pt x="2914778" y="399135"/>
                  </a:cubicBezTo>
                  <a:cubicBezTo>
                    <a:pt x="2912873" y="384848"/>
                    <a:pt x="2927161" y="357226"/>
                    <a:pt x="2891918" y="358178"/>
                  </a:cubicBezTo>
                  <a:close/>
                  <a:moveTo>
                    <a:pt x="1888935" y="843001"/>
                  </a:moveTo>
                  <a:cubicBezTo>
                    <a:pt x="1885126" y="883958"/>
                    <a:pt x="1836548" y="920153"/>
                    <a:pt x="1769873" y="927773"/>
                  </a:cubicBezTo>
                  <a:cubicBezTo>
                    <a:pt x="1642238" y="942060"/>
                    <a:pt x="1516508" y="925868"/>
                    <a:pt x="1390778" y="907771"/>
                  </a:cubicBezTo>
                  <a:cubicBezTo>
                    <a:pt x="1243140" y="885863"/>
                    <a:pt x="1097408" y="857288"/>
                    <a:pt x="951676" y="824903"/>
                  </a:cubicBezTo>
                  <a:cubicBezTo>
                    <a:pt x="935483" y="821093"/>
                    <a:pt x="916433" y="820140"/>
                    <a:pt x="918338" y="799185"/>
                  </a:cubicBezTo>
                  <a:cubicBezTo>
                    <a:pt x="919291" y="782040"/>
                    <a:pt x="936435" y="779183"/>
                    <a:pt x="950723" y="778230"/>
                  </a:cubicBezTo>
                  <a:cubicBezTo>
                    <a:pt x="1165988" y="762991"/>
                    <a:pt x="1378396" y="720128"/>
                    <a:pt x="1594613" y="715366"/>
                  </a:cubicBezTo>
                  <a:cubicBezTo>
                    <a:pt x="1659383" y="716318"/>
                    <a:pt x="1725106" y="714413"/>
                    <a:pt x="1787971" y="736320"/>
                  </a:cubicBezTo>
                  <a:cubicBezTo>
                    <a:pt x="1847026" y="756323"/>
                    <a:pt x="1892746" y="802996"/>
                    <a:pt x="1888935" y="84300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5" name="Freeform: Shape 1014">
              <a:extLst>
                <a:ext uri="{FF2B5EF4-FFF2-40B4-BE49-F238E27FC236}">
                  <a16:creationId xmlns:a16="http://schemas.microsoft.com/office/drawing/2014/main" id="{1E440913-9417-41B2-A719-056935AB6EBE}"/>
                </a:ext>
              </a:extLst>
            </p:cNvPr>
            <p:cNvSpPr/>
            <p:nvPr/>
          </p:nvSpPr>
          <p:spPr>
            <a:xfrm>
              <a:off x="8702599" y="2604906"/>
              <a:ext cx="1945767" cy="919586"/>
            </a:xfrm>
            <a:custGeom>
              <a:avLst/>
              <a:gdLst>
                <a:gd name="connsiteX0" fmla="*/ 2502218 w 2509185"/>
                <a:gd name="connsiteY0" fmla="*/ 568643 h 1185862"/>
                <a:gd name="connsiteX1" fmla="*/ 2335530 w 2509185"/>
                <a:gd name="connsiteY1" fmla="*/ 173355 h 1185862"/>
                <a:gd name="connsiteX2" fmla="*/ 1931670 w 2509185"/>
                <a:gd name="connsiteY2" fmla="*/ 17145 h 1185862"/>
                <a:gd name="connsiteX3" fmla="*/ 1738312 w 2509185"/>
                <a:gd name="connsiteY3" fmla="*/ 2858 h 1185862"/>
                <a:gd name="connsiteX4" fmla="*/ 48577 w 2509185"/>
                <a:gd name="connsiteY4" fmla="*/ 0 h 1185862"/>
                <a:gd name="connsiteX5" fmla="*/ 0 w 2509185"/>
                <a:gd name="connsiteY5" fmla="*/ 48577 h 1185862"/>
                <a:gd name="connsiteX6" fmla="*/ 0 w 2509185"/>
                <a:gd name="connsiteY6" fmla="*/ 1133475 h 1185862"/>
                <a:gd name="connsiteX7" fmla="*/ 44768 w 2509185"/>
                <a:gd name="connsiteY7" fmla="*/ 1180148 h 1185862"/>
                <a:gd name="connsiteX8" fmla="*/ 996315 w 2509185"/>
                <a:gd name="connsiteY8" fmla="*/ 1183958 h 1185862"/>
                <a:gd name="connsiteX9" fmla="*/ 1959293 w 2509185"/>
                <a:gd name="connsiteY9" fmla="*/ 1185863 h 1185862"/>
                <a:gd name="connsiteX10" fmla="*/ 2053590 w 2509185"/>
                <a:gd name="connsiteY10" fmla="*/ 1176338 h 1185862"/>
                <a:gd name="connsiteX11" fmla="*/ 2373630 w 2509185"/>
                <a:gd name="connsiteY11" fmla="*/ 994410 h 1185862"/>
                <a:gd name="connsiteX12" fmla="*/ 2500312 w 2509185"/>
                <a:gd name="connsiteY12" fmla="*/ 729615 h 1185862"/>
                <a:gd name="connsiteX13" fmla="*/ 2502218 w 2509185"/>
                <a:gd name="connsiteY13" fmla="*/ 568643 h 1185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09185" h="1185862">
                  <a:moveTo>
                    <a:pt x="2502218" y="568643"/>
                  </a:moveTo>
                  <a:cubicBezTo>
                    <a:pt x="2492693" y="417195"/>
                    <a:pt x="2451735" y="278130"/>
                    <a:pt x="2335530" y="173355"/>
                  </a:cubicBezTo>
                  <a:cubicBezTo>
                    <a:pt x="2221230" y="70485"/>
                    <a:pt x="2079307" y="34290"/>
                    <a:pt x="1931670" y="17145"/>
                  </a:cubicBezTo>
                  <a:cubicBezTo>
                    <a:pt x="1866899" y="12383"/>
                    <a:pt x="1803082" y="2858"/>
                    <a:pt x="1738312" y="2858"/>
                  </a:cubicBezTo>
                  <a:cubicBezTo>
                    <a:pt x="1175385" y="952"/>
                    <a:pt x="611505" y="952"/>
                    <a:pt x="48577" y="0"/>
                  </a:cubicBezTo>
                  <a:cubicBezTo>
                    <a:pt x="11430" y="0"/>
                    <a:pt x="0" y="10477"/>
                    <a:pt x="0" y="48577"/>
                  </a:cubicBezTo>
                  <a:cubicBezTo>
                    <a:pt x="952" y="410528"/>
                    <a:pt x="952" y="772478"/>
                    <a:pt x="0" y="1133475"/>
                  </a:cubicBezTo>
                  <a:cubicBezTo>
                    <a:pt x="0" y="1167765"/>
                    <a:pt x="8572" y="1180148"/>
                    <a:pt x="44768" y="1180148"/>
                  </a:cubicBezTo>
                  <a:cubicBezTo>
                    <a:pt x="361949" y="1180148"/>
                    <a:pt x="679132" y="1181100"/>
                    <a:pt x="996315" y="1183958"/>
                  </a:cubicBezTo>
                  <a:cubicBezTo>
                    <a:pt x="1016318" y="1183958"/>
                    <a:pt x="1684020" y="1184910"/>
                    <a:pt x="1959293" y="1185863"/>
                  </a:cubicBezTo>
                  <a:cubicBezTo>
                    <a:pt x="1990724" y="1185863"/>
                    <a:pt x="2022157" y="1183005"/>
                    <a:pt x="2053590" y="1176338"/>
                  </a:cubicBezTo>
                  <a:cubicBezTo>
                    <a:pt x="2182178" y="1153478"/>
                    <a:pt x="2286953" y="1088708"/>
                    <a:pt x="2373630" y="994410"/>
                  </a:cubicBezTo>
                  <a:cubicBezTo>
                    <a:pt x="2442210" y="919163"/>
                    <a:pt x="2490787" y="833438"/>
                    <a:pt x="2500312" y="729615"/>
                  </a:cubicBezTo>
                  <a:cubicBezTo>
                    <a:pt x="2514600" y="676275"/>
                    <a:pt x="2508885" y="621982"/>
                    <a:pt x="2502218" y="568643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16" name="Freeform: Shape 1015">
              <a:extLst>
                <a:ext uri="{FF2B5EF4-FFF2-40B4-BE49-F238E27FC236}">
                  <a16:creationId xmlns:a16="http://schemas.microsoft.com/office/drawing/2014/main" id="{75A33C80-DAE0-48D5-BB61-7C4DC8550AD7}"/>
                </a:ext>
              </a:extLst>
            </p:cNvPr>
            <p:cNvSpPr/>
            <p:nvPr/>
          </p:nvSpPr>
          <p:spPr>
            <a:xfrm>
              <a:off x="6693495" y="2150709"/>
              <a:ext cx="1874674" cy="414214"/>
            </a:xfrm>
            <a:custGeom>
              <a:avLst/>
              <a:gdLst>
                <a:gd name="connsiteX0" fmla="*/ 2417506 w 2417506"/>
                <a:gd name="connsiteY0" fmla="*/ 522942 h 534154"/>
                <a:gd name="connsiteX1" fmla="*/ 2416554 w 2417506"/>
                <a:gd name="connsiteY1" fmla="*/ 104794 h 534154"/>
                <a:gd name="connsiteX2" fmla="*/ 2379406 w 2417506"/>
                <a:gd name="connsiteY2" fmla="*/ 48597 h 534154"/>
                <a:gd name="connsiteX3" fmla="*/ 2353689 w 2417506"/>
                <a:gd name="connsiteY3" fmla="*/ 45739 h 534154"/>
                <a:gd name="connsiteX4" fmla="*/ 2353689 w 2417506"/>
                <a:gd name="connsiteY4" fmla="*/ 45739 h 534154"/>
                <a:gd name="connsiteX5" fmla="*/ 2297491 w 2417506"/>
                <a:gd name="connsiteY5" fmla="*/ 40977 h 534154"/>
                <a:gd name="connsiteX6" fmla="*/ 1883154 w 2417506"/>
                <a:gd name="connsiteY6" fmla="*/ 40977 h 534154"/>
                <a:gd name="connsiteX7" fmla="*/ 1824099 w 2417506"/>
                <a:gd name="connsiteY7" fmla="*/ 14307 h 534154"/>
                <a:gd name="connsiteX8" fmla="*/ 1791714 w 2417506"/>
                <a:gd name="connsiteY8" fmla="*/ 19 h 534154"/>
                <a:gd name="connsiteX9" fmla="*/ 1505964 w 2417506"/>
                <a:gd name="connsiteY9" fmla="*/ 19 h 534154"/>
                <a:gd name="connsiteX10" fmla="*/ 1470721 w 2417506"/>
                <a:gd name="connsiteY10" fmla="*/ 10497 h 534154"/>
                <a:gd name="connsiteX11" fmla="*/ 1384996 w 2417506"/>
                <a:gd name="connsiteY11" fmla="*/ 39072 h 534154"/>
                <a:gd name="connsiteX12" fmla="*/ 257236 w 2417506"/>
                <a:gd name="connsiteY12" fmla="*/ 39072 h 534154"/>
                <a:gd name="connsiteX13" fmla="*/ 197229 w 2417506"/>
                <a:gd name="connsiteY13" fmla="*/ 47644 h 534154"/>
                <a:gd name="connsiteX14" fmla="*/ 197229 w 2417506"/>
                <a:gd name="connsiteY14" fmla="*/ 47644 h 534154"/>
                <a:gd name="connsiteX15" fmla="*/ 22921 w 2417506"/>
                <a:gd name="connsiteY15" fmla="*/ 290532 h 534154"/>
                <a:gd name="connsiteX16" fmla="*/ 5776 w 2417506"/>
                <a:gd name="connsiteY16" fmla="*/ 374352 h 534154"/>
                <a:gd name="connsiteX17" fmla="*/ 39113 w 2417506"/>
                <a:gd name="connsiteY17" fmla="*/ 436264 h 534154"/>
                <a:gd name="connsiteX18" fmla="*/ 482979 w 2417506"/>
                <a:gd name="connsiteY18" fmla="*/ 530562 h 534154"/>
                <a:gd name="connsiteX19" fmla="*/ 2367976 w 2417506"/>
                <a:gd name="connsiteY19" fmla="*/ 532467 h 534154"/>
                <a:gd name="connsiteX20" fmla="*/ 2417506 w 2417506"/>
                <a:gd name="connsiteY20" fmla="*/ 522942 h 534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417506" h="534154">
                  <a:moveTo>
                    <a:pt x="2417506" y="522942"/>
                  </a:moveTo>
                  <a:cubicBezTo>
                    <a:pt x="2417506" y="383877"/>
                    <a:pt x="2416554" y="243859"/>
                    <a:pt x="2416554" y="104794"/>
                  </a:cubicBezTo>
                  <a:cubicBezTo>
                    <a:pt x="2417506" y="77172"/>
                    <a:pt x="2407981" y="57169"/>
                    <a:pt x="2379406" y="48597"/>
                  </a:cubicBezTo>
                  <a:cubicBezTo>
                    <a:pt x="2370833" y="47644"/>
                    <a:pt x="2362261" y="46692"/>
                    <a:pt x="2353689" y="45739"/>
                  </a:cubicBezTo>
                  <a:lnTo>
                    <a:pt x="2353689" y="45739"/>
                  </a:lnTo>
                  <a:cubicBezTo>
                    <a:pt x="2334639" y="43834"/>
                    <a:pt x="2315589" y="40977"/>
                    <a:pt x="2297491" y="40977"/>
                  </a:cubicBezTo>
                  <a:cubicBezTo>
                    <a:pt x="2159379" y="40977"/>
                    <a:pt x="2021266" y="40977"/>
                    <a:pt x="1883154" y="40977"/>
                  </a:cubicBezTo>
                  <a:cubicBezTo>
                    <a:pt x="1859341" y="40977"/>
                    <a:pt x="1834576" y="44787"/>
                    <a:pt x="1824099" y="14307"/>
                  </a:cubicBezTo>
                  <a:cubicBezTo>
                    <a:pt x="1819336" y="-933"/>
                    <a:pt x="1805049" y="19"/>
                    <a:pt x="1791714" y="19"/>
                  </a:cubicBezTo>
                  <a:cubicBezTo>
                    <a:pt x="1696464" y="19"/>
                    <a:pt x="1601214" y="19"/>
                    <a:pt x="1505964" y="19"/>
                  </a:cubicBezTo>
                  <a:cubicBezTo>
                    <a:pt x="1493581" y="19"/>
                    <a:pt x="1479294" y="-933"/>
                    <a:pt x="1470721" y="10497"/>
                  </a:cubicBezTo>
                  <a:cubicBezTo>
                    <a:pt x="1448814" y="40024"/>
                    <a:pt x="1417381" y="39072"/>
                    <a:pt x="1384996" y="39072"/>
                  </a:cubicBezTo>
                  <a:cubicBezTo>
                    <a:pt x="1008758" y="39072"/>
                    <a:pt x="633474" y="39072"/>
                    <a:pt x="257236" y="39072"/>
                  </a:cubicBezTo>
                  <a:cubicBezTo>
                    <a:pt x="237233" y="39072"/>
                    <a:pt x="215326" y="32404"/>
                    <a:pt x="197229" y="47644"/>
                  </a:cubicBezTo>
                  <a:lnTo>
                    <a:pt x="197229" y="47644"/>
                  </a:lnTo>
                  <a:cubicBezTo>
                    <a:pt x="104836" y="103842"/>
                    <a:pt x="41019" y="180994"/>
                    <a:pt x="22921" y="290532"/>
                  </a:cubicBezTo>
                  <a:cubicBezTo>
                    <a:pt x="18158" y="319107"/>
                    <a:pt x="16254" y="348634"/>
                    <a:pt x="5776" y="374352"/>
                  </a:cubicBezTo>
                  <a:cubicBezTo>
                    <a:pt x="-10417" y="412452"/>
                    <a:pt x="9586" y="423882"/>
                    <a:pt x="39113" y="436264"/>
                  </a:cubicBezTo>
                  <a:cubicBezTo>
                    <a:pt x="181036" y="498177"/>
                    <a:pt x="332483" y="529609"/>
                    <a:pt x="482979" y="530562"/>
                  </a:cubicBezTo>
                  <a:cubicBezTo>
                    <a:pt x="1111629" y="536277"/>
                    <a:pt x="1739326" y="533420"/>
                    <a:pt x="2367976" y="532467"/>
                  </a:cubicBezTo>
                  <a:cubicBezTo>
                    <a:pt x="2384169" y="532467"/>
                    <a:pt x="2403219" y="540087"/>
                    <a:pt x="2417506" y="52294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7" name="Freeform: Shape 1016">
              <a:extLst>
                <a:ext uri="{FF2B5EF4-FFF2-40B4-BE49-F238E27FC236}">
                  <a16:creationId xmlns:a16="http://schemas.microsoft.com/office/drawing/2014/main" id="{D57A53E4-4C5B-409E-9DBC-8EB9613B24A1}"/>
                </a:ext>
              </a:extLst>
            </p:cNvPr>
            <p:cNvSpPr/>
            <p:nvPr/>
          </p:nvSpPr>
          <p:spPr>
            <a:xfrm>
              <a:off x="7044389" y="2587179"/>
              <a:ext cx="742365" cy="930666"/>
            </a:xfrm>
            <a:custGeom>
              <a:avLst/>
              <a:gdLst>
                <a:gd name="connsiteX0" fmla="*/ 912495 w 957325"/>
                <a:gd name="connsiteY0" fmla="*/ 0 h 1200150"/>
                <a:gd name="connsiteX1" fmla="*/ 46672 w 957325"/>
                <a:gd name="connsiteY1" fmla="*/ 0 h 1200150"/>
                <a:gd name="connsiteX2" fmla="*/ 0 w 957325"/>
                <a:gd name="connsiteY2" fmla="*/ 48578 h 1200150"/>
                <a:gd name="connsiteX3" fmla="*/ 0 w 957325"/>
                <a:gd name="connsiteY3" fmla="*/ 1147763 h 1200150"/>
                <a:gd name="connsiteX4" fmla="*/ 46672 w 957325"/>
                <a:gd name="connsiteY4" fmla="*/ 1197293 h 1200150"/>
                <a:gd name="connsiteX5" fmla="*/ 912495 w 957325"/>
                <a:gd name="connsiteY5" fmla="*/ 1200150 h 1200150"/>
                <a:gd name="connsiteX6" fmla="*/ 957263 w 957325"/>
                <a:gd name="connsiteY6" fmla="*/ 1154430 h 1200150"/>
                <a:gd name="connsiteX7" fmla="*/ 956310 w 957325"/>
                <a:gd name="connsiteY7" fmla="*/ 601980 h 1200150"/>
                <a:gd name="connsiteX8" fmla="*/ 957263 w 957325"/>
                <a:gd name="connsiteY8" fmla="*/ 44768 h 1200150"/>
                <a:gd name="connsiteX9" fmla="*/ 912495 w 957325"/>
                <a:gd name="connsiteY9" fmla="*/ 0 h 1200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57325" h="1200150">
                  <a:moveTo>
                    <a:pt x="912495" y="0"/>
                  </a:moveTo>
                  <a:cubicBezTo>
                    <a:pt x="623888" y="1905"/>
                    <a:pt x="335280" y="1905"/>
                    <a:pt x="46672" y="0"/>
                  </a:cubicBezTo>
                  <a:cubicBezTo>
                    <a:pt x="7620" y="0"/>
                    <a:pt x="0" y="13335"/>
                    <a:pt x="0" y="48578"/>
                  </a:cubicBezTo>
                  <a:cubicBezTo>
                    <a:pt x="952" y="415290"/>
                    <a:pt x="952" y="782003"/>
                    <a:pt x="0" y="1147763"/>
                  </a:cubicBezTo>
                  <a:cubicBezTo>
                    <a:pt x="0" y="1183005"/>
                    <a:pt x="7620" y="1197293"/>
                    <a:pt x="46672" y="1197293"/>
                  </a:cubicBezTo>
                  <a:cubicBezTo>
                    <a:pt x="335280" y="1196340"/>
                    <a:pt x="623888" y="1198245"/>
                    <a:pt x="912495" y="1200150"/>
                  </a:cubicBezTo>
                  <a:cubicBezTo>
                    <a:pt x="948690" y="1200150"/>
                    <a:pt x="957263" y="1188720"/>
                    <a:pt x="957263" y="1154430"/>
                  </a:cubicBezTo>
                  <a:cubicBezTo>
                    <a:pt x="955357" y="970598"/>
                    <a:pt x="956310" y="786765"/>
                    <a:pt x="956310" y="601980"/>
                  </a:cubicBezTo>
                  <a:cubicBezTo>
                    <a:pt x="956310" y="416242"/>
                    <a:pt x="955357" y="230505"/>
                    <a:pt x="957263" y="44768"/>
                  </a:cubicBezTo>
                  <a:cubicBezTo>
                    <a:pt x="958215" y="10478"/>
                    <a:pt x="948690" y="0"/>
                    <a:pt x="912495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8" name="Freeform: Shape 1017">
              <a:extLst>
                <a:ext uri="{FF2B5EF4-FFF2-40B4-BE49-F238E27FC236}">
                  <a16:creationId xmlns:a16="http://schemas.microsoft.com/office/drawing/2014/main" id="{509840F6-3BD3-49A3-A986-315134FBAE95}"/>
                </a:ext>
              </a:extLst>
            </p:cNvPr>
            <p:cNvSpPr/>
            <p:nvPr/>
          </p:nvSpPr>
          <p:spPr>
            <a:xfrm>
              <a:off x="7818740" y="2587179"/>
              <a:ext cx="852836" cy="930711"/>
            </a:xfrm>
            <a:custGeom>
              <a:avLst/>
              <a:gdLst>
                <a:gd name="connsiteX0" fmla="*/ 1099784 w 1099784"/>
                <a:gd name="connsiteY0" fmla="*/ 261938 h 1200208"/>
                <a:gd name="connsiteX1" fmla="*/ 1096927 w 1099784"/>
                <a:gd name="connsiteY1" fmla="*/ 28575 h 1200208"/>
                <a:gd name="connsiteX2" fmla="*/ 1042634 w 1099784"/>
                <a:gd name="connsiteY2" fmla="*/ 22860 h 1200208"/>
                <a:gd name="connsiteX3" fmla="*/ 968339 w 1099784"/>
                <a:gd name="connsiteY3" fmla="*/ 6668 h 1200208"/>
                <a:gd name="connsiteX4" fmla="*/ 946432 w 1099784"/>
                <a:gd name="connsiteY4" fmla="*/ 0 h 1200208"/>
                <a:gd name="connsiteX5" fmla="*/ 13934 w 1099784"/>
                <a:gd name="connsiteY5" fmla="*/ 953 h 1200208"/>
                <a:gd name="connsiteX6" fmla="*/ 2504 w 1099784"/>
                <a:gd name="connsiteY6" fmla="*/ 46673 h 1200208"/>
                <a:gd name="connsiteX7" fmla="*/ 1552 w 1099784"/>
                <a:gd name="connsiteY7" fmla="*/ 511492 h 1200208"/>
                <a:gd name="connsiteX8" fmla="*/ 3457 w 1099784"/>
                <a:gd name="connsiteY8" fmla="*/ 1189673 h 1200208"/>
                <a:gd name="connsiteX9" fmla="*/ 28222 w 1099784"/>
                <a:gd name="connsiteY9" fmla="*/ 1198245 h 1200208"/>
                <a:gd name="connsiteX10" fmla="*/ 337784 w 1099784"/>
                <a:gd name="connsiteY10" fmla="*/ 1197293 h 1200208"/>
                <a:gd name="connsiteX11" fmla="*/ 1049302 w 1099784"/>
                <a:gd name="connsiteY11" fmla="*/ 1200150 h 1200208"/>
                <a:gd name="connsiteX12" fmla="*/ 1099784 w 1099784"/>
                <a:gd name="connsiteY12" fmla="*/ 1150620 h 1200208"/>
                <a:gd name="connsiteX13" fmla="*/ 1099784 w 1099784"/>
                <a:gd name="connsiteY13" fmla="*/ 261938 h 1200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99784" h="1200208">
                  <a:moveTo>
                    <a:pt x="1099784" y="261938"/>
                  </a:moveTo>
                  <a:cubicBezTo>
                    <a:pt x="1099784" y="183833"/>
                    <a:pt x="1097879" y="106680"/>
                    <a:pt x="1096927" y="28575"/>
                  </a:cubicBezTo>
                  <a:cubicBezTo>
                    <a:pt x="1079782" y="18098"/>
                    <a:pt x="1060732" y="23813"/>
                    <a:pt x="1042634" y="22860"/>
                  </a:cubicBezTo>
                  <a:cubicBezTo>
                    <a:pt x="1016917" y="20955"/>
                    <a:pt x="989295" y="30480"/>
                    <a:pt x="968339" y="6668"/>
                  </a:cubicBezTo>
                  <a:cubicBezTo>
                    <a:pt x="960720" y="4763"/>
                    <a:pt x="954052" y="0"/>
                    <a:pt x="946432" y="0"/>
                  </a:cubicBezTo>
                  <a:cubicBezTo>
                    <a:pt x="635917" y="0"/>
                    <a:pt x="324449" y="953"/>
                    <a:pt x="13934" y="953"/>
                  </a:cubicBezTo>
                  <a:cubicBezTo>
                    <a:pt x="-7973" y="12383"/>
                    <a:pt x="2504" y="31433"/>
                    <a:pt x="2504" y="46673"/>
                  </a:cubicBezTo>
                  <a:cubicBezTo>
                    <a:pt x="1552" y="201930"/>
                    <a:pt x="1552" y="356235"/>
                    <a:pt x="1552" y="511492"/>
                  </a:cubicBezTo>
                  <a:cubicBezTo>
                    <a:pt x="1552" y="737235"/>
                    <a:pt x="2504" y="963930"/>
                    <a:pt x="3457" y="1189673"/>
                  </a:cubicBezTo>
                  <a:cubicBezTo>
                    <a:pt x="9172" y="1200150"/>
                    <a:pt x="19649" y="1198245"/>
                    <a:pt x="28222" y="1198245"/>
                  </a:cubicBezTo>
                  <a:cubicBezTo>
                    <a:pt x="131092" y="1198245"/>
                    <a:pt x="233962" y="1197293"/>
                    <a:pt x="337784" y="1197293"/>
                  </a:cubicBezTo>
                  <a:cubicBezTo>
                    <a:pt x="386362" y="1197293"/>
                    <a:pt x="905474" y="1198245"/>
                    <a:pt x="1049302" y="1200150"/>
                  </a:cubicBezTo>
                  <a:cubicBezTo>
                    <a:pt x="1088354" y="1201103"/>
                    <a:pt x="1099784" y="1190625"/>
                    <a:pt x="1099784" y="1150620"/>
                  </a:cubicBezTo>
                  <a:cubicBezTo>
                    <a:pt x="1098832" y="856298"/>
                    <a:pt x="1099784" y="559118"/>
                    <a:pt x="1099784" y="261938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9" name="Freeform: Shape 1018">
              <a:extLst>
                <a:ext uri="{FF2B5EF4-FFF2-40B4-BE49-F238E27FC236}">
                  <a16:creationId xmlns:a16="http://schemas.microsoft.com/office/drawing/2014/main" id="{85575CEB-4848-4A35-B06D-FA512402E5F8}"/>
                </a:ext>
              </a:extLst>
            </p:cNvPr>
            <p:cNvSpPr/>
            <p:nvPr/>
          </p:nvSpPr>
          <p:spPr>
            <a:xfrm>
              <a:off x="3552916" y="2550987"/>
              <a:ext cx="532547" cy="832308"/>
            </a:xfrm>
            <a:custGeom>
              <a:avLst/>
              <a:gdLst>
                <a:gd name="connsiteX0" fmla="*/ 686753 w 686752"/>
                <a:gd name="connsiteY0" fmla="*/ 40957 h 1073312"/>
                <a:gd name="connsiteX1" fmla="*/ 646747 w 686752"/>
                <a:gd name="connsiteY1" fmla="*/ 0 h 1073312"/>
                <a:gd name="connsiteX2" fmla="*/ 0 w 686752"/>
                <a:gd name="connsiteY2" fmla="*/ 19050 h 1073312"/>
                <a:gd name="connsiteX3" fmla="*/ 0 w 686752"/>
                <a:gd name="connsiteY3" fmla="*/ 981075 h 1073312"/>
                <a:gd name="connsiteX4" fmla="*/ 276225 w 686752"/>
                <a:gd name="connsiteY4" fmla="*/ 1027747 h 1073312"/>
                <a:gd name="connsiteX5" fmla="*/ 619125 w 686752"/>
                <a:gd name="connsiteY5" fmla="*/ 1065848 h 1073312"/>
                <a:gd name="connsiteX6" fmla="*/ 635318 w 686752"/>
                <a:gd name="connsiteY6" fmla="*/ 1062038 h 1073312"/>
                <a:gd name="connsiteX7" fmla="*/ 621030 w 686752"/>
                <a:gd name="connsiteY7" fmla="*/ 1064895 h 1073312"/>
                <a:gd name="connsiteX8" fmla="*/ 685800 w 686752"/>
                <a:gd name="connsiteY8" fmla="*/ 1034415 h 1073312"/>
                <a:gd name="connsiteX9" fmla="*/ 686753 w 686752"/>
                <a:gd name="connsiteY9" fmla="*/ 40957 h 1073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86752" h="1073312">
                  <a:moveTo>
                    <a:pt x="686753" y="40957"/>
                  </a:moveTo>
                  <a:cubicBezTo>
                    <a:pt x="686753" y="10477"/>
                    <a:pt x="678180" y="0"/>
                    <a:pt x="646747" y="0"/>
                  </a:cubicBezTo>
                  <a:cubicBezTo>
                    <a:pt x="469582" y="4763"/>
                    <a:pt x="37147" y="952"/>
                    <a:pt x="0" y="19050"/>
                  </a:cubicBezTo>
                  <a:cubicBezTo>
                    <a:pt x="0" y="340042"/>
                    <a:pt x="0" y="660083"/>
                    <a:pt x="0" y="981075"/>
                  </a:cubicBezTo>
                  <a:cubicBezTo>
                    <a:pt x="89535" y="1012508"/>
                    <a:pt x="183832" y="1017270"/>
                    <a:pt x="276225" y="1027747"/>
                  </a:cubicBezTo>
                  <a:cubicBezTo>
                    <a:pt x="300038" y="1035368"/>
                    <a:pt x="536257" y="1060133"/>
                    <a:pt x="619125" y="1065848"/>
                  </a:cubicBezTo>
                  <a:cubicBezTo>
                    <a:pt x="623888" y="1062990"/>
                    <a:pt x="629603" y="1062038"/>
                    <a:pt x="635318" y="1062038"/>
                  </a:cubicBezTo>
                  <a:cubicBezTo>
                    <a:pt x="630555" y="1062990"/>
                    <a:pt x="625793" y="1063943"/>
                    <a:pt x="621030" y="1064895"/>
                  </a:cubicBezTo>
                  <a:cubicBezTo>
                    <a:pt x="645795" y="1062038"/>
                    <a:pt x="686753" y="1100138"/>
                    <a:pt x="685800" y="1034415"/>
                  </a:cubicBezTo>
                  <a:cubicBezTo>
                    <a:pt x="685800" y="702945"/>
                    <a:pt x="685800" y="371475"/>
                    <a:pt x="686753" y="40957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0" name="Freeform: Shape 1019">
              <a:extLst>
                <a:ext uri="{FF2B5EF4-FFF2-40B4-BE49-F238E27FC236}">
                  <a16:creationId xmlns:a16="http://schemas.microsoft.com/office/drawing/2014/main" id="{5F351CD5-8B66-4894-A955-4E5A6C8AD50B}"/>
                </a:ext>
              </a:extLst>
            </p:cNvPr>
            <p:cNvSpPr/>
            <p:nvPr/>
          </p:nvSpPr>
          <p:spPr>
            <a:xfrm>
              <a:off x="4654942" y="2529527"/>
              <a:ext cx="709079" cy="934390"/>
            </a:xfrm>
            <a:custGeom>
              <a:avLst/>
              <a:gdLst>
                <a:gd name="connsiteX0" fmla="*/ 874395 w 914400"/>
                <a:gd name="connsiteY0" fmla="*/ 51 h 1204953"/>
                <a:gd name="connsiteX1" fmla="*/ 146685 w 914400"/>
                <a:gd name="connsiteY1" fmla="*/ 16243 h 1204953"/>
                <a:gd name="connsiteX2" fmla="*/ 37147 w 914400"/>
                <a:gd name="connsiteY2" fmla="*/ 16243 h 1204953"/>
                <a:gd name="connsiteX3" fmla="*/ 0 w 914400"/>
                <a:gd name="connsiteY3" fmla="*/ 55296 h 1204953"/>
                <a:gd name="connsiteX4" fmla="*/ 952 w 914400"/>
                <a:gd name="connsiteY4" fmla="*/ 1121143 h 1204953"/>
                <a:gd name="connsiteX5" fmla="*/ 22860 w 914400"/>
                <a:gd name="connsiteY5" fmla="*/ 1153528 h 1204953"/>
                <a:gd name="connsiteX6" fmla="*/ 22860 w 914400"/>
                <a:gd name="connsiteY6" fmla="*/ 1153528 h 1204953"/>
                <a:gd name="connsiteX7" fmla="*/ 398145 w 914400"/>
                <a:gd name="connsiteY7" fmla="*/ 1178293 h 1204953"/>
                <a:gd name="connsiteX8" fmla="*/ 760095 w 914400"/>
                <a:gd name="connsiteY8" fmla="*/ 1197343 h 1204953"/>
                <a:gd name="connsiteX9" fmla="*/ 874395 w 914400"/>
                <a:gd name="connsiteY9" fmla="*/ 1204011 h 1204953"/>
                <a:gd name="connsiteX10" fmla="*/ 914400 w 914400"/>
                <a:gd name="connsiteY10" fmla="*/ 1164958 h 1204953"/>
                <a:gd name="connsiteX11" fmla="*/ 914400 w 914400"/>
                <a:gd name="connsiteY11" fmla="*/ 41008 h 1204953"/>
                <a:gd name="connsiteX12" fmla="*/ 874395 w 914400"/>
                <a:gd name="connsiteY12" fmla="*/ 51 h 1204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14400" h="1204953">
                  <a:moveTo>
                    <a:pt x="874395" y="51"/>
                  </a:moveTo>
                  <a:cubicBezTo>
                    <a:pt x="753427" y="4813"/>
                    <a:pt x="268605" y="4813"/>
                    <a:pt x="146685" y="16243"/>
                  </a:cubicBezTo>
                  <a:cubicBezTo>
                    <a:pt x="110490" y="16243"/>
                    <a:pt x="73342" y="18148"/>
                    <a:pt x="37147" y="16243"/>
                  </a:cubicBezTo>
                  <a:cubicBezTo>
                    <a:pt x="6667" y="14338"/>
                    <a:pt x="0" y="28626"/>
                    <a:pt x="0" y="55296"/>
                  </a:cubicBezTo>
                  <a:cubicBezTo>
                    <a:pt x="952" y="410578"/>
                    <a:pt x="0" y="765861"/>
                    <a:pt x="952" y="1121143"/>
                  </a:cubicBezTo>
                  <a:cubicBezTo>
                    <a:pt x="952" y="1136383"/>
                    <a:pt x="-2858" y="1155433"/>
                    <a:pt x="22860" y="1153528"/>
                  </a:cubicBezTo>
                  <a:lnTo>
                    <a:pt x="22860" y="1153528"/>
                  </a:lnTo>
                  <a:cubicBezTo>
                    <a:pt x="147638" y="1168768"/>
                    <a:pt x="273367" y="1171626"/>
                    <a:pt x="398145" y="1178293"/>
                  </a:cubicBezTo>
                  <a:cubicBezTo>
                    <a:pt x="427672" y="1185913"/>
                    <a:pt x="667702" y="1192581"/>
                    <a:pt x="760095" y="1197343"/>
                  </a:cubicBezTo>
                  <a:cubicBezTo>
                    <a:pt x="798195" y="1199248"/>
                    <a:pt x="836295" y="1199248"/>
                    <a:pt x="874395" y="1204011"/>
                  </a:cubicBezTo>
                  <a:cubicBezTo>
                    <a:pt x="907732" y="1208773"/>
                    <a:pt x="914400" y="1195438"/>
                    <a:pt x="914400" y="1164958"/>
                  </a:cubicBezTo>
                  <a:cubicBezTo>
                    <a:pt x="913447" y="790626"/>
                    <a:pt x="913447" y="415341"/>
                    <a:pt x="914400" y="41008"/>
                  </a:cubicBezTo>
                  <a:cubicBezTo>
                    <a:pt x="914400" y="11481"/>
                    <a:pt x="907732" y="-902"/>
                    <a:pt x="874395" y="5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1" name="Freeform: Shape 1020">
              <a:extLst>
                <a:ext uri="{FF2B5EF4-FFF2-40B4-BE49-F238E27FC236}">
                  <a16:creationId xmlns:a16="http://schemas.microsoft.com/office/drawing/2014/main" id="{E15E5425-6EE2-4DE1-848A-59436D23E382}"/>
                </a:ext>
              </a:extLst>
            </p:cNvPr>
            <p:cNvSpPr/>
            <p:nvPr/>
          </p:nvSpPr>
          <p:spPr>
            <a:xfrm>
              <a:off x="4116484" y="2542854"/>
              <a:ext cx="507472" cy="879337"/>
            </a:xfrm>
            <a:custGeom>
              <a:avLst/>
              <a:gdLst>
                <a:gd name="connsiteX0" fmla="*/ 654370 w 654416"/>
                <a:gd name="connsiteY0" fmla="*/ 107643 h 1133958"/>
                <a:gd name="connsiteX1" fmla="*/ 540070 w 654416"/>
                <a:gd name="connsiteY1" fmla="*/ 1916 h 1133958"/>
                <a:gd name="connsiteX2" fmla="*/ 277180 w 654416"/>
                <a:gd name="connsiteY2" fmla="*/ 9536 h 1133958"/>
                <a:gd name="connsiteX3" fmla="*/ 25720 w 654416"/>
                <a:gd name="connsiteY3" fmla="*/ 11441 h 1133958"/>
                <a:gd name="connsiteX4" fmla="*/ 16195 w 654416"/>
                <a:gd name="connsiteY4" fmla="*/ 11441 h 1133958"/>
                <a:gd name="connsiteX5" fmla="*/ 955 w 654416"/>
                <a:gd name="connsiteY5" fmla="*/ 45731 h 1133958"/>
                <a:gd name="connsiteX6" fmla="*/ 2 w 654416"/>
                <a:gd name="connsiteY6" fmla="*/ 1049666 h 1133958"/>
                <a:gd name="connsiteX7" fmla="*/ 41912 w 654416"/>
                <a:gd name="connsiteY7" fmla="*/ 1087766 h 1133958"/>
                <a:gd name="connsiteX8" fmla="*/ 41912 w 654416"/>
                <a:gd name="connsiteY8" fmla="*/ 1087766 h 1133958"/>
                <a:gd name="connsiteX9" fmla="*/ 111445 w 654416"/>
                <a:gd name="connsiteY9" fmla="*/ 1094433 h 1133958"/>
                <a:gd name="connsiteX10" fmla="*/ 278132 w 654416"/>
                <a:gd name="connsiteY10" fmla="*/ 1107768 h 1133958"/>
                <a:gd name="connsiteX11" fmla="*/ 492445 w 654416"/>
                <a:gd name="connsiteY11" fmla="*/ 1123008 h 1133958"/>
                <a:gd name="connsiteX12" fmla="*/ 601030 w 654416"/>
                <a:gd name="connsiteY12" fmla="*/ 1132533 h 1133958"/>
                <a:gd name="connsiteX13" fmla="*/ 654370 w 654416"/>
                <a:gd name="connsiteY13" fmla="*/ 1083003 h 1133958"/>
                <a:gd name="connsiteX14" fmla="*/ 654370 w 654416"/>
                <a:gd name="connsiteY14" fmla="*/ 107643 h 1133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54416" h="1133958">
                  <a:moveTo>
                    <a:pt x="654370" y="107643"/>
                  </a:moveTo>
                  <a:cubicBezTo>
                    <a:pt x="654370" y="-3799"/>
                    <a:pt x="654370" y="-3799"/>
                    <a:pt x="540070" y="1916"/>
                  </a:cubicBezTo>
                  <a:cubicBezTo>
                    <a:pt x="533402" y="1916"/>
                    <a:pt x="277180" y="9536"/>
                    <a:pt x="277180" y="9536"/>
                  </a:cubicBezTo>
                  <a:cubicBezTo>
                    <a:pt x="193360" y="3821"/>
                    <a:pt x="109539" y="8583"/>
                    <a:pt x="25720" y="11441"/>
                  </a:cubicBezTo>
                  <a:cubicBezTo>
                    <a:pt x="22862" y="11441"/>
                    <a:pt x="19052" y="11441"/>
                    <a:pt x="16195" y="11441"/>
                  </a:cubicBezTo>
                  <a:cubicBezTo>
                    <a:pt x="-5713" y="15251"/>
                    <a:pt x="955" y="33348"/>
                    <a:pt x="955" y="45731"/>
                  </a:cubicBezTo>
                  <a:cubicBezTo>
                    <a:pt x="955" y="380058"/>
                    <a:pt x="955" y="715338"/>
                    <a:pt x="2" y="1049666"/>
                  </a:cubicBezTo>
                  <a:cubicBezTo>
                    <a:pt x="2" y="1083003"/>
                    <a:pt x="12385" y="1091576"/>
                    <a:pt x="41912" y="1087766"/>
                  </a:cubicBezTo>
                  <a:cubicBezTo>
                    <a:pt x="41912" y="1087766"/>
                    <a:pt x="41912" y="1087766"/>
                    <a:pt x="41912" y="1087766"/>
                  </a:cubicBezTo>
                  <a:cubicBezTo>
                    <a:pt x="64772" y="1097291"/>
                    <a:pt x="88585" y="1095386"/>
                    <a:pt x="111445" y="1094433"/>
                  </a:cubicBezTo>
                  <a:cubicBezTo>
                    <a:pt x="133352" y="1097291"/>
                    <a:pt x="263845" y="1103958"/>
                    <a:pt x="278132" y="1107768"/>
                  </a:cubicBezTo>
                  <a:cubicBezTo>
                    <a:pt x="278132" y="1107768"/>
                    <a:pt x="421007" y="1118246"/>
                    <a:pt x="492445" y="1123008"/>
                  </a:cubicBezTo>
                  <a:cubicBezTo>
                    <a:pt x="528640" y="1125866"/>
                    <a:pt x="565787" y="1127771"/>
                    <a:pt x="601030" y="1132533"/>
                  </a:cubicBezTo>
                  <a:cubicBezTo>
                    <a:pt x="641987" y="1138248"/>
                    <a:pt x="655322" y="1127771"/>
                    <a:pt x="654370" y="1083003"/>
                  </a:cubicBezTo>
                  <a:cubicBezTo>
                    <a:pt x="653417" y="758201"/>
                    <a:pt x="654370" y="433398"/>
                    <a:pt x="654370" y="107643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2" name="Freeform: Shape 1021">
              <a:extLst>
                <a:ext uri="{FF2B5EF4-FFF2-40B4-BE49-F238E27FC236}">
                  <a16:creationId xmlns:a16="http://schemas.microsoft.com/office/drawing/2014/main" id="{A96074C1-5F14-4EF9-8C36-0BCDCF7D0E9D}"/>
                </a:ext>
              </a:extLst>
            </p:cNvPr>
            <p:cNvSpPr/>
            <p:nvPr/>
          </p:nvSpPr>
          <p:spPr>
            <a:xfrm>
              <a:off x="5395583" y="2500358"/>
              <a:ext cx="1615567" cy="1013381"/>
            </a:xfrm>
            <a:custGeom>
              <a:avLst/>
              <a:gdLst>
                <a:gd name="connsiteX0" fmla="*/ 2083372 w 2083372"/>
                <a:gd name="connsiteY0" fmla="*/ 658697 h 1306816"/>
                <a:gd name="connsiteX1" fmla="*/ 2081467 w 2083372"/>
                <a:gd name="connsiteY1" fmla="*/ 112914 h 1306816"/>
                <a:gd name="connsiteX2" fmla="*/ 2056703 w 2083372"/>
                <a:gd name="connsiteY2" fmla="*/ 102437 h 1306816"/>
                <a:gd name="connsiteX3" fmla="*/ 1683322 w 2083372"/>
                <a:gd name="connsiteY3" fmla="*/ 4329 h 1306816"/>
                <a:gd name="connsiteX4" fmla="*/ 1669987 w 2083372"/>
                <a:gd name="connsiteY4" fmla="*/ 519 h 1306816"/>
                <a:gd name="connsiteX5" fmla="*/ 1496632 w 2083372"/>
                <a:gd name="connsiteY5" fmla="*/ 16712 h 1306816"/>
                <a:gd name="connsiteX6" fmla="*/ 942277 w 2083372"/>
                <a:gd name="connsiteY6" fmla="*/ 27189 h 1306816"/>
                <a:gd name="connsiteX7" fmla="*/ 32640 w 2083372"/>
                <a:gd name="connsiteY7" fmla="*/ 38619 h 1306816"/>
                <a:gd name="connsiteX8" fmla="*/ 13590 w 2083372"/>
                <a:gd name="connsiteY8" fmla="*/ 38619 h 1306816"/>
                <a:gd name="connsiteX9" fmla="*/ 2160 w 2083372"/>
                <a:gd name="connsiteY9" fmla="*/ 90054 h 1306816"/>
                <a:gd name="connsiteX10" fmla="*/ 2160 w 2083372"/>
                <a:gd name="connsiteY10" fmla="*/ 694892 h 1306816"/>
                <a:gd name="connsiteX11" fmla="*/ 4065 w 2083372"/>
                <a:gd name="connsiteY11" fmla="*/ 1237817 h 1306816"/>
                <a:gd name="connsiteX12" fmla="*/ 4065 w 2083372"/>
                <a:gd name="connsiteY12" fmla="*/ 1237817 h 1306816"/>
                <a:gd name="connsiteX13" fmla="*/ 4065 w 2083372"/>
                <a:gd name="connsiteY13" fmla="*/ 1237817 h 1306816"/>
                <a:gd name="connsiteX14" fmla="*/ 243142 w 2083372"/>
                <a:gd name="connsiteY14" fmla="*/ 1254962 h 1306816"/>
                <a:gd name="connsiteX15" fmla="*/ 480315 w 2083372"/>
                <a:gd name="connsiteY15" fmla="*/ 1264487 h 1306816"/>
                <a:gd name="connsiteX16" fmla="*/ 480315 w 2083372"/>
                <a:gd name="connsiteY16" fmla="*/ 1264487 h 1306816"/>
                <a:gd name="connsiteX17" fmla="*/ 1570928 w 2083372"/>
                <a:gd name="connsiteY17" fmla="*/ 1294967 h 1306816"/>
                <a:gd name="connsiteX18" fmla="*/ 1570928 w 2083372"/>
                <a:gd name="connsiteY18" fmla="*/ 1294967 h 1306816"/>
                <a:gd name="connsiteX19" fmla="*/ 1570928 w 2083372"/>
                <a:gd name="connsiteY19" fmla="*/ 1294967 h 1306816"/>
                <a:gd name="connsiteX20" fmla="*/ 1851915 w 2083372"/>
                <a:gd name="connsiteY20" fmla="*/ 1302587 h 1306816"/>
                <a:gd name="connsiteX21" fmla="*/ 2037653 w 2083372"/>
                <a:gd name="connsiteY21" fmla="*/ 1306397 h 1306816"/>
                <a:gd name="connsiteX22" fmla="*/ 2083372 w 2083372"/>
                <a:gd name="connsiteY22" fmla="*/ 1262582 h 1306816"/>
                <a:gd name="connsiteX23" fmla="*/ 2083372 w 2083372"/>
                <a:gd name="connsiteY23" fmla="*/ 658697 h 1306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083372" h="1306816">
                  <a:moveTo>
                    <a:pt x="2083372" y="658697"/>
                  </a:moveTo>
                  <a:cubicBezTo>
                    <a:pt x="2083372" y="476769"/>
                    <a:pt x="2082420" y="294842"/>
                    <a:pt x="2081467" y="112914"/>
                  </a:cubicBezTo>
                  <a:cubicBezTo>
                    <a:pt x="2076705" y="102437"/>
                    <a:pt x="2066228" y="103389"/>
                    <a:pt x="2056703" y="102437"/>
                  </a:cubicBezTo>
                  <a:cubicBezTo>
                    <a:pt x="1929067" y="80529"/>
                    <a:pt x="1800480" y="64337"/>
                    <a:pt x="1683322" y="4329"/>
                  </a:cubicBezTo>
                  <a:cubicBezTo>
                    <a:pt x="1679512" y="2424"/>
                    <a:pt x="1673797" y="-1386"/>
                    <a:pt x="1669987" y="519"/>
                  </a:cubicBezTo>
                  <a:cubicBezTo>
                    <a:pt x="1613790" y="20522"/>
                    <a:pt x="1553782" y="3377"/>
                    <a:pt x="1496632" y="16712"/>
                  </a:cubicBezTo>
                  <a:cubicBezTo>
                    <a:pt x="1392810" y="17664"/>
                    <a:pt x="942277" y="27189"/>
                    <a:pt x="942277" y="27189"/>
                  </a:cubicBezTo>
                  <a:cubicBezTo>
                    <a:pt x="942277" y="27189"/>
                    <a:pt x="135510" y="38619"/>
                    <a:pt x="32640" y="38619"/>
                  </a:cubicBezTo>
                  <a:cubicBezTo>
                    <a:pt x="25972" y="38619"/>
                    <a:pt x="20257" y="38619"/>
                    <a:pt x="13590" y="38619"/>
                  </a:cubicBezTo>
                  <a:cubicBezTo>
                    <a:pt x="-7365" y="51954"/>
                    <a:pt x="2160" y="72909"/>
                    <a:pt x="2160" y="90054"/>
                  </a:cubicBezTo>
                  <a:cubicBezTo>
                    <a:pt x="1207" y="291984"/>
                    <a:pt x="1207" y="492962"/>
                    <a:pt x="2160" y="694892"/>
                  </a:cubicBezTo>
                  <a:cubicBezTo>
                    <a:pt x="2160" y="875867"/>
                    <a:pt x="3112" y="1056842"/>
                    <a:pt x="4065" y="1237817"/>
                  </a:cubicBezTo>
                  <a:cubicBezTo>
                    <a:pt x="4065" y="1237817"/>
                    <a:pt x="4065" y="1237817"/>
                    <a:pt x="4065" y="1237817"/>
                  </a:cubicBezTo>
                  <a:cubicBezTo>
                    <a:pt x="4065" y="1237817"/>
                    <a:pt x="4065" y="1237817"/>
                    <a:pt x="4065" y="1237817"/>
                  </a:cubicBezTo>
                  <a:cubicBezTo>
                    <a:pt x="83122" y="1255914"/>
                    <a:pt x="163132" y="1252104"/>
                    <a:pt x="243142" y="1254962"/>
                  </a:cubicBezTo>
                  <a:cubicBezTo>
                    <a:pt x="269812" y="1255914"/>
                    <a:pt x="469837" y="1264487"/>
                    <a:pt x="480315" y="1264487"/>
                  </a:cubicBezTo>
                  <a:cubicBezTo>
                    <a:pt x="478410" y="1263534"/>
                    <a:pt x="478410" y="1263534"/>
                    <a:pt x="480315" y="1264487"/>
                  </a:cubicBezTo>
                  <a:cubicBezTo>
                    <a:pt x="608902" y="1276869"/>
                    <a:pt x="1570928" y="1294967"/>
                    <a:pt x="1570928" y="1294967"/>
                  </a:cubicBezTo>
                  <a:cubicBezTo>
                    <a:pt x="1570928" y="1294967"/>
                    <a:pt x="1570928" y="1294967"/>
                    <a:pt x="1570928" y="1294967"/>
                  </a:cubicBezTo>
                  <a:cubicBezTo>
                    <a:pt x="1570928" y="1294967"/>
                    <a:pt x="1570928" y="1294967"/>
                    <a:pt x="1570928" y="1294967"/>
                  </a:cubicBezTo>
                  <a:cubicBezTo>
                    <a:pt x="1584262" y="1300682"/>
                    <a:pt x="1771905" y="1302587"/>
                    <a:pt x="1851915" y="1302587"/>
                  </a:cubicBezTo>
                  <a:cubicBezTo>
                    <a:pt x="1874775" y="1302587"/>
                    <a:pt x="1998600" y="1302587"/>
                    <a:pt x="2037653" y="1306397"/>
                  </a:cubicBezTo>
                  <a:cubicBezTo>
                    <a:pt x="2072895" y="1309254"/>
                    <a:pt x="2083372" y="1297824"/>
                    <a:pt x="2083372" y="1262582"/>
                  </a:cubicBezTo>
                  <a:cubicBezTo>
                    <a:pt x="2082420" y="1060652"/>
                    <a:pt x="2083372" y="859674"/>
                    <a:pt x="2083372" y="658697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3" name="Freeform: Shape 1022">
              <a:extLst>
                <a:ext uri="{FF2B5EF4-FFF2-40B4-BE49-F238E27FC236}">
                  <a16:creationId xmlns:a16="http://schemas.microsoft.com/office/drawing/2014/main" id="{CE60471C-A5B8-4B74-9544-89A00D73F057}"/>
                </a:ext>
              </a:extLst>
            </p:cNvPr>
            <p:cNvSpPr/>
            <p:nvPr/>
          </p:nvSpPr>
          <p:spPr>
            <a:xfrm>
              <a:off x="8200334" y="1959956"/>
              <a:ext cx="205664" cy="198822"/>
            </a:xfrm>
            <a:custGeom>
              <a:avLst/>
              <a:gdLst>
                <a:gd name="connsiteX0" fmla="*/ 189825 w 205664"/>
                <a:gd name="connsiteY0" fmla="*/ 15642 h 198822"/>
                <a:gd name="connsiteX1" fmla="*/ 205336 w 205664"/>
                <a:gd name="connsiteY1" fmla="*/ 38540 h 198822"/>
                <a:gd name="connsiteX2" fmla="*/ 205336 w 205664"/>
                <a:gd name="connsiteY2" fmla="*/ 108709 h 198822"/>
                <a:gd name="connsiteX3" fmla="*/ 205336 w 205664"/>
                <a:gd name="connsiteY3" fmla="*/ 175185 h 198822"/>
                <a:gd name="connsiteX4" fmla="*/ 189086 w 205664"/>
                <a:gd name="connsiteY4" fmla="*/ 198083 h 198822"/>
                <a:gd name="connsiteX5" fmla="*/ 175053 w 205664"/>
                <a:gd name="connsiteY5" fmla="*/ 175924 h 198822"/>
                <a:gd name="connsiteX6" fmla="*/ 175053 w 205664"/>
                <a:gd name="connsiteY6" fmla="*/ 36324 h 198822"/>
                <a:gd name="connsiteX7" fmla="*/ 189825 w 205664"/>
                <a:gd name="connsiteY7" fmla="*/ 15642 h 198822"/>
                <a:gd name="connsiteX8" fmla="*/ 15510 w 205664"/>
                <a:gd name="connsiteY8" fmla="*/ 132 h 198822"/>
                <a:gd name="connsiteX9" fmla="*/ 33977 w 205664"/>
                <a:gd name="connsiteY9" fmla="*/ 21552 h 198822"/>
                <a:gd name="connsiteX10" fmla="*/ 33977 w 205664"/>
                <a:gd name="connsiteY10" fmla="*/ 99107 h 198822"/>
                <a:gd name="connsiteX11" fmla="*/ 33977 w 205664"/>
                <a:gd name="connsiteY11" fmla="*/ 176663 h 198822"/>
                <a:gd name="connsiteX12" fmla="*/ 16250 w 205664"/>
                <a:gd name="connsiteY12" fmla="*/ 198822 h 198822"/>
                <a:gd name="connsiteX13" fmla="*/ 0 w 205664"/>
                <a:gd name="connsiteY13" fmla="*/ 179618 h 198822"/>
                <a:gd name="connsiteX14" fmla="*/ 0 w 205664"/>
                <a:gd name="connsiteY14" fmla="*/ 20813 h 198822"/>
                <a:gd name="connsiteX15" fmla="*/ 15510 w 205664"/>
                <a:gd name="connsiteY15" fmla="*/ 132 h 19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05664" h="198822">
                  <a:moveTo>
                    <a:pt x="189825" y="15642"/>
                  </a:moveTo>
                  <a:cubicBezTo>
                    <a:pt x="206075" y="14904"/>
                    <a:pt x="205336" y="27460"/>
                    <a:pt x="205336" y="38540"/>
                  </a:cubicBezTo>
                  <a:cubicBezTo>
                    <a:pt x="205336" y="62176"/>
                    <a:pt x="205336" y="85073"/>
                    <a:pt x="205336" y="108709"/>
                  </a:cubicBezTo>
                  <a:cubicBezTo>
                    <a:pt x="205336" y="130868"/>
                    <a:pt x="206075" y="153026"/>
                    <a:pt x="205336" y="175185"/>
                  </a:cubicBezTo>
                  <a:cubicBezTo>
                    <a:pt x="205336" y="186265"/>
                    <a:pt x="206075" y="198821"/>
                    <a:pt x="189086" y="198083"/>
                  </a:cubicBezTo>
                  <a:cubicBezTo>
                    <a:pt x="175053" y="197344"/>
                    <a:pt x="175053" y="186265"/>
                    <a:pt x="175053" y="175924"/>
                  </a:cubicBezTo>
                  <a:cubicBezTo>
                    <a:pt x="175053" y="129390"/>
                    <a:pt x="175053" y="82857"/>
                    <a:pt x="175053" y="36324"/>
                  </a:cubicBezTo>
                  <a:cubicBezTo>
                    <a:pt x="175053" y="26722"/>
                    <a:pt x="175791" y="15642"/>
                    <a:pt x="189825" y="15642"/>
                  </a:cubicBezTo>
                  <a:close/>
                  <a:moveTo>
                    <a:pt x="15510" y="132"/>
                  </a:moveTo>
                  <a:cubicBezTo>
                    <a:pt x="31760" y="-1346"/>
                    <a:pt x="33977" y="9734"/>
                    <a:pt x="33977" y="21552"/>
                  </a:cubicBezTo>
                  <a:cubicBezTo>
                    <a:pt x="33977" y="47404"/>
                    <a:pt x="33977" y="73256"/>
                    <a:pt x="33977" y="99107"/>
                  </a:cubicBezTo>
                  <a:cubicBezTo>
                    <a:pt x="33977" y="124959"/>
                    <a:pt x="33977" y="150811"/>
                    <a:pt x="33977" y="176663"/>
                  </a:cubicBezTo>
                  <a:cubicBezTo>
                    <a:pt x="33977" y="187742"/>
                    <a:pt x="32499" y="198822"/>
                    <a:pt x="16250" y="198822"/>
                  </a:cubicBezTo>
                  <a:cubicBezTo>
                    <a:pt x="2954" y="198822"/>
                    <a:pt x="0" y="189219"/>
                    <a:pt x="0" y="179618"/>
                  </a:cubicBezTo>
                  <a:cubicBezTo>
                    <a:pt x="0" y="126437"/>
                    <a:pt x="0" y="73994"/>
                    <a:pt x="0" y="20813"/>
                  </a:cubicBezTo>
                  <a:cubicBezTo>
                    <a:pt x="0" y="10472"/>
                    <a:pt x="2215" y="871"/>
                    <a:pt x="15510" y="132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cxnSp>
        <p:nvCxnSpPr>
          <p:cNvPr id="1024" name="Straight Arrow Connector 1023">
            <a:extLst>
              <a:ext uri="{FF2B5EF4-FFF2-40B4-BE49-F238E27FC236}">
                <a16:creationId xmlns:a16="http://schemas.microsoft.com/office/drawing/2014/main" id="{ABA6061B-6C08-46C5-AF6E-2E71B2ED4DEF}"/>
              </a:ext>
            </a:extLst>
          </p:cNvPr>
          <p:cNvCxnSpPr/>
          <p:nvPr/>
        </p:nvCxnSpPr>
        <p:spPr>
          <a:xfrm>
            <a:off x="9557236" y="2966424"/>
            <a:ext cx="0" cy="1021903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5" name="Straight Arrow Connector 1024">
            <a:extLst>
              <a:ext uri="{FF2B5EF4-FFF2-40B4-BE49-F238E27FC236}">
                <a16:creationId xmlns:a16="http://schemas.microsoft.com/office/drawing/2014/main" id="{8A900E68-B435-4A89-BE02-3B54AFA61450}"/>
              </a:ext>
            </a:extLst>
          </p:cNvPr>
          <p:cNvCxnSpPr/>
          <p:nvPr/>
        </p:nvCxnSpPr>
        <p:spPr>
          <a:xfrm>
            <a:off x="8344802" y="2966424"/>
            <a:ext cx="0" cy="1021903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6" name="Straight Arrow Connector 1025">
            <a:extLst>
              <a:ext uri="{FF2B5EF4-FFF2-40B4-BE49-F238E27FC236}">
                <a16:creationId xmlns:a16="http://schemas.microsoft.com/office/drawing/2014/main" id="{CDBFFE2F-44CE-43A7-BB28-4766F91B5AE4}"/>
              </a:ext>
            </a:extLst>
          </p:cNvPr>
          <p:cNvCxnSpPr/>
          <p:nvPr/>
        </p:nvCxnSpPr>
        <p:spPr>
          <a:xfrm>
            <a:off x="7422514" y="2966424"/>
            <a:ext cx="0" cy="1021903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7" name="Group 1026">
            <a:extLst>
              <a:ext uri="{FF2B5EF4-FFF2-40B4-BE49-F238E27FC236}">
                <a16:creationId xmlns:a16="http://schemas.microsoft.com/office/drawing/2014/main" id="{6A4C4FE4-68F1-4AF4-BA5D-D5A5EA3600CA}"/>
              </a:ext>
            </a:extLst>
          </p:cNvPr>
          <p:cNvGrpSpPr/>
          <p:nvPr/>
        </p:nvGrpSpPr>
        <p:grpSpPr>
          <a:xfrm>
            <a:off x="5088609" y="2966424"/>
            <a:ext cx="1193885" cy="1035784"/>
            <a:chOff x="5009481" y="3172297"/>
            <a:chExt cx="1193885" cy="1035784"/>
          </a:xfrm>
        </p:grpSpPr>
        <p:cxnSp>
          <p:nvCxnSpPr>
            <p:cNvPr id="1028" name="Straight Arrow Connector 1027">
              <a:extLst>
                <a:ext uri="{FF2B5EF4-FFF2-40B4-BE49-F238E27FC236}">
                  <a16:creationId xmlns:a16="http://schemas.microsoft.com/office/drawing/2014/main" id="{6E726AD2-9AA5-478D-847A-7E8A707B5F91}"/>
                </a:ext>
              </a:extLst>
            </p:cNvPr>
            <p:cNvCxnSpPr/>
            <p:nvPr/>
          </p:nvCxnSpPr>
          <p:spPr>
            <a:xfrm>
              <a:off x="6203366" y="3172297"/>
              <a:ext cx="0" cy="1021903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9" name="Straight Arrow Connector 1028">
              <a:extLst>
                <a:ext uri="{FF2B5EF4-FFF2-40B4-BE49-F238E27FC236}">
                  <a16:creationId xmlns:a16="http://schemas.microsoft.com/office/drawing/2014/main" id="{D0584BBC-685A-437E-96D0-BF0F12A6C30A}"/>
                </a:ext>
              </a:extLst>
            </p:cNvPr>
            <p:cNvCxnSpPr/>
            <p:nvPr/>
          </p:nvCxnSpPr>
          <p:spPr>
            <a:xfrm>
              <a:off x="5009481" y="3172297"/>
              <a:ext cx="0" cy="1021903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Straight Arrow Connector 1029">
              <a:extLst>
                <a:ext uri="{FF2B5EF4-FFF2-40B4-BE49-F238E27FC236}">
                  <a16:creationId xmlns:a16="http://schemas.microsoft.com/office/drawing/2014/main" id="{4A583B99-D353-43C6-8962-E687FE2BDE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009482" y="4194200"/>
              <a:ext cx="1193884" cy="13881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1" name="Group 1030">
            <a:extLst>
              <a:ext uri="{FF2B5EF4-FFF2-40B4-BE49-F238E27FC236}">
                <a16:creationId xmlns:a16="http://schemas.microsoft.com/office/drawing/2014/main" id="{5FC772B7-916F-462B-ADFF-2EBBAE4A5D78}"/>
              </a:ext>
            </a:extLst>
          </p:cNvPr>
          <p:cNvGrpSpPr/>
          <p:nvPr/>
        </p:nvGrpSpPr>
        <p:grpSpPr>
          <a:xfrm>
            <a:off x="3894724" y="2966424"/>
            <a:ext cx="534462" cy="1028843"/>
            <a:chOff x="3815596" y="3172297"/>
            <a:chExt cx="534462" cy="1028843"/>
          </a:xfrm>
        </p:grpSpPr>
        <p:cxnSp>
          <p:nvCxnSpPr>
            <p:cNvPr id="1032" name="Straight Arrow Connector 1031">
              <a:extLst>
                <a:ext uri="{FF2B5EF4-FFF2-40B4-BE49-F238E27FC236}">
                  <a16:creationId xmlns:a16="http://schemas.microsoft.com/office/drawing/2014/main" id="{12CA6CEF-05A3-44F4-80EA-0DB003618669}"/>
                </a:ext>
              </a:extLst>
            </p:cNvPr>
            <p:cNvCxnSpPr/>
            <p:nvPr/>
          </p:nvCxnSpPr>
          <p:spPr>
            <a:xfrm>
              <a:off x="4350058" y="3172297"/>
              <a:ext cx="0" cy="1021903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3" name="Straight Arrow Connector 1032">
              <a:extLst>
                <a:ext uri="{FF2B5EF4-FFF2-40B4-BE49-F238E27FC236}">
                  <a16:creationId xmlns:a16="http://schemas.microsoft.com/office/drawing/2014/main" id="{962F74BA-E163-4987-93A7-6ABFEC55705B}"/>
                </a:ext>
              </a:extLst>
            </p:cNvPr>
            <p:cNvCxnSpPr/>
            <p:nvPr/>
          </p:nvCxnSpPr>
          <p:spPr>
            <a:xfrm>
              <a:off x="3815596" y="3172297"/>
              <a:ext cx="0" cy="1021903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4" name="Straight Arrow Connector 1033">
              <a:extLst>
                <a:ext uri="{FF2B5EF4-FFF2-40B4-BE49-F238E27FC236}">
                  <a16:creationId xmlns:a16="http://schemas.microsoft.com/office/drawing/2014/main" id="{6DC94E9F-BAB1-4665-941F-9C0F6B198F1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15596" y="4200953"/>
              <a:ext cx="534462" cy="187"/>
            </a:xfrm>
            <a:prstGeom prst="straightConnector1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5" name="TextBox 1034">
            <a:extLst>
              <a:ext uri="{FF2B5EF4-FFF2-40B4-BE49-F238E27FC236}">
                <a16:creationId xmlns:a16="http://schemas.microsoft.com/office/drawing/2014/main" id="{22A2F864-5C8D-4966-9F54-E1757617AE8F}"/>
              </a:ext>
            </a:extLst>
          </p:cNvPr>
          <p:cNvSpPr txBox="1"/>
          <p:nvPr/>
        </p:nvSpPr>
        <p:spPr>
          <a:xfrm>
            <a:off x="9346448" y="4111099"/>
            <a:ext cx="421576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36" name="TextBox 1035">
            <a:extLst>
              <a:ext uri="{FF2B5EF4-FFF2-40B4-BE49-F238E27FC236}">
                <a16:creationId xmlns:a16="http://schemas.microsoft.com/office/drawing/2014/main" id="{1666ADA3-9EEC-41BA-8C65-34E44F414461}"/>
              </a:ext>
            </a:extLst>
          </p:cNvPr>
          <p:cNvSpPr txBox="1"/>
          <p:nvPr/>
        </p:nvSpPr>
        <p:spPr>
          <a:xfrm>
            <a:off x="8134014" y="4111099"/>
            <a:ext cx="421576" cy="461665"/>
          </a:xfrm>
          <a:prstGeom prst="rect">
            <a:avLst/>
          </a:prstGeom>
          <a:solidFill>
            <a:schemeClr val="accent5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37" name="TextBox 1036">
            <a:extLst>
              <a:ext uri="{FF2B5EF4-FFF2-40B4-BE49-F238E27FC236}">
                <a16:creationId xmlns:a16="http://schemas.microsoft.com/office/drawing/2014/main" id="{7FCB2AAC-1EFB-4E11-B311-7515537799A8}"/>
              </a:ext>
            </a:extLst>
          </p:cNvPr>
          <p:cNvSpPr txBox="1"/>
          <p:nvPr/>
        </p:nvSpPr>
        <p:spPr>
          <a:xfrm>
            <a:off x="7211726" y="4111099"/>
            <a:ext cx="421576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38" name="TextBox 1037">
            <a:extLst>
              <a:ext uri="{FF2B5EF4-FFF2-40B4-BE49-F238E27FC236}">
                <a16:creationId xmlns:a16="http://schemas.microsoft.com/office/drawing/2014/main" id="{A1E63334-C446-4D97-A231-2F62D68599FE}"/>
              </a:ext>
            </a:extLst>
          </p:cNvPr>
          <p:cNvSpPr txBox="1"/>
          <p:nvPr/>
        </p:nvSpPr>
        <p:spPr>
          <a:xfrm>
            <a:off x="5498580" y="4111099"/>
            <a:ext cx="421576" cy="461665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39" name="TextBox 1038">
            <a:extLst>
              <a:ext uri="{FF2B5EF4-FFF2-40B4-BE49-F238E27FC236}">
                <a16:creationId xmlns:a16="http://schemas.microsoft.com/office/drawing/2014/main" id="{3250129C-2E06-4A2F-B8F4-624047BD1303}"/>
              </a:ext>
            </a:extLst>
          </p:cNvPr>
          <p:cNvSpPr txBox="1"/>
          <p:nvPr/>
        </p:nvSpPr>
        <p:spPr>
          <a:xfrm>
            <a:off x="3951167" y="4111099"/>
            <a:ext cx="421576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5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40" name="TextBox 1039">
            <a:extLst>
              <a:ext uri="{FF2B5EF4-FFF2-40B4-BE49-F238E27FC236}">
                <a16:creationId xmlns:a16="http://schemas.microsoft.com/office/drawing/2014/main" id="{07E1847F-30E6-4737-87B9-939025A01A1B}"/>
              </a:ext>
            </a:extLst>
          </p:cNvPr>
          <p:cNvSpPr txBox="1"/>
          <p:nvPr/>
        </p:nvSpPr>
        <p:spPr>
          <a:xfrm>
            <a:off x="3008366" y="4111099"/>
            <a:ext cx="421576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6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1041" name="Straight Arrow Connector 1040">
            <a:extLst>
              <a:ext uri="{FF2B5EF4-FFF2-40B4-BE49-F238E27FC236}">
                <a16:creationId xmlns:a16="http://schemas.microsoft.com/office/drawing/2014/main" id="{77DABF1F-3590-4732-B6EC-385E1B0F7CBA}"/>
              </a:ext>
            </a:extLst>
          </p:cNvPr>
          <p:cNvCxnSpPr/>
          <p:nvPr/>
        </p:nvCxnSpPr>
        <p:spPr>
          <a:xfrm>
            <a:off x="3213929" y="2966424"/>
            <a:ext cx="0" cy="1021903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2" name="Group 1041">
            <a:extLst>
              <a:ext uri="{FF2B5EF4-FFF2-40B4-BE49-F238E27FC236}">
                <a16:creationId xmlns:a16="http://schemas.microsoft.com/office/drawing/2014/main" id="{155A951D-C77C-4173-9D27-76D6186B1608}"/>
              </a:ext>
            </a:extLst>
          </p:cNvPr>
          <p:cNvGrpSpPr/>
          <p:nvPr/>
        </p:nvGrpSpPr>
        <p:grpSpPr>
          <a:xfrm>
            <a:off x="9688896" y="4908004"/>
            <a:ext cx="1449919" cy="1296537"/>
            <a:chOff x="6533673" y="3357955"/>
            <a:chExt cx="2150471" cy="1296537"/>
          </a:xfrm>
        </p:grpSpPr>
        <p:sp>
          <p:nvSpPr>
            <p:cNvPr id="1043" name="TextBox 1042">
              <a:extLst>
                <a:ext uri="{FF2B5EF4-FFF2-40B4-BE49-F238E27FC236}">
                  <a16:creationId xmlns:a16="http://schemas.microsoft.com/office/drawing/2014/main" id="{4C70BDF8-ED2A-4B83-AD77-5C200A495C4C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44" name="TextBox 1043">
              <a:extLst>
                <a:ext uri="{FF2B5EF4-FFF2-40B4-BE49-F238E27FC236}">
                  <a16:creationId xmlns:a16="http://schemas.microsoft.com/office/drawing/2014/main" id="{9FBEAFC4-4B7D-4C85-9DA4-63D3A4A3F1B1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6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1045" name="Group 1044">
            <a:extLst>
              <a:ext uri="{FF2B5EF4-FFF2-40B4-BE49-F238E27FC236}">
                <a16:creationId xmlns:a16="http://schemas.microsoft.com/office/drawing/2014/main" id="{33DF9FAC-B5FE-445F-B79D-7DF3406E59F5}"/>
              </a:ext>
            </a:extLst>
          </p:cNvPr>
          <p:cNvGrpSpPr/>
          <p:nvPr/>
        </p:nvGrpSpPr>
        <p:grpSpPr>
          <a:xfrm>
            <a:off x="7938993" y="4908004"/>
            <a:ext cx="1449919" cy="1296537"/>
            <a:chOff x="6533673" y="3357955"/>
            <a:chExt cx="2150471" cy="1296537"/>
          </a:xfrm>
        </p:grpSpPr>
        <p:sp>
          <p:nvSpPr>
            <p:cNvPr id="1046" name="TextBox 1045">
              <a:extLst>
                <a:ext uri="{FF2B5EF4-FFF2-40B4-BE49-F238E27FC236}">
                  <a16:creationId xmlns:a16="http://schemas.microsoft.com/office/drawing/2014/main" id="{55044E2F-0D37-4D17-BD7B-5091768912D9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47" name="TextBox 1046">
              <a:extLst>
                <a:ext uri="{FF2B5EF4-FFF2-40B4-BE49-F238E27FC236}">
                  <a16:creationId xmlns:a16="http://schemas.microsoft.com/office/drawing/2014/main" id="{D6967C89-0615-4326-8271-C21235ED3615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048" name="Group 1047">
            <a:extLst>
              <a:ext uri="{FF2B5EF4-FFF2-40B4-BE49-F238E27FC236}">
                <a16:creationId xmlns:a16="http://schemas.microsoft.com/office/drawing/2014/main" id="{E8115C56-618B-47A9-8C3B-A1FA0FC8A99C}"/>
              </a:ext>
            </a:extLst>
          </p:cNvPr>
          <p:cNvGrpSpPr/>
          <p:nvPr/>
        </p:nvGrpSpPr>
        <p:grpSpPr>
          <a:xfrm>
            <a:off x="6189091" y="4908004"/>
            <a:ext cx="1449919" cy="1296537"/>
            <a:chOff x="6533673" y="3357955"/>
            <a:chExt cx="2150471" cy="1296537"/>
          </a:xfrm>
        </p:grpSpPr>
        <p:sp>
          <p:nvSpPr>
            <p:cNvPr id="1049" name="TextBox 1048">
              <a:extLst>
                <a:ext uri="{FF2B5EF4-FFF2-40B4-BE49-F238E27FC236}">
                  <a16:creationId xmlns:a16="http://schemas.microsoft.com/office/drawing/2014/main" id="{581FB0AD-883C-446E-BC86-61FDDD61BD6C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0" name="TextBox 1049">
              <a:extLst>
                <a:ext uri="{FF2B5EF4-FFF2-40B4-BE49-F238E27FC236}">
                  <a16:creationId xmlns:a16="http://schemas.microsoft.com/office/drawing/2014/main" id="{E444A0A0-1694-4223-A868-7527C4EA0694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051" name="Group 1050">
            <a:extLst>
              <a:ext uri="{FF2B5EF4-FFF2-40B4-BE49-F238E27FC236}">
                <a16:creationId xmlns:a16="http://schemas.microsoft.com/office/drawing/2014/main" id="{6BFC4D56-7C50-48C2-B979-8A087EFC9579}"/>
              </a:ext>
            </a:extLst>
          </p:cNvPr>
          <p:cNvGrpSpPr/>
          <p:nvPr/>
        </p:nvGrpSpPr>
        <p:grpSpPr>
          <a:xfrm>
            <a:off x="4439189" y="4908004"/>
            <a:ext cx="1449919" cy="1296537"/>
            <a:chOff x="6533673" y="3357955"/>
            <a:chExt cx="2150471" cy="1296537"/>
          </a:xfrm>
        </p:grpSpPr>
        <p:sp>
          <p:nvSpPr>
            <p:cNvPr id="1052" name="TextBox 1051">
              <a:extLst>
                <a:ext uri="{FF2B5EF4-FFF2-40B4-BE49-F238E27FC236}">
                  <a16:creationId xmlns:a16="http://schemas.microsoft.com/office/drawing/2014/main" id="{72E82111-C4BA-40C1-8691-A05396EFB20B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3" name="TextBox 1052">
              <a:extLst>
                <a:ext uri="{FF2B5EF4-FFF2-40B4-BE49-F238E27FC236}">
                  <a16:creationId xmlns:a16="http://schemas.microsoft.com/office/drawing/2014/main" id="{B004484D-61D8-4CF6-82D4-9C2B436F0E17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054" name="Group 1053">
            <a:extLst>
              <a:ext uri="{FF2B5EF4-FFF2-40B4-BE49-F238E27FC236}">
                <a16:creationId xmlns:a16="http://schemas.microsoft.com/office/drawing/2014/main" id="{082E525C-644F-4611-8562-E936D1B9136B}"/>
              </a:ext>
            </a:extLst>
          </p:cNvPr>
          <p:cNvGrpSpPr/>
          <p:nvPr/>
        </p:nvGrpSpPr>
        <p:grpSpPr>
          <a:xfrm>
            <a:off x="2689287" y="4908004"/>
            <a:ext cx="1449919" cy="1296537"/>
            <a:chOff x="6533673" y="3357955"/>
            <a:chExt cx="2150471" cy="1296537"/>
          </a:xfrm>
        </p:grpSpPr>
        <p:sp>
          <p:nvSpPr>
            <p:cNvPr id="1055" name="TextBox 1054">
              <a:extLst>
                <a:ext uri="{FF2B5EF4-FFF2-40B4-BE49-F238E27FC236}">
                  <a16:creationId xmlns:a16="http://schemas.microsoft.com/office/drawing/2014/main" id="{F015A149-E905-420F-81BA-718D43D44BBA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6" name="TextBox 1055">
              <a:extLst>
                <a:ext uri="{FF2B5EF4-FFF2-40B4-BE49-F238E27FC236}">
                  <a16:creationId xmlns:a16="http://schemas.microsoft.com/office/drawing/2014/main" id="{FC372797-397F-42EB-9AFD-EE3DEBBD9D6B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057" name="Group 1056">
            <a:extLst>
              <a:ext uri="{FF2B5EF4-FFF2-40B4-BE49-F238E27FC236}">
                <a16:creationId xmlns:a16="http://schemas.microsoft.com/office/drawing/2014/main" id="{C015E965-9FC1-4834-8C5B-15577171AF51}"/>
              </a:ext>
            </a:extLst>
          </p:cNvPr>
          <p:cNvGrpSpPr/>
          <p:nvPr/>
        </p:nvGrpSpPr>
        <p:grpSpPr>
          <a:xfrm>
            <a:off x="939385" y="4908004"/>
            <a:ext cx="1449919" cy="1296537"/>
            <a:chOff x="6533673" y="3357955"/>
            <a:chExt cx="2150471" cy="1296537"/>
          </a:xfrm>
        </p:grpSpPr>
        <p:sp>
          <p:nvSpPr>
            <p:cNvPr id="1058" name="TextBox 1057">
              <a:extLst>
                <a:ext uri="{FF2B5EF4-FFF2-40B4-BE49-F238E27FC236}">
                  <a16:creationId xmlns:a16="http://schemas.microsoft.com/office/drawing/2014/main" id="{9449082B-E627-483F-9469-8021C9564693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9" name="TextBox 1058">
              <a:extLst>
                <a:ext uri="{FF2B5EF4-FFF2-40B4-BE49-F238E27FC236}">
                  <a16:creationId xmlns:a16="http://schemas.microsoft.com/office/drawing/2014/main" id="{152DAD2F-F83B-4181-9889-9EA69470B06A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11267</TotalTime>
  <Words>98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38</cp:revision>
  <dcterms:created xsi:type="dcterms:W3CDTF">2018-02-18T19:39:47Z</dcterms:created>
  <dcterms:modified xsi:type="dcterms:W3CDTF">2021-04-14T04:34:28Z</dcterms:modified>
</cp:coreProperties>
</file>