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09" name="TextBox 1208">
            <a:extLst>
              <a:ext uri="{FF2B5EF4-FFF2-40B4-BE49-F238E27FC236}">
                <a16:creationId xmlns:a16="http://schemas.microsoft.com/office/drawing/2014/main" id="{C315EAD8-6B87-411D-9060-0069AAFA0FDA}"/>
              </a:ext>
            </a:extLst>
          </p:cNvPr>
          <p:cNvSpPr txBox="1"/>
          <p:nvPr/>
        </p:nvSpPr>
        <p:spPr>
          <a:xfrm>
            <a:off x="6093845" y="4233673"/>
            <a:ext cx="2241327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2"/>
                </a:solidFill>
                <a:cs typeface="Arial" pitchFamily="34" charset="0"/>
              </a:rPr>
              <a:t>ALLPPT</a:t>
            </a:r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10" name="TextBox 1209">
            <a:extLst>
              <a:ext uri="{FF2B5EF4-FFF2-40B4-BE49-F238E27FC236}">
                <a16:creationId xmlns:a16="http://schemas.microsoft.com/office/drawing/2014/main" id="{C8B3357C-CA97-4B36-A25C-107003BDA4D2}"/>
              </a:ext>
            </a:extLst>
          </p:cNvPr>
          <p:cNvSpPr txBox="1"/>
          <p:nvPr/>
        </p:nvSpPr>
        <p:spPr>
          <a:xfrm>
            <a:off x="8751921" y="4033619"/>
            <a:ext cx="304434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  <a:p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sp>
        <p:nvSpPr>
          <p:cNvPr id="1211" name="Freeform: Shape 1210">
            <a:extLst>
              <a:ext uri="{FF2B5EF4-FFF2-40B4-BE49-F238E27FC236}">
                <a16:creationId xmlns:a16="http://schemas.microsoft.com/office/drawing/2014/main" id="{EED254D8-900B-408E-BF57-08587E6D0F57}"/>
              </a:ext>
            </a:extLst>
          </p:cNvPr>
          <p:cNvSpPr/>
          <p:nvPr/>
        </p:nvSpPr>
        <p:spPr>
          <a:xfrm rot="6147288" flipH="1">
            <a:off x="6280709" y="3262612"/>
            <a:ext cx="490241" cy="946871"/>
          </a:xfrm>
          <a:custGeom>
            <a:avLst/>
            <a:gdLst>
              <a:gd name="connsiteX0" fmla="*/ 1742790 w 2762777"/>
              <a:gd name="connsiteY0" fmla="*/ 5306824 h 5336146"/>
              <a:gd name="connsiteX1" fmla="*/ 1662667 w 2762777"/>
              <a:gd name="connsiteY1" fmla="*/ 5336146 h 5336146"/>
              <a:gd name="connsiteX2" fmla="*/ 1459094 w 2762777"/>
              <a:gd name="connsiteY2" fmla="*/ 4161769 h 5336146"/>
              <a:gd name="connsiteX3" fmla="*/ 1453446 w 2762777"/>
              <a:gd name="connsiteY3" fmla="*/ 4133171 h 5336146"/>
              <a:gd name="connsiteX4" fmla="*/ 1420953 w 2762777"/>
              <a:gd name="connsiteY4" fmla="*/ 4133063 h 5336146"/>
              <a:gd name="connsiteX5" fmla="*/ 1330034 w 2762777"/>
              <a:gd name="connsiteY5" fmla="*/ 4162071 h 5336146"/>
              <a:gd name="connsiteX6" fmla="*/ 1201698 w 2762777"/>
              <a:gd name="connsiteY6" fmla="*/ 4196879 h 5336146"/>
              <a:gd name="connsiteX7" fmla="*/ 1168478 w 2762777"/>
              <a:gd name="connsiteY7" fmla="*/ 4209724 h 5336146"/>
              <a:gd name="connsiteX8" fmla="*/ 1097492 w 2762777"/>
              <a:gd name="connsiteY8" fmla="*/ 4236660 h 5336146"/>
              <a:gd name="connsiteX9" fmla="*/ 1039094 w 2762777"/>
              <a:gd name="connsiteY9" fmla="*/ 4265253 h 5336146"/>
              <a:gd name="connsiteX10" fmla="*/ 963211 w 2762777"/>
              <a:gd name="connsiteY10" fmla="*/ 4283900 h 5336146"/>
              <a:gd name="connsiteX11" fmla="*/ 919500 w 2762777"/>
              <a:gd name="connsiteY11" fmla="*/ 4294673 h 5336146"/>
              <a:gd name="connsiteX12" fmla="*/ 830680 w 2762777"/>
              <a:gd name="connsiteY12" fmla="*/ 4317879 h 5336146"/>
              <a:gd name="connsiteX13" fmla="*/ 724723 w 2762777"/>
              <a:gd name="connsiteY13" fmla="*/ 4344813 h 5336146"/>
              <a:gd name="connsiteX14" fmla="*/ 619468 w 2762777"/>
              <a:gd name="connsiteY14" fmla="*/ 4347301 h 5336146"/>
              <a:gd name="connsiteX15" fmla="*/ 489034 w 2762777"/>
              <a:gd name="connsiteY15" fmla="*/ 4325753 h 5336146"/>
              <a:gd name="connsiteX16" fmla="*/ 387974 w 2762777"/>
              <a:gd name="connsiteY16" fmla="*/ 4282243 h 5336146"/>
              <a:gd name="connsiteX17" fmla="*/ 379232 w 2762777"/>
              <a:gd name="connsiteY17" fmla="*/ 4277685 h 5336146"/>
              <a:gd name="connsiteX18" fmla="*/ 277123 w 2762777"/>
              <a:gd name="connsiteY18" fmla="*/ 4193564 h 5336146"/>
              <a:gd name="connsiteX19" fmla="*/ 207535 w 2762777"/>
              <a:gd name="connsiteY19" fmla="*/ 4123532 h 5336146"/>
              <a:gd name="connsiteX20" fmla="*/ 181308 w 2762777"/>
              <a:gd name="connsiteY20" fmla="*/ 4082509 h 5336146"/>
              <a:gd name="connsiteX21" fmla="*/ 127806 w 2762777"/>
              <a:gd name="connsiteY21" fmla="*/ 3949077 h 5336146"/>
              <a:gd name="connsiteX22" fmla="*/ 99131 w 2762777"/>
              <a:gd name="connsiteY22" fmla="*/ 3877803 h 5336146"/>
              <a:gd name="connsiteX23" fmla="*/ 72206 w 2762777"/>
              <a:gd name="connsiteY23" fmla="*/ 3745615 h 5336146"/>
              <a:gd name="connsiteX24" fmla="*/ 68360 w 2762777"/>
              <a:gd name="connsiteY24" fmla="*/ 3715779 h 5336146"/>
              <a:gd name="connsiteX25" fmla="*/ 43880 w 2762777"/>
              <a:gd name="connsiteY25" fmla="*/ 3600995 h 5336146"/>
              <a:gd name="connsiteX26" fmla="*/ 14507 w 2762777"/>
              <a:gd name="connsiteY26" fmla="*/ 3539666 h 5336146"/>
              <a:gd name="connsiteX27" fmla="*/ 868 w 2762777"/>
              <a:gd name="connsiteY27" fmla="*/ 3465492 h 5336146"/>
              <a:gd name="connsiteX28" fmla="*/ 14157 w 2762777"/>
              <a:gd name="connsiteY28" fmla="*/ 3397947 h 5336146"/>
              <a:gd name="connsiteX29" fmla="*/ 27794 w 2762777"/>
              <a:gd name="connsiteY29" fmla="*/ 3287722 h 5336146"/>
              <a:gd name="connsiteX30" fmla="*/ 32691 w 2762777"/>
              <a:gd name="connsiteY30" fmla="*/ 3166721 h 5336146"/>
              <a:gd name="connsiteX31" fmla="*/ 50874 w 2762777"/>
              <a:gd name="connsiteY31" fmla="*/ 3091717 h 5336146"/>
              <a:gd name="connsiteX32" fmla="*/ 85144 w 2762777"/>
              <a:gd name="connsiteY32" fmla="*/ 2991022 h 5336146"/>
              <a:gd name="connsiteX33" fmla="*/ 90389 w 2762777"/>
              <a:gd name="connsiteY33" fmla="*/ 2839773 h 5336146"/>
              <a:gd name="connsiteX34" fmla="*/ 85844 w 2762777"/>
              <a:gd name="connsiteY34" fmla="*/ 2785902 h 5336146"/>
              <a:gd name="connsiteX35" fmla="*/ 91788 w 2762777"/>
              <a:gd name="connsiteY35" fmla="*/ 2690179 h 5336146"/>
              <a:gd name="connsiteX36" fmla="*/ 104377 w 2762777"/>
              <a:gd name="connsiteY36" fmla="*/ 2634237 h 5336146"/>
              <a:gd name="connsiteX37" fmla="*/ 121860 w 2762777"/>
              <a:gd name="connsiteY37" fmla="*/ 2572080 h 5336146"/>
              <a:gd name="connsiteX38" fmla="*/ 153333 w 2762777"/>
              <a:gd name="connsiteY38" fmla="*/ 2516967 h 5336146"/>
              <a:gd name="connsiteX39" fmla="*/ 190050 w 2762777"/>
              <a:gd name="connsiteY39" fmla="*/ 2457296 h 5336146"/>
              <a:gd name="connsiteX40" fmla="*/ 226069 w 2762777"/>
              <a:gd name="connsiteY40" fmla="*/ 2366545 h 5336146"/>
              <a:gd name="connsiteX41" fmla="*/ 241804 w 2762777"/>
              <a:gd name="connsiteY41" fmla="*/ 2279111 h 5336146"/>
              <a:gd name="connsiteX42" fmla="*/ 286565 w 2762777"/>
              <a:gd name="connsiteY42" fmla="*/ 2158111 h 5336146"/>
              <a:gd name="connsiteX43" fmla="*/ 307546 w 2762777"/>
              <a:gd name="connsiteY43" fmla="*/ 2133662 h 5336146"/>
              <a:gd name="connsiteX44" fmla="*/ 337269 w 2762777"/>
              <a:gd name="connsiteY44" fmla="*/ 2099268 h 5336146"/>
              <a:gd name="connsiteX45" fmla="*/ 357901 w 2762777"/>
              <a:gd name="connsiteY45" fmla="*/ 2075233 h 5336146"/>
              <a:gd name="connsiteX46" fmla="*/ 410005 w 2762777"/>
              <a:gd name="connsiteY46" fmla="*/ 1999815 h 5336146"/>
              <a:gd name="connsiteX47" fmla="*/ 447771 w 2762777"/>
              <a:gd name="connsiteY47" fmla="*/ 1947605 h 5336146"/>
              <a:gd name="connsiteX48" fmla="*/ 533095 w 2762777"/>
              <a:gd name="connsiteY48" fmla="*/ 1868043 h 5336146"/>
              <a:gd name="connsiteX49" fmla="*/ 559322 w 2762777"/>
              <a:gd name="connsiteY49" fmla="*/ 1815415 h 5336146"/>
              <a:gd name="connsiteX50" fmla="*/ 577156 w 2762777"/>
              <a:gd name="connsiteY50" fmla="*/ 1750772 h 5336146"/>
              <a:gd name="connsiteX51" fmla="*/ 629259 w 2762777"/>
              <a:gd name="connsiteY51" fmla="*/ 1660022 h 5336146"/>
              <a:gd name="connsiteX52" fmla="*/ 689754 w 2762777"/>
              <a:gd name="connsiteY52" fmla="*/ 1580045 h 5336146"/>
              <a:gd name="connsiteX53" fmla="*/ 708638 w 2762777"/>
              <a:gd name="connsiteY53" fmla="*/ 1540679 h 5336146"/>
              <a:gd name="connsiteX54" fmla="*/ 826134 w 2762777"/>
              <a:gd name="connsiteY54" fmla="*/ 1402689 h 5336146"/>
              <a:gd name="connsiteX55" fmla="*/ 857255 w 2762777"/>
              <a:gd name="connsiteY55" fmla="*/ 1379069 h 5336146"/>
              <a:gd name="connsiteX56" fmla="*/ 933488 w 2762777"/>
              <a:gd name="connsiteY56" fmla="*/ 1329757 h 5336146"/>
              <a:gd name="connsiteX57" fmla="*/ 1059025 w 2762777"/>
              <a:gd name="connsiteY57" fmla="*/ 1253511 h 5336146"/>
              <a:gd name="connsiteX58" fmla="*/ 1105884 w 2762777"/>
              <a:gd name="connsiteY58" fmla="*/ 1188454 h 5336146"/>
              <a:gd name="connsiteX59" fmla="*/ 1128265 w 2762777"/>
              <a:gd name="connsiteY59" fmla="*/ 1061652 h 5336146"/>
              <a:gd name="connsiteX60" fmla="*/ 1121969 w 2762777"/>
              <a:gd name="connsiteY60" fmla="*/ 950183 h 5336146"/>
              <a:gd name="connsiteX61" fmla="*/ 1121270 w 2762777"/>
              <a:gd name="connsiteY61" fmla="*/ 897555 h 5336146"/>
              <a:gd name="connsiteX62" fmla="*/ 1116724 w 2762777"/>
              <a:gd name="connsiteY62" fmla="*/ 795203 h 5336146"/>
              <a:gd name="connsiteX63" fmla="*/ 1114276 w 2762777"/>
              <a:gd name="connsiteY63" fmla="*/ 742576 h 5336146"/>
              <a:gd name="connsiteX64" fmla="*/ 1110430 w 2762777"/>
              <a:gd name="connsiteY64" fmla="*/ 654726 h 5336146"/>
              <a:gd name="connsiteX65" fmla="*/ 1110080 w 2762777"/>
              <a:gd name="connsiteY65" fmla="*/ 525853 h 5336146"/>
              <a:gd name="connsiteX66" fmla="*/ 1109731 w 2762777"/>
              <a:gd name="connsiteY66" fmla="*/ 371702 h 5336146"/>
              <a:gd name="connsiteX67" fmla="*/ 1115675 w 2762777"/>
              <a:gd name="connsiteY67" fmla="*/ 225425 h 5336146"/>
              <a:gd name="connsiteX68" fmla="*/ 1099939 w 2762777"/>
              <a:gd name="connsiteY68" fmla="*/ 87021 h 5336146"/>
              <a:gd name="connsiteX69" fmla="*/ 1077560 w 2762777"/>
              <a:gd name="connsiteY69" fmla="*/ 29835 h 5336146"/>
              <a:gd name="connsiteX70" fmla="*/ 1067069 w 2762777"/>
              <a:gd name="connsiteY70" fmla="*/ 0 h 5336146"/>
              <a:gd name="connsiteX71" fmla="*/ 1068118 w 2762777"/>
              <a:gd name="connsiteY71" fmla="*/ 0 h 5336146"/>
              <a:gd name="connsiteX72" fmla="*/ 1111829 w 2762777"/>
              <a:gd name="connsiteY72" fmla="*/ 84120 h 5336146"/>
              <a:gd name="connsiteX73" fmla="*/ 1131412 w 2762777"/>
              <a:gd name="connsiteY73" fmla="*/ 183986 h 5336146"/>
              <a:gd name="connsiteX74" fmla="*/ 1144000 w 2762777"/>
              <a:gd name="connsiteY74" fmla="*/ 404439 h 5336146"/>
              <a:gd name="connsiteX75" fmla="*/ 1149944 w 2762777"/>
              <a:gd name="connsiteY75" fmla="*/ 534555 h 5336146"/>
              <a:gd name="connsiteX76" fmla="*/ 1161834 w 2762777"/>
              <a:gd name="connsiteY76" fmla="*/ 631935 h 5336146"/>
              <a:gd name="connsiteX77" fmla="*/ 1168478 w 2762777"/>
              <a:gd name="connsiteY77" fmla="*/ 700724 h 5336146"/>
              <a:gd name="connsiteX78" fmla="*/ 1181067 w 2762777"/>
              <a:gd name="connsiteY78" fmla="*/ 788572 h 5336146"/>
              <a:gd name="connsiteX79" fmla="*/ 1205895 w 2762777"/>
              <a:gd name="connsiteY79" fmla="*/ 893412 h 5336146"/>
              <a:gd name="connsiteX80" fmla="*/ 1210091 w 2762777"/>
              <a:gd name="connsiteY80" fmla="*/ 924075 h 5336146"/>
              <a:gd name="connsiteX81" fmla="*/ 1219532 w 2762777"/>
              <a:gd name="connsiteY81" fmla="*/ 959713 h 5336146"/>
              <a:gd name="connsiteX82" fmla="*/ 1271286 w 2762777"/>
              <a:gd name="connsiteY82" fmla="*/ 1101432 h 5336146"/>
              <a:gd name="connsiteX83" fmla="*/ 1335979 w 2762777"/>
              <a:gd name="connsiteY83" fmla="*/ 1183480 h 5336146"/>
              <a:gd name="connsiteX84" fmla="*/ 1351016 w 2762777"/>
              <a:gd name="connsiteY84" fmla="*/ 1193011 h 5336146"/>
              <a:gd name="connsiteX85" fmla="*/ 1445781 w 2762777"/>
              <a:gd name="connsiteY85" fmla="*/ 1222017 h 5336146"/>
              <a:gd name="connsiteX86" fmla="*/ 1462217 w 2762777"/>
              <a:gd name="connsiteY86" fmla="*/ 1226576 h 5336146"/>
              <a:gd name="connsiteX87" fmla="*/ 1572369 w 2762777"/>
              <a:gd name="connsiteY87" fmla="*/ 1244394 h 5336146"/>
              <a:gd name="connsiteX88" fmla="*/ 1591252 w 2762777"/>
              <a:gd name="connsiteY88" fmla="*/ 1252267 h 5336146"/>
              <a:gd name="connsiteX89" fmla="*/ 1596846 w 2762777"/>
              <a:gd name="connsiteY89" fmla="*/ 1255583 h 5336146"/>
              <a:gd name="connsiteX90" fmla="*/ 1644055 w 2762777"/>
              <a:gd name="connsiteY90" fmla="*/ 1272573 h 5336146"/>
              <a:gd name="connsiteX91" fmla="*/ 1689514 w 2762777"/>
              <a:gd name="connsiteY91" fmla="*/ 1301995 h 5336146"/>
              <a:gd name="connsiteX92" fmla="*/ 1742318 w 2762777"/>
              <a:gd name="connsiteY92" fmla="*/ 1332244 h 5336146"/>
              <a:gd name="connsiteX93" fmla="*/ 1844776 w 2762777"/>
              <a:gd name="connsiteY93" fmla="*/ 1407247 h 5336146"/>
              <a:gd name="connsiteX94" fmla="*/ 1869254 w 2762777"/>
              <a:gd name="connsiteY94" fmla="*/ 1447028 h 5336146"/>
              <a:gd name="connsiteX95" fmla="*/ 1962621 w 2762777"/>
              <a:gd name="connsiteY95" fmla="*/ 1531148 h 5336146"/>
              <a:gd name="connsiteX96" fmla="*/ 2015074 w 2762777"/>
              <a:gd name="connsiteY96" fmla="*/ 1575487 h 5336146"/>
              <a:gd name="connsiteX97" fmla="*/ 2071374 w 2762777"/>
              <a:gd name="connsiteY97" fmla="*/ 1643860 h 5336146"/>
              <a:gd name="connsiteX98" fmla="*/ 2133268 w 2762777"/>
              <a:gd name="connsiteY98" fmla="*/ 1705189 h 5336146"/>
              <a:gd name="connsiteX99" fmla="*/ 2188170 w 2762777"/>
              <a:gd name="connsiteY99" fmla="*/ 1764032 h 5336146"/>
              <a:gd name="connsiteX100" fmla="*/ 2222440 w 2762777"/>
              <a:gd name="connsiteY100" fmla="*/ 1847737 h 5336146"/>
              <a:gd name="connsiteX101" fmla="*/ 2285384 w 2762777"/>
              <a:gd name="connsiteY101" fmla="*/ 1957964 h 5336146"/>
              <a:gd name="connsiteX102" fmla="*/ 2308812 w 2762777"/>
              <a:gd name="connsiteY102" fmla="*/ 1973295 h 5336146"/>
              <a:gd name="connsiteX103" fmla="*/ 2377001 w 2762777"/>
              <a:gd name="connsiteY103" fmla="*/ 2049127 h 5336146"/>
              <a:gd name="connsiteX104" fmla="*/ 2409522 w 2762777"/>
              <a:gd name="connsiteY104" fmla="*/ 2155210 h 5336146"/>
              <a:gd name="connsiteX105" fmla="*/ 2427706 w 2762777"/>
              <a:gd name="connsiteY105" fmla="*/ 2248446 h 5336146"/>
              <a:gd name="connsiteX106" fmla="*/ 2468269 w 2762777"/>
              <a:gd name="connsiteY106" fmla="*/ 2335467 h 5336146"/>
              <a:gd name="connsiteX107" fmla="*/ 2563385 w 2762777"/>
              <a:gd name="connsiteY107" fmla="*/ 2474700 h 5336146"/>
              <a:gd name="connsiteX108" fmla="*/ 2578772 w 2762777"/>
              <a:gd name="connsiteY108" fmla="*/ 2502049 h 5336146"/>
              <a:gd name="connsiteX109" fmla="*/ 2616537 w 2762777"/>
              <a:gd name="connsiteY109" fmla="*/ 2576638 h 5336146"/>
              <a:gd name="connsiteX110" fmla="*/ 2650458 w 2762777"/>
              <a:gd name="connsiteY110" fmla="*/ 2703025 h 5336146"/>
              <a:gd name="connsiteX111" fmla="*/ 2702911 w 2762777"/>
              <a:gd name="connsiteY111" fmla="*/ 2844330 h 5336146"/>
              <a:gd name="connsiteX112" fmla="*/ 2729837 w 2762777"/>
              <a:gd name="connsiteY112" fmla="*/ 2904002 h 5336146"/>
              <a:gd name="connsiteX113" fmla="*/ 2743474 w 2762777"/>
              <a:gd name="connsiteY113" fmla="*/ 2952899 h 5336146"/>
              <a:gd name="connsiteX114" fmla="*/ 2752217 w 2762777"/>
              <a:gd name="connsiteY114" fmla="*/ 3039919 h 5336146"/>
              <a:gd name="connsiteX115" fmla="*/ 2747671 w 2762777"/>
              <a:gd name="connsiteY115" fmla="*/ 3152218 h 5336146"/>
              <a:gd name="connsiteX116" fmla="*/ 2758162 w 2762777"/>
              <a:gd name="connsiteY116" fmla="*/ 3246697 h 5336146"/>
              <a:gd name="connsiteX117" fmla="*/ 2761658 w 2762777"/>
              <a:gd name="connsiteY117" fmla="*/ 3324602 h 5336146"/>
              <a:gd name="connsiteX118" fmla="*/ 2746273 w 2762777"/>
              <a:gd name="connsiteY118" fmla="*/ 3496570 h 5336146"/>
              <a:gd name="connsiteX119" fmla="*/ 2718297 w 2762777"/>
              <a:gd name="connsiteY119" fmla="*/ 3603481 h 5336146"/>
              <a:gd name="connsiteX120" fmla="*/ 2709904 w 2762777"/>
              <a:gd name="connsiteY120" fmla="*/ 3625443 h 5336146"/>
              <a:gd name="connsiteX121" fmla="*/ 2679482 w 2762777"/>
              <a:gd name="connsiteY121" fmla="*/ 3677656 h 5336146"/>
              <a:gd name="connsiteX122" fmla="*/ 2670739 w 2762777"/>
              <a:gd name="connsiteY122" fmla="*/ 3705005 h 5336146"/>
              <a:gd name="connsiteX123" fmla="*/ 2668992 w 2762777"/>
              <a:gd name="connsiteY123" fmla="*/ 3718265 h 5336146"/>
              <a:gd name="connsiteX124" fmla="*/ 2634722 w 2762777"/>
              <a:gd name="connsiteY124" fmla="*/ 3789540 h 5336146"/>
              <a:gd name="connsiteX125" fmla="*/ 2591360 w 2762777"/>
              <a:gd name="connsiteY125" fmla="*/ 3876561 h 5336146"/>
              <a:gd name="connsiteX126" fmla="*/ 2583667 w 2762777"/>
              <a:gd name="connsiteY126" fmla="*/ 3898522 h 5336146"/>
              <a:gd name="connsiteX127" fmla="*/ 2548698 w 2762777"/>
              <a:gd name="connsiteY127" fmla="*/ 4001290 h 5336146"/>
              <a:gd name="connsiteX128" fmla="*/ 2543104 w 2762777"/>
              <a:gd name="connsiteY128" fmla="*/ 4012063 h 5336146"/>
              <a:gd name="connsiteX129" fmla="*/ 2396934 w 2762777"/>
              <a:gd name="connsiteY129" fmla="*/ 4139280 h 5336146"/>
              <a:gd name="connsiteX130" fmla="*/ 2317554 w 2762777"/>
              <a:gd name="connsiteY130" fmla="*/ 4171602 h 5336146"/>
              <a:gd name="connsiteX131" fmla="*/ 2228734 w 2762777"/>
              <a:gd name="connsiteY131" fmla="*/ 4202681 h 5336146"/>
              <a:gd name="connsiteX132" fmla="*/ 2108441 w 2762777"/>
              <a:gd name="connsiteY132" fmla="*/ 4228372 h 5336146"/>
              <a:gd name="connsiteX133" fmla="*/ 2074171 w 2762777"/>
              <a:gd name="connsiteY133" fmla="*/ 4237488 h 5336146"/>
              <a:gd name="connsiteX134" fmla="*/ 1969615 w 2762777"/>
              <a:gd name="connsiteY134" fmla="*/ 4238732 h 5336146"/>
              <a:gd name="connsiteX135" fmla="*/ 1783929 w 2762777"/>
              <a:gd name="connsiteY135" fmla="*/ 4202681 h 5336146"/>
              <a:gd name="connsiteX136" fmla="*/ 1727980 w 2762777"/>
              <a:gd name="connsiteY136" fmla="*/ 4179061 h 5336146"/>
              <a:gd name="connsiteX137" fmla="*/ 1556283 w 2762777"/>
              <a:gd name="connsiteY137" fmla="*/ 4141765 h 5336146"/>
              <a:gd name="connsiteX138" fmla="*/ 1508244 w 2762777"/>
              <a:gd name="connsiteY138" fmla="*/ 4136153 h 5336146"/>
              <a:gd name="connsiteX139" fmla="*/ 1508437 w 2762777"/>
              <a:gd name="connsiteY139" fmla="*/ 4137155 h 5336146"/>
              <a:gd name="connsiteX140" fmla="*/ 1742790 w 2762777"/>
              <a:gd name="connsiteY140" fmla="*/ 5306824 h 5336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2762777" h="5336146">
                <a:moveTo>
                  <a:pt x="1742790" y="5306824"/>
                </a:moveTo>
                <a:lnTo>
                  <a:pt x="1662667" y="5336146"/>
                </a:lnTo>
                <a:cubicBezTo>
                  <a:pt x="1217650" y="4841093"/>
                  <a:pt x="1514360" y="4577191"/>
                  <a:pt x="1459094" y="4161769"/>
                </a:cubicBezTo>
                <a:lnTo>
                  <a:pt x="1453446" y="4133171"/>
                </a:lnTo>
                <a:lnTo>
                  <a:pt x="1420953" y="4133063"/>
                </a:lnTo>
                <a:cubicBezTo>
                  <a:pt x="1383245" y="4136448"/>
                  <a:pt x="1366577" y="4151435"/>
                  <a:pt x="1330034" y="4162071"/>
                </a:cubicBezTo>
                <a:cubicBezTo>
                  <a:pt x="1293491" y="4172707"/>
                  <a:pt x="1228624" y="4188937"/>
                  <a:pt x="1201698" y="4196879"/>
                </a:cubicBezTo>
                <a:cubicBezTo>
                  <a:pt x="1174773" y="4204821"/>
                  <a:pt x="1179668" y="4205582"/>
                  <a:pt x="1168478" y="4209724"/>
                </a:cubicBezTo>
                <a:cubicBezTo>
                  <a:pt x="1145048" y="4218842"/>
                  <a:pt x="1119056" y="4227405"/>
                  <a:pt x="1097492" y="4236660"/>
                </a:cubicBezTo>
                <a:cubicBezTo>
                  <a:pt x="1075928" y="4245915"/>
                  <a:pt x="1061473" y="4257379"/>
                  <a:pt x="1039094" y="4265253"/>
                </a:cubicBezTo>
                <a:cubicBezTo>
                  <a:pt x="1016713" y="4273127"/>
                  <a:pt x="988738" y="4277685"/>
                  <a:pt x="963211" y="4283900"/>
                </a:cubicBezTo>
                <a:lnTo>
                  <a:pt x="919500" y="4294673"/>
                </a:lnTo>
                <a:lnTo>
                  <a:pt x="830680" y="4317879"/>
                </a:lnTo>
                <a:cubicBezTo>
                  <a:pt x="798217" y="4326236"/>
                  <a:pt x="761092" y="4342327"/>
                  <a:pt x="724723" y="4344813"/>
                </a:cubicBezTo>
                <a:cubicBezTo>
                  <a:pt x="689755" y="4347715"/>
                  <a:pt x="654437" y="4348958"/>
                  <a:pt x="619468" y="4347301"/>
                </a:cubicBezTo>
                <a:cubicBezTo>
                  <a:pt x="575407" y="4345229"/>
                  <a:pt x="532045" y="4340671"/>
                  <a:pt x="489034" y="4325753"/>
                </a:cubicBezTo>
                <a:cubicBezTo>
                  <a:pt x="454414" y="4313735"/>
                  <a:pt x="421195" y="4298403"/>
                  <a:pt x="387974" y="4282243"/>
                </a:cubicBezTo>
                <a:cubicBezTo>
                  <a:pt x="384827" y="4280999"/>
                  <a:pt x="381680" y="4279755"/>
                  <a:pt x="379232" y="4277685"/>
                </a:cubicBezTo>
                <a:cubicBezTo>
                  <a:pt x="345312" y="4249921"/>
                  <a:pt x="311393" y="4221327"/>
                  <a:pt x="277123" y="4193564"/>
                </a:cubicBezTo>
                <a:cubicBezTo>
                  <a:pt x="251596" y="4173259"/>
                  <a:pt x="227467" y="4151296"/>
                  <a:pt x="207535" y="4123532"/>
                </a:cubicBezTo>
                <a:cubicBezTo>
                  <a:pt x="198093" y="4110687"/>
                  <a:pt x="187602" y="4097427"/>
                  <a:pt x="181308" y="4082509"/>
                </a:cubicBezTo>
                <a:cubicBezTo>
                  <a:pt x="162425" y="4038584"/>
                  <a:pt x="145640" y="3993416"/>
                  <a:pt x="127806" y="3949077"/>
                </a:cubicBezTo>
                <a:cubicBezTo>
                  <a:pt x="118364" y="3925458"/>
                  <a:pt x="109971" y="3901009"/>
                  <a:pt x="99131" y="3877803"/>
                </a:cubicBezTo>
                <a:cubicBezTo>
                  <a:pt x="79898" y="3836365"/>
                  <a:pt x="64512" y="3794513"/>
                  <a:pt x="72206" y="3745615"/>
                </a:cubicBezTo>
                <a:cubicBezTo>
                  <a:pt x="73604" y="3736084"/>
                  <a:pt x="70457" y="3725724"/>
                  <a:pt x="68360" y="3715779"/>
                </a:cubicBezTo>
                <a:cubicBezTo>
                  <a:pt x="60666" y="3677242"/>
                  <a:pt x="54371" y="3638290"/>
                  <a:pt x="43880" y="3600995"/>
                </a:cubicBezTo>
                <a:cubicBezTo>
                  <a:pt x="37586" y="3579033"/>
                  <a:pt x="24298" y="3559972"/>
                  <a:pt x="14507" y="3539666"/>
                </a:cubicBezTo>
                <a:cubicBezTo>
                  <a:pt x="3317" y="3516461"/>
                  <a:pt x="-2278" y="3491598"/>
                  <a:pt x="868" y="3465492"/>
                </a:cubicBezTo>
                <a:cubicBezTo>
                  <a:pt x="3667" y="3442700"/>
                  <a:pt x="7163" y="3419080"/>
                  <a:pt x="14157" y="3397947"/>
                </a:cubicBezTo>
                <a:cubicBezTo>
                  <a:pt x="26047" y="3362310"/>
                  <a:pt x="27794" y="3325430"/>
                  <a:pt x="27794" y="3287722"/>
                </a:cubicBezTo>
                <a:cubicBezTo>
                  <a:pt x="28145" y="3247525"/>
                  <a:pt x="28494" y="3206502"/>
                  <a:pt x="32691" y="3166721"/>
                </a:cubicBezTo>
                <a:cubicBezTo>
                  <a:pt x="35138" y="3141029"/>
                  <a:pt x="43532" y="3116166"/>
                  <a:pt x="50874" y="3091717"/>
                </a:cubicBezTo>
                <a:cubicBezTo>
                  <a:pt x="61715" y="3057738"/>
                  <a:pt x="77102" y="3025416"/>
                  <a:pt x="85144" y="2991022"/>
                </a:cubicBezTo>
                <a:cubicBezTo>
                  <a:pt x="96683" y="2941711"/>
                  <a:pt x="99831" y="2890741"/>
                  <a:pt x="90389" y="2839773"/>
                </a:cubicBezTo>
                <a:cubicBezTo>
                  <a:pt x="86892" y="2822368"/>
                  <a:pt x="85494" y="2803721"/>
                  <a:pt x="85844" y="2785902"/>
                </a:cubicBezTo>
                <a:cubicBezTo>
                  <a:pt x="86543" y="2753994"/>
                  <a:pt x="88291" y="2721674"/>
                  <a:pt x="91788" y="2690179"/>
                </a:cubicBezTo>
                <a:cubicBezTo>
                  <a:pt x="93886" y="2671117"/>
                  <a:pt x="99831" y="2652884"/>
                  <a:pt x="104377" y="2634237"/>
                </a:cubicBezTo>
                <a:cubicBezTo>
                  <a:pt x="109972" y="2613518"/>
                  <a:pt x="113819" y="2591556"/>
                  <a:pt x="121860" y="2572080"/>
                </a:cubicBezTo>
                <a:cubicBezTo>
                  <a:pt x="130254" y="2552604"/>
                  <a:pt x="142493" y="2534785"/>
                  <a:pt x="153333" y="2516967"/>
                </a:cubicBezTo>
                <a:cubicBezTo>
                  <a:pt x="165573" y="2497077"/>
                  <a:pt x="180259" y="2478845"/>
                  <a:pt x="190050" y="2457296"/>
                </a:cubicBezTo>
                <a:cubicBezTo>
                  <a:pt x="203339" y="2428289"/>
                  <a:pt x="220473" y="2400525"/>
                  <a:pt x="226069" y="2366545"/>
                </a:cubicBezTo>
                <a:cubicBezTo>
                  <a:pt x="230964" y="2337539"/>
                  <a:pt x="235859" y="2308117"/>
                  <a:pt x="241804" y="2279111"/>
                </a:cubicBezTo>
                <a:cubicBezTo>
                  <a:pt x="250897" y="2236014"/>
                  <a:pt x="269430" y="2197477"/>
                  <a:pt x="286565" y="2158111"/>
                </a:cubicBezTo>
                <a:cubicBezTo>
                  <a:pt x="290761" y="2148165"/>
                  <a:pt x="299852" y="2141122"/>
                  <a:pt x="307546" y="2133662"/>
                </a:cubicBezTo>
                <a:cubicBezTo>
                  <a:pt x="318036" y="2122888"/>
                  <a:pt x="331325" y="2117086"/>
                  <a:pt x="337269" y="2099268"/>
                </a:cubicBezTo>
                <a:cubicBezTo>
                  <a:pt x="340416" y="2089323"/>
                  <a:pt x="350558" y="2082694"/>
                  <a:pt x="357901" y="2075233"/>
                </a:cubicBezTo>
                <a:cubicBezTo>
                  <a:pt x="379232" y="2053686"/>
                  <a:pt x="394269" y="2026751"/>
                  <a:pt x="410005" y="1999815"/>
                </a:cubicBezTo>
                <a:cubicBezTo>
                  <a:pt x="420845" y="1981169"/>
                  <a:pt x="430986" y="1961693"/>
                  <a:pt x="447771" y="1947605"/>
                </a:cubicBezTo>
                <a:cubicBezTo>
                  <a:pt x="477494" y="1923154"/>
                  <a:pt x="505120" y="1895392"/>
                  <a:pt x="533095" y="1868043"/>
                </a:cubicBezTo>
                <a:cubicBezTo>
                  <a:pt x="547082" y="1854367"/>
                  <a:pt x="554075" y="1835306"/>
                  <a:pt x="559322" y="1815415"/>
                </a:cubicBezTo>
                <a:cubicBezTo>
                  <a:pt x="564916" y="1793867"/>
                  <a:pt x="570512" y="1772319"/>
                  <a:pt x="577156" y="1750772"/>
                </a:cubicBezTo>
                <a:cubicBezTo>
                  <a:pt x="587646" y="1715549"/>
                  <a:pt x="608627" y="1688199"/>
                  <a:pt x="629259" y="1660022"/>
                </a:cubicBezTo>
                <a:cubicBezTo>
                  <a:pt x="648492" y="1632257"/>
                  <a:pt x="670172" y="1607394"/>
                  <a:pt x="689754" y="1580045"/>
                </a:cubicBezTo>
                <a:cubicBezTo>
                  <a:pt x="697797" y="1568443"/>
                  <a:pt x="704092" y="1554768"/>
                  <a:pt x="708638" y="1540679"/>
                </a:cubicBezTo>
                <a:cubicBezTo>
                  <a:pt x="730320" y="1473964"/>
                  <a:pt x="771232" y="1430453"/>
                  <a:pt x="826134" y="1402689"/>
                </a:cubicBezTo>
                <a:cubicBezTo>
                  <a:pt x="837324" y="1397302"/>
                  <a:pt x="847114" y="1387357"/>
                  <a:pt x="857255" y="1379069"/>
                </a:cubicBezTo>
                <a:cubicBezTo>
                  <a:pt x="881034" y="1359594"/>
                  <a:pt x="905513" y="1340946"/>
                  <a:pt x="933488" y="1329757"/>
                </a:cubicBezTo>
                <a:cubicBezTo>
                  <a:pt x="978248" y="1311524"/>
                  <a:pt x="1021259" y="1287904"/>
                  <a:pt x="1059025" y="1253511"/>
                </a:cubicBezTo>
                <a:cubicBezTo>
                  <a:pt x="1078609" y="1235693"/>
                  <a:pt x="1092946" y="1212902"/>
                  <a:pt x="1105884" y="1188454"/>
                </a:cubicBezTo>
                <a:cubicBezTo>
                  <a:pt x="1126516" y="1149501"/>
                  <a:pt x="1125817" y="1105162"/>
                  <a:pt x="1128265" y="1061652"/>
                </a:cubicBezTo>
                <a:cubicBezTo>
                  <a:pt x="1130013" y="1024356"/>
                  <a:pt x="1125467" y="987062"/>
                  <a:pt x="1121969" y="950183"/>
                </a:cubicBezTo>
                <a:cubicBezTo>
                  <a:pt x="1120222" y="933193"/>
                  <a:pt x="1121970" y="914959"/>
                  <a:pt x="1121270" y="897555"/>
                </a:cubicBezTo>
                <a:cubicBezTo>
                  <a:pt x="1120222" y="863575"/>
                  <a:pt x="1118123" y="829183"/>
                  <a:pt x="1116724" y="795203"/>
                </a:cubicBezTo>
                <a:cubicBezTo>
                  <a:pt x="1115675" y="777798"/>
                  <a:pt x="1114975" y="759980"/>
                  <a:pt x="1114276" y="742576"/>
                </a:cubicBezTo>
                <a:cubicBezTo>
                  <a:pt x="1112878" y="713569"/>
                  <a:pt x="1110779" y="684147"/>
                  <a:pt x="1110430" y="654726"/>
                </a:cubicBezTo>
                <a:cubicBezTo>
                  <a:pt x="1109731" y="611631"/>
                  <a:pt x="1110080" y="568949"/>
                  <a:pt x="1110080" y="525853"/>
                </a:cubicBezTo>
                <a:cubicBezTo>
                  <a:pt x="1109731" y="474469"/>
                  <a:pt x="1108682" y="423085"/>
                  <a:pt x="1109731" y="371702"/>
                </a:cubicBezTo>
                <a:cubicBezTo>
                  <a:pt x="1110431" y="322804"/>
                  <a:pt x="1114976" y="274322"/>
                  <a:pt x="1115675" y="225425"/>
                </a:cubicBezTo>
                <a:cubicBezTo>
                  <a:pt x="1116374" y="178599"/>
                  <a:pt x="1113227" y="131774"/>
                  <a:pt x="1099939" y="87021"/>
                </a:cubicBezTo>
                <a:cubicBezTo>
                  <a:pt x="1093994" y="67130"/>
                  <a:pt x="1084903" y="48897"/>
                  <a:pt x="1077560" y="29835"/>
                </a:cubicBezTo>
                <a:cubicBezTo>
                  <a:pt x="1073713" y="20305"/>
                  <a:pt x="1070566" y="9945"/>
                  <a:pt x="1067069" y="0"/>
                </a:cubicBezTo>
                <a:lnTo>
                  <a:pt x="1068118" y="0"/>
                </a:lnTo>
                <a:cubicBezTo>
                  <a:pt x="1083154" y="28178"/>
                  <a:pt x="1098191" y="55942"/>
                  <a:pt x="1111829" y="84120"/>
                </a:cubicBezTo>
                <a:cubicBezTo>
                  <a:pt x="1127914" y="114785"/>
                  <a:pt x="1128964" y="149593"/>
                  <a:pt x="1131412" y="183986"/>
                </a:cubicBezTo>
                <a:cubicBezTo>
                  <a:pt x="1136306" y="257333"/>
                  <a:pt x="1140154" y="330678"/>
                  <a:pt x="1144000" y="404439"/>
                </a:cubicBezTo>
                <a:cubicBezTo>
                  <a:pt x="1146098" y="447949"/>
                  <a:pt x="1146797" y="491459"/>
                  <a:pt x="1149944" y="534555"/>
                </a:cubicBezTo>
                <a:cubicBezTo>
                  <a:pt x="1152393" y="567291"/>
                  <a:pt x="1157988" y="599614"/>
                  <a:pt x="1161834" y="631935"/>
                </a:cubicBezTo>
                <a:cubicBezTo>
                  <a:pt x="1164632" y="654726"/>
                  <a:pt x="1165681" y="677932"/>
                  <a:pt x="1168478" y="700724"/>
                </a:cubicBezTo>
                <a:cubicBezTo>
                  <a:pt x="1171975" y="730145"/>
                  <a:pt x="1175472" y="759565"/>
                  <a:pt x="1181067" y="788572"/>
                </a:cubicBezTo>
                <a:cubicBezTo>
                  <a:pt x="1188062" y="823794"/>
                  <a:pt x="1197852" y="858189"/>
                  <a:pt x="1205895" y="893412"/>
                </a:cubicBezTo>
                <a:cubicBezTo>
                  <a:pt x="1208343" y="903356"/>
                  <a:pt x="1207994" y="914130"/>
                  <a:pt x="1210091" y="924075"/>
                </a:cubicBezTo>
                <a:cubicBezTo>
                  <a:pt x="1212540" y="936093"/>
                  <a:pt x="1216386" y="948110"/>
                  <a:pt x="1219532" y="959713"/>
                </a:cubicBezTo>
                <a:cubicBezTo>
                  <a:pt x="1233521" y="1008610"/>
                  <a:pt x="1249956" y="1056678"/>
                  <a:pt x="1271286" y="1101432"/>
                </a:cubicBezTo>
                <a:cubicBezTo>
                  <a:pt x="1287022" y="1134583"/>
                  <a:pt x="1308004" y="1163175"/>
                  <a:pt x="1335979" y="1183480"/>
                </a:cubicBezTo>
                <a:cubicBezTo>
                  <a:pt x="1340875" y="1187210"/>
                  <a:pt x="1345770" y="1191354"/>
                  <a:pt x="1351016" y="1193011"/>
                </a:cubicBezTo>
                <a:lnTo>
                  <a:pt x="1445781" y="1222017"/>
                </a:lnTo>
                <a:cubicBezTo>
                  <a:pt x="1451027" y="1223675"/>
                  <a:pt x="1456622" y="1225747"/>
                  <a:pt x="1462217" y="1226576"/>
                </a:cubicBezTo>
                <a:lnTo>
                  <a:pt x="1572369" y="1244394"/>
                </a:lnTo>
                <a:cubicBezTo>
                  <a:pt x="1578663" y="1245638"/>
                  <a:pt x="1584957" y="1249366"/>
                  <a:pt x="1591252" y="1252267"/>
                </a:cubicBezTo>
                <a:cubicBezTo>
                  <a:pt x="1593349" y="1253096"/>
                  <a:pt x="1595098" y="1255583"/>
                  <a:pt x="1596846" y="1255583"/>
                </a:cubicBezTo>
                <a:cubicBezTo>
                  <a:pt x="1614331" y="1254753"/>
                  <a:pt x="1629367" y="1263456"/>
                  <a:pt x="1644055" y="1272573"/>
                </a:cubicBezTo>
                <a:cubicBezTo>
                  <a:pt x="1659440" y="1282104"/>
                  <a:pt x="1674128" y="1292463"/>
                  <a:pt x="1689514" y="1301995"/>
                </a:cubicBezTo>
                <a:cubicBezTo>
                  <a:pt x="1706999" y="1312354"/>
                  <a:pt x="1724483" y="1323127"/>
                  <a:pt x="1742318" y="1332244"/>
                </a:cubicBezTo>
                <a:cubicBezTo>
                  <a:pt x="1779734" y="1351305"/>
                  <a:pt x="1816800" y="1370782"/>
                  <a:pt x="1844776" y="1407247"/>
                </a:cubicBezTo>
                <a:cubicBezTo>
                  <a:pt x="1853868" y="1419264"/>
                  <a:pt x="1860862" y="1433767"/>
                  <a:pt x="1869254" y="1447028"/>
                </a:cubicBezTo>
                <a:cubicBezTo>
                  <a:pt x="1893732" y="1485565"/>
                  <a:pt x="1927651" y="1508772"/>
                  <a:pt x="1962621" y="1531148"/>
                </a:cubicBezTo>
                <a:cubicBezTo>
                  <a:pt x="1981853" y="1543165"/>
                  <a:pt x="2000387" y="1555183"/>
                  <a:pt x="2015074" y="1575487"/>
                </a:cubicBezTo>
                <a:cubicBezTo>
                  <a:pt x="2032558" y="1599522"/>
                  <a:pt x="2054240" y="1619412"/>
                  <a:pt x="2071374" y="1643860"/>
                </a:cubicBezTo>
                <a:cubicBezTo>
                  <a:pt x="2089208" y="1668724"/>
                  <a:pt x="2111238" y="1686956"/>
                  <a:pt x="2133268" y="1705189"/>
                </a:cubicBezTo>
                <a:cubicBezTo>
                  <a:pt x="2153551" y="1722179"/>
                  <a:pt x="2175931" y="1737511"/>
                  <a:pt x="2188170" y="1764032"/>
                </a:cubicBezTo>
                <a:cubicBezTo>
                  <a:pt x="2200759" y="1791381"/>
                  <a:pt x="2211948" y="1819560"/>
                  <a:pt x="2222440" y="1847737"/>
                </a:cubicBezTo>
                <a:cubicBezTo>
                  <a:pt x="2237825" y="1888761"/>
                  <a:pt x="2249365" y="1933100"/>
                  <a:pt x="2285384" y="1957964"/>
                </a:cubicBezTo>
                <a:cubicBezTo>
                  <a:pt x="2293076" y="1963350"/>
                  <a:pt x="2300769" y="1969152"/>
                  <a:pt x="2308812" y="1973295"/>
                </a:cubicBezTo>
                <a:cubicBezTo>
                  <a:pt x="2339235" y="1989042"/>
                  <a:pt x="2359517" y="2016805"/>
                  <a:pt x="2377001" y="2049127"/>
                </a:cubicBezTo>
                <a:cubicBezTo>
                  <a:pt x="2394835" y="2081863"/>
                  <a:pt x="2402878" y="2117915"/>
                  <a:pt x="2409522" y="2155210"/>
                </a:cubicBezTo>
                <a:cubicBezTo>
                  <a:pt x="2415117" y="2186289"/>
                  <a:pt x="2420712" y="2217782"/>
                  <a:pt x="2427706" y="2248446"/>
                </a:cubicBezTo>
                <a:cubicBezTo>
                  <a:pt x="2435400" y="2281183"/>
                  <a:pt x="2451136" y="2309361"/>
                  <a:pt x="2468269" y="2335467"/>
                </a:cubicBezTo>
                <a:cubicBezTo>
                  <a:pt x="2499043" y="2382707"/>
                  <a:pt x="2531914" y="2428289"/>
                  <a:pt x="2563385" y="2474700"/>
                </a:cubicBezTo>
                <a:cubicBezTo>
                  <a:pt x="2569330" y="2483403"/>
                  <a:pt x="2573876" y="2492519"/>
                  <a:pt x="2578772" y="2502049"/>
                </a:cubicBezTo>
                <a:cubicBezTo>
                  <a:pt x="2591360" y="2526913"/>
                  <a:pt x="2603599" y="2551775"/>
                  <a:pt x="2616537" y="2576638"/>
                </a:cubicBezTo>
                <a:cubicBezTo>
                  <a:pt x="2636820" y="2615176"/>
                  <a:pt x="2646611" y="2658272"/>
                  <a:pt x="2650458" y="2703025"/>
                </a:cubicBezTo>
                <a:cubicBezTo>
                  <a:pt x="2655003" y="2757310"/>
                  <a:pt x="2676334" y="2802064"/>
                  <a:pt x="2702911" y="2844330"/>
                </a:cubicBezTo>
                <a:cubicBezTo>
                  <a:pt x="2714451" y="2862978"/>
                  <a:pt x="2724942" y="2881211"/>
                  <a:pt x="2729837" y="2904002"/>
                </a:cubicBezTo>
                <a:cubicBezTo>
                  <a:pt x="2733334" y="2920577"/>
                  <a:pt x="2738230" y="2936738"/>
                  <a:pt x="2743474" y="2952899"/>
                </a:cubicBezTo>
                <a:cubicBezTo>
                  <a:pt x="2752567" y="2981077"/>
                  <a:pt x="2753965" y="3010085"/>
                  <a:pt x="2752217" y="3039919"/>
                </a:cubicBezTo>
                <a:cubicBezTo>
                  <a:pt x="2750119" y="3077213"/>
                  <a:pt x="2746972" y="3114923"/>
                  <a:pt x="2747671" y="3152218"/>
                </a:cubicBezTo>
                <a:cubicBezTo>
                  <a:pt x="2748370" y="3183711"/>
                  <a:pt x="2753266" y="3215618"/>
                  <a:pt x="2758162" y="3246697"/>
                </a:cubicBezTo>
                <a:cubicBezTo>
                  <a:pt x="2762358" y="3272802"/>
                  <a:pt x="2764106" y="3298494"/>
                  <a:pt x="2761658" y="3324602"/>
                </a:cubicBezTo>
                <a:cubicBezTo>
                  <a:pt x="2756413" y="3381786"/>
                  <a:pt x="2751169" y="3439385"/>
                  <a:pt x="2746273" y="3496570"/>
                </a:cubicBezTo>
                <a:cubicBezTo>
                  <a:pt x="2743125" y="3534693"/>
                  <a:pt x="2733334" y="3569916"/>
                  <a:pt x="2718297" y="3603481"/>
                </a:cubicBezTo>
                <a:cubicBezTo>
                  <a:pt x="2715150" y="3610526"/>
                  <a:pt x="2712003" y="3617985"/>
                  <a:pt x="2709904" y="3625443"/>
                </a:cubicBezTo>
                <a:cubicBezTo>
                  <a:pt x="2704309" y="3646577"/>
                  <a:pt x="2693119" y="3662738"/>
                  <a:pt x="2679482" y="3677656"/>
                </a:cubicBezTo>
                <a:cubicBezTo>
                  <a:pt x="2674236" y="3683872"/>
                  <a:pt x="2673187" y="3695474"/>
                  <a:pt x="2670739" y="3705005"/>
                </a:cubicBezTo>
                <a:cubicBezTo>
                  <a:pt x="2669691" y="3709149"/>
                  <a:pt x="2670739" y="3714536"/>
                  <a:pt x="2668992" y="3718265"/>
                </a:cubicBezTo>
                <a:cubicBezTo>
                  <a:pt x="2657802" y="3742300"/>
                  <a:pt x="2646261" y="3765920"/>
                  <a:pt x="2634722" y="3789540"/>
                </a:cubicBezTo>
                <a:cubicBezTo>
                  <a:pt x="2620385" y="3818546"/>
                  <a:pt x="2605698" y="3847553"/>
                  <a:pt x="2591360" y="3876561"/>
                </a:cubicBezTo>
                <a:cubicBezTo>
                  <a:pt x="2588213" y="3883604"/>
                  <a:pt x="2585066" y="3891063"/>
                  <a:pt x="2583667" y="3898522"/>
                </a:cubicBezTo>
                <a:cubicBezTo>
                  <a:pt x="2577722" y="3935817"/>
                  <a:pt x="2562686" y="3968139"/>
                  <a:pt x="2548698" y="4001290"/>
                </a:cubicBezTo>
                <a:cubicBezTo>
                  <a:pt x="2547299" y="4005020"/>
                  <a:pt x="2545202" y="4008749"/>
                  <a:pt x="2543104" y="4012063"/>
                </a:cubicBezTo>
                <a:cubicBezTo>
                  <a:pt x="2503238" y="4068420"/>
                  <a:pt x="2459178" y="4117732"/>
                  <a:pt x="2396934" y="4139280"/>
                </a:cubicBezTo>
                <a:cubicBezTo>
                  <a:pt x="2370008" y="4148396"/>
                  <a:pt x="2344131" y="4161656"/>
                  <a:pt x="2317554" y="4171602"/>
                </a:cubicBezTo>
                <a:cubicBezTo>
                  <a:pt x="2288181" y="4182790"/>
                  <a:pt x="2258107" y="4191493"/>
                  <a:pt x="2228734" y="4202681"/>
                </a:cubicBezTo>
                <a:cubicBezTo>
                  <a:pt x="2189568" y="4217184"/>
                  <a:pt x="2149005" y="4222571"/>
                  <a:pt x="2108441" y="4228372"/>
                </a:cubicBezTo>
                <a:cubicBezTo>
                  <a:pt x="2096901" y="4230030"/>
                  <a:pt x="2097309" y="4235761"/>
                  <a:pt x="2074171" y="4237488"/>
                </a:cubicBezTo>
                <a:cubicBezTo>
                  <a:pt x="2051033" y="4239216"/>
                  <a:pt x="2017988" y="4244533"/>
                  <a:pt x="1969615" y="4238732"/>
                </a:cubicBezTo>
                <a:cubicBezTo>
                  <a:pt x="1921242" y="4232931"/>
                  <a:pt x="1824202" y="4212627"/>
                  <a:pt x="1783929" y="4202681"/>
                </a:cubicBezTo>
                <a:cubicBezTo>
                  <a:pt x="1743657" y="4192735"/>
                  <a:pt x="1746163" y="4188592"/>
                  <a:pt x="1727980" y="4179061"/>
                </a:cubicBezTo>
                <a:cubicBezTo>
                  <a:pt x="1673079" y="4150883"/>
                  <a:pt x="1607454" y="4149433"/>
                  <a:pt x="1556283" y="4141765"/>
                </a:cubicBezTo>
                <a:lnTo>
                  <a:pt x="1508244" y="4136153"/>
                </a:lnTo>
                <a:lnTo>
                  <a:pt x="1508437" y="4137155"/>
                </a:lnTo>
                <a:cubicBezTo>
                  <a:pt x="1559530" y="4523582"/>
                  <a:pt x="1328507" y="4894281"/>
                  <a:pt x="1742790" y="5306824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 w="3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12" name="Freeform: Shape 1211">
            <a:extLst>
              <a:ext uri="{FF2B5EF4-FFF2-40B4-BE49-F238E27FC236}">
                <a16:creationId xmlns:a16="http://schemas.microsoft.com/office/drawing/2014/main" id="{8F732475-7D3D-49AE-A0CF-823AA6A42DD7}"/>
              </a:ext>
            </a:extLst>
          </p:cNvPr>
          <p:cNvSpPr/>
          <p:nvPr/>
        </p:nvSpPr>
        <p:spPr>
          <a:xfrm>
            <a:off x="806792" y="3036459"/>
            <a:ext cx="3023324" cy="3563301"/>
          </a:xfrm>
          <a:custGeom>
            <a:avLst/>
            <a:gdLst>
              <a:gd name="connsiteX0" fmla="*/ 1164140 w 3412102"/>
              <a:gd name="connsiteY0" fmla="*/ 2417780 h 4021516"/>
              <a:gd name="connsiteX1" fmla="*/ 1158567 w 3412102"/>
              <a:gd name="connsiteY1" fmla="*/ 2419091 h 4021516"/>
              <a:gd name="connsiteX2" fmla="*/ 1151027 w 3412102"/>
              <a:gd name="connsiteY2" fmla="*/ 2448596 h 4021516"/>
              <a:gd name="connsiteX3" fmla="*/ 1065790 w 3412102"/>
              <a:gd name="connsiteY3" fmla="*/ 2859045 h 4021516"/>
              <a:gd name="connsiteX4" fmla="*/ 1081198 w 3412102"/>
              <a:gd name="connsiteY4" fmla="*/ 3010505 h 4021516"/>
              <a:gd name="connsiteX5" fmla="*/ 1090377 w 3412102"/>
              <a:gd name="connsiteY5" fmla="*/ 3025913 h 4021516"/>
              <a:gd name="connsiteX6" fmla="*/ 1205775 w 3412102"/>
              <a:gd name="connsiteY6" fmla="*/ 3206222 h 4021516"/>
              <a:gd name="connsiteX7" fmla="*/ 1216594 w 3412102"/>
              <a:gd name="connsiteY7" fmla="*/ 3220647 h 4021516"/>
              <a:gd name="connsiteX8" fmla="*/ 1242165 w 3412102"/>
              <a:gd name="connsiteY8" fmla="*/ 3217041 h 4021516"/>
              <a:gd name="connsiteX9" fmla="*/ 1249377 w 3412102"/>
              <a:gd name="connsiteY9" fmla="*/ 3193765 h 4021516"/>
              <a:gd name="connsiteX10" fmla="*/ 1307404 w 3412102"/>
              <a:gd name="connsiteY10" fmla="*/ 2891173 h 4021516"/>
              <a:gd name="connsiteX11" fmla="*/ 1291013 w 3412102"/>
              <a:gd name="connsiteY11" fmla="*/ 2719060 h 4021516"/>
              <a:gd name="connsiteX12" fmla="*/ 1211021 w 3412102"/>
              <a:gd name="connsiteY12" fmla="*/ 2510557 h 4021516"/>
              <a:gd name="connsiteX13" fmla="*/ 1164140 w 3412102"/>
              <a:gd name="connsiteY13" fmla="*/ 2417780 h 4021516"/>
              <a:gd name="connsiteX14" fmla="*/ 1707034 w 3412102"/>
              <a:gd name="connsiteY14" fmla="*/ 0 h 4021516"/>
              <a:gd name="connsiteX15" fmla="*/ 1707690 w 3412102"/>
              <a:gd name="connsiteY15" fmla="*/ 1967 h 4021516"/>
              <a:gd name="connsiteX16" fmla="*/ 1708345 w 3412102"/>
              <a:gd name="connsiteY16" fmla="*/ 0 h 4021516"/>
              <a:gd name="connsiteX17" fmla="*/ 1708345 w 3412102"/>
              <a:gd name="connsiteY17" fmla="*/ 3606 h 4021516"/>
              <a:gd name="connsiteX18" fmla="*/ 1800795 w 3412102"/>
              <a:gd name="connsiteY18" fmla="*/ 333408 h 4021516"/>
              <a:gd name="connsiteX19" fmla="*/ 1856527 w 3412102"/>
              <a:gd name="connsiteY19" fmla="*/ 461919 h 4021516"/>
              <a:gd name="connsiteX20" fmla="*/ 1930290 w 3412102"/>
              <a:gd name="connsiteY20" fmla="*/ 526502 h 4021516"/>
              <a:gd name="connsiteX21" fmla="*/ 2028968 w 3412102"/>
              <a:gd name="connsiteY21" fmla="*/ 612395 h 4021516"/>
              <a:gd name="connsiteX22" fmla="*/ 2062079 w 3412102"/>
              <a:gd name="connsiteY22" fmla="*/ 722220 h 4021516"/>
              <a:gd name="connsiteX23" fmla="*/ 2062407 w 3412102"/>
              <a:gd name="connsiteY23" fmla="*/ 931706 h 4021516"/>
              <a:gd name="connsiteX24" fmla="*/ 2064046 w 3412102"/>
              <a:gd name="connsiteY24" fmla="*/ 957933 h 4021516"/>
              <a:gd name="connsiteX25" fmla="*/ 2086011 w 3412102"/>
              <a:gd name="connsiteY25" fmla="*/ 981209 h 4021516"/>
              <a:gd name="connsiteX26" fmla="*/ 2119122 w 3412102"/>
              <a:gd name="connsiteY26" fmla="*/ 1039891 h 4021516"/>
              <a:gd name="connsiteX27" fmla="*/ 2037820 w 3412102"/>
              <a:gd name="connsiteY27" fmla="*/ 1331992 h 4021516"/>
              <a:gd name="connsiteX28" fmla="*/ 2030607 w 3412102"/>
              <a:gd name="connsiteY28" fmla="*/ 1417885 h 4021516"/>
              <a:gd name="connsiteX29" fmla="*/ 2031918 w 3412102"/>
              <a:gd name="connsiteY29" fmla="*/ 1537216 h 4021516"/>
              <a:gd name="connsiteX30" fmla="*/ 2011592 w 3412102"/>
              <a:gd name="connsiteY30" fmla="*/ 1590981 h 4021516"/>
              <a:gd name="connsiteX31" fmla="*/ 1999462 w 3412102"/>
              <a:gd name="connsiteY31" fmla="*/ 1600488 h 4021516"/>
              <a:gd name="connsiteX32" fmla="*/ 1989628 w 3412102"/>
              <a:gd name="connsiteY32" fmla="*/ 1586392 h 4021516"/>
              <a:gd name="connsiteX33" fmla="*/ 1980776 w 3412102"/>
              <a:gd name="connsiteY33" fmla="*/ 1516891 h 4021516"/>
              <a:gd name="connsiteX34" fmla="*/ 1984710 w 3412102"/>
              <a:gd name="connsiteY34" fmla="*/ 1335270 h 4021516"/>
              <a:gd name="connsiteX35" fmla="*/ 1986349 w 3412102"/>
              <a:gd name="connsiteY35" fmla="*/ 1299537 h 4021516"/>
              <a:gd name="connsiteX36" fmla="*/ 1970286 w 3412102"/>
              <a:gd name="connsiteY36" fmla="*/ 1317568 h 4021516"/>
              <a:gd name="connsiteX37" fmla="*/ 1886032 w 3412102"/>
              <a:gd name="connsiteY37" fmla="*/ 1538200 h 4021516"/>
              <a:gd name="connsiteX38" fmla="*/ 1897506 w 3412102"/>
              <a:gd name="connsiteY38" fmla="*/ 1655237 h 4021516"/>
              <a:gd name="connsiteX39" fmla="*/ 1927339 w 3412102"/>
              <a:gd name="connsiteY39" fmla="*/ 1649991 h 4021516"/>
              <a:gd name="connsiteX40" fmla="*/ 2231242 w 3412102"/>
              <a:gd name="connsiteY40" fmla="*/ 1825055 h 4021516"/>
              <a:gd name="connsiteX41" fmla="*/ 2492198 w 3412102"/>
              <a:gd name="connsiteY41" fmla="*/ 1910292 h 4021516"/>
              <a:gd name="connsiteX42" fmla="*/ 2580713 w 3412102"/>
              <a:gd name="connsiteY42" fmla="*/ 2010937 h 4021516"/>
              <a:gd name="connsiteX43" fmla="*/ 2611202 w 3412102"/>
              <a:gd name="connsiteY43" fmla="*/ 2187968 h 4021516"/>
              <a:gd name="connsiteX44" fmla="*/ 2626610 w 3412102"/>
              <a:gd name="connsiteY44" fmla="*/ 2308283 h 4021516"/>
              <a:gd name="connsiteX45" fmla="*/ 2639723 w 3412102"/>
              <a:gd name="connsiteY45" fmla="*/ 2417124 h 4021516"/>
              <a:gd name="connsiteX46" fmla="*/ 2649886 w 3412102"/>
              <a:gd name="connsiteY46" fmla="*/ 2543996 h 4021516"/>
              <a:gd name="connsiteX47" fmla="*/ 2681031 w 3412102"/>
              <a:gd name="connsiteY47" fmla="*/ 2721355 h 4021516"/>
              <a:gd name="connsiteX48" fmla="*/ 2681686 w 3412102"/>
              <a:gd name="connsiteY48" fmla="*/ 2913466 h 4021516"/>
              <a:gd name="connsiteX49" fmla="*/ 2643986 w 3412102"/>
              <a:gd name="connsiteY49" fmla="*/ 3070827 h 4021516"/>
              <a:gd name="connsiteX50" fmla="*/ 2606940 w 3412102"/>
              <a:gd name="connsiteY50" fmla="*/ 3134098 h 4021516"/>
              <a:gd name="connsiteX51" fmla="*/ 2578418 w 3412102"/>
              <a:gd name="connsiteY51" fmla="*/ 3201960 h 4021516"/>
              <a:gd name="connsiteX52" fmla="*/ 2556453 w 3412102"/>
              <a:gd name="connsiteY52" fmla="*/ 3256708 h 4021516"/>
              <a:gd name="connsiteX53" fmla="*/ 2528915 w 3412102"/>
              <a:gd name="connsiteY53" fmla="*/ 3279330 h 4021516"/>
              <a:gd name="connsiteX54" fmla="*/ 2581041 w 3412102"/>
              <a:gd name="connsiteY54" fmla="*/ 3405218 h 4021516"/>
              <a:gd name="connsiteX55" fmla="*/ 2762989 w 3412102"/>
              <a:gd name="connsiteY55" fmla="*/ 3466523 h 4021516"/>
              <a:gd name="connsiteX56" fmla="*/ 2879043 w 3412102"/>
              <a:gd name="connsiteY56" fmla="*/ 3504551 h 4021516"/>
              <a:gd name="connsiteX57" fmla="*/ 3009193 w 3412102"/>
              <a:gd name="connsiteY57" fmla="*/ 3556349 h 4021516"/>
              <a:gd name="connsiteX58" fmla="*/ 3247201 w 3412102"/>
              <a:gd name="connsiteY58" fmla="*/ 3628473 h 4021516"/>
              <a:gd name="connsiteX59" fmla="*/ 3280640 w 3412102"/>
              <a:gd name="connsiteY59" fmla="*/ 3643881 h 4021516"/>
              <a:gd name="connsiteX60" fmla="*/ 3372761 w 3412102"/>
              <a:gd name="connsiteY60" fmla="*/ 3734035 h 4021516"/>
              <a:gd name="connsiteX61" fmla="*/ 3390792 w 3412102"/>
              <a:gd name="connsiteY61" fmla="*/ 3782228 h 4021516"/>
              <a:gd name="connsiteX62" fmla="*/ 3408495 w 3412102"/>
              <a:gd name="connsiteY62" fmla="*/ 3883528 h 4021516"/>
              <a:gd name="connsiteX63" fmla="*/ 3412102 w 3412102"/>
              <a:gd name="connsiteY63" fmla="*/ 3907788 h 4021516"/>
              <a:gd name="connsiteX64" fmla="*/ 3412102 w 3412102"/>
              <a:gd name="connsiteY64" fmla="*/ 3973355 h 4021516"/>
              <a:gd name="connsiteX65" fmla="*/ 3406528 w 3412102"/>
              <a:gd name="connsiteY65" fmla="*/ 3994992 h 4021516"/>
              <a:gd name="connsiteX66" fmla="*/ 3397331 w 3412102"/>
              <a:gd name="connsiteY66" fmla="*/ 4021516 h 4021516"/>
              <a:gd name="connsiteX67" fmla="*/ 14734 w 3412102"/>
              <a:gd name="connsiteY67" fmla="*/ 4021516 h 4021516"/>
              <a:gd name="connsiteX68" fmla="*/ 5573 w 3412102"/>
              <a:gd name="connsiteY68" fmla="*/ 3994992 h 4021516"/>
              <a:gd name="connsiteX69" fmla="*/ 0 w 3412102"/>
              <a:gd name="connsiteY69" fmla="*/ 3973355 h 4021516"/>
              <a:gd name="connsiteX70" fmla="*/ 0 w 3412102"/>
              <a:gd name="connsiteY70" fmla="*/ 3907788 h 4021516"/>
              <a:gd name="connsiteX71" fmla="*/ 4590 w 3412102"/>
              <a:gd name="connsiteY71" fmla="*/ 3884184 h 4021516"/>
              <a:gd name="connsiteX72" fmla="*/ 22293 w 3412102"/>
              <a:gd name="connsiteY72" fmla="*/ 3782883 h 4021516"/>
              <a:gd name="connsiteX73" fmla="*/ 40323 w 3412102"/>
              <a:gd name="connsiteY73" fmla="*/ 3734691 h 4021516"/>
              <a:gd name="connsiteX74" fmla="*/ 132445 w 3412102"/>
              <a:gd name="connsiteY74" fmla="*/ 3644537 h 4021516"/>
              <a:gd name="connsiteX75" fmla="*/ 165884 w 3412102"/>
              <a:gd name="connsiteY75" fmla="*/ 3629129 h 4021516"/>
              <a:gd name="connsiteX76" fmla="*/ 403892 w 3412102"/>
              <a:gd name="connsiteY76" fmla="*/ 3557333 h 4021516"/>
              <a:gd name="connsiteX77" fmla="*/ 534371 w 3412102"/>
              <a:gd name="connsiteY77" fmla="*/ 3505535 h 4021516"/>
              <a:gd name="connsiteX78" fmla="*/ 650424 w 3412102"/>
              <a:gd name="connsiteY78" fmla="*/ 3467506 h 4021516"/>
              <a:gd name="connsiteX79" fmla="*/ 832372 w 3412102"/>
              <a:gd name="connsiteY79" fmla="*/ 3406201 h 4021516"/>
              <a:gd name="connsiteX80" fmla="*/ 884825 w 3412102"/>
              <a:gd name="connsiteY80" fmla="*/ 3280313 h 4021516"/>
              <a:gd name="connsiteX81" fmla="*/ 881219 w 3412102"/>
              <a:gd name="connsiteY81" fmla="*/ 3274739 h 4021516"/>
              <a:gd name="connsiteX82" fmla="*/ 852698 w 3412102"/>
              <a:gd name="connsiteY82" fmla="*/ 3218024 h 4021516"/>
              <a:gd name="connsiteX83" fmla="*/ 819914 w 3412102"/>
              <a:gd name="connsiteY83" fmla="*/ 3129181 h 4021516"/>
              <a:gd name="connsiteX84" fmla="*/ 779591 w 3412102"/>
              <a:gd name="connsiteY84" fmla="*/ 3055090 h 4021516"/>
              <a:gd name="connsiteX85" fmla="*/ 732382 w 3412102"/>
              <a:gd name="connsiteY85" fmla="*/ 2914121 h 4021516"/>
              <a:gd name="connsiteX86" fmla="*/ 745496 w 3412102"/>
              <a:gd name="connsiteY86" fmla="*/ 2692178 h 4021516"/>
              <a:gd name="connsiteX87" fmla="*/ 764510 w 3412102"/>
              <a:gd name="connsiteY87" fmla="*/ 2544652 h 4021516"/>
              <a:gd name="connsiteX88" fmla="*/ 788442 w 3412102"/>
              <a:gd name="connsiteY88" fmla="*/ 2423026 h 4021516"/>
              <a:gd name="connsiteX89" fmla="*/ 795654 w 3412102"/>
              <a:gd name="connsiteY89" fmla="*/ 2340084 h 4021516"/>
              <a:gd name="connsiteX90" fmla="*/ 813358 w 3412102"/>
              <a:gd name="connsiteY90" fmla="*/ 2182394 h 4021516"/>
              <a:gd name="connsiteX91" fmla="*/ 846797 w 3412102"/>
              <a:gd name="connsiteY91" fmla="*/ 2016511 h 4021516"/>
              <a:gd name="connsiteX92" fmla="*/ 925477 w 3412102"/>
              <a:gd name="connsiteY92" fmla="*/ 1928651 h 4021516"/>
              <a:gd name="connsiteX93" fmla="*/ 1196268 w 3412102"/>
              <a:gd name="connsiteY93" fmla="*/ 1820466 h 4021516"/>
              <a:gd name="connsiteX94" fmla="*/ 1466731 w 3412102"/>
              <a:gd name="connsiteY94" fmla="*/ 1697855 h 4021516"/>
              <a:gd name="connsiteX95" fmla="*/ 1517874 w 3412102"/>
              <a:gd name="connsiteY95" fmla="*/ 1656548 h 4021516"/>
              <a:gd name="connsiteX96" fmla="*/ 1529676 w 3412102"/>
              <a:gd name="connsiteY96" fmla="*/ 1539511 h 4021516"/>
              <a:gd name="connsiteX97" fmla="*/ 1445422 w 3412102"/>
              <a:gd name="connsiteY97" fmla="*/ 1318551 h 4021516"/>
              <a:gd name="connsiteX98" fmla="*/ 1429358 w 3412102"/>
              <a:gd name="connsiteY98" fmla="*/ 1300520 h 4021516"/>
              <a:gd name="connsiteX99" fmla="*/ 1430998 w 3412102"/>
              <a:gd name="connsiteY99" fmla="*/ 1336254 h 4021516"/>
              <a:gd name="connsiteX100" fmla="*/ 1434932 w 3412102"/>
              <a:gd name="connsiteY100" fmla="*/ 1517874 h 4021516"/>
              <a:gd name="connsiteX101" fmla="*/ 1426080 w 3412102"/>
              <a:gd name="connsiteY101" fmla="*/ 1587375 h 4021516"/>
              <a:gd name="connsiteX102" fmla="*/ 1416245 w 3412102"/>
              <a:gd name="connsiteY102" fmla="*/ 1601472 h 4021516"/>
              <a:gd name="connsiteX103" fmla="*/ 1404115 w 3412102"/>
              <a:gd name="connsiteY103" fmla="*/ 1591965 h 4021516"/>
              <a:gd name="connsiteX104" fmla="*/ 1383789 w 3412102"/>
              <a:gd name="connsiteY104" fmla="*/ 1538200 h 4021516"/>
              <a:gd name="connsiteX105" fmla="*/ 1385429 w 3412102"/>
              <a:gd name="connsiteY105" fmla="*/ 1418868 h 4021516"/>
              <a:gd name="connsiteX106" fmla="*/ 1378216 w 3412102"/>
              <a:gd name="connsiteY106" fmla="*/ 1332976 h 4021516"/>
              <a:gd name="connsiteX107" fmla="*/ 1296914 w 3412102"/>
              <a:gd name="connsiteY107" fmla="*/ 1040875 h 4021516"/>
              <a:gd name="connsiteX108" fmla="*/ 1330353 w 3412102"/>
              <a:gd name="connsiteY108" fmla="*/ 982192 h 4021516"/>
              <a:gd name="connsiteX109" fmla="*/ 1352318 w 3412102"/>
              <a:gd name="connsiteY109" fmla="*/ 958916 h 4021516"/>
              <a:gd name="connsiteX110" fmla="*/ 1353956 w 3412102"/>
              <a:gd name="connsiteY110" fmla="*/ 932690 h 4021516"/>
              <a:gd name="connsiteX111" fmla="*/ 1354284 w 3412102"/>
              <a:gd name="connsiteY111" fmla="*/ 723203 h 4021516"/>
              <a:gd name="connsiteX112" fmla="*/ 1387395 w 3412102"/>
              <a:gd name="connsiteY112" fmla="*/ 613379 h 4021516"/>
              <a:gd name="connsiteX113" fmla="*/ 1486074 w 3412102"/>
              <a:gd name="connsiteY113" fmla="*/ 527486 h 4021516"/>
              <a:gd name="connsiteX114" fmla="*/ 1559837 w 3412102"/>
              <a:gd name="connsiteY114" fmla="*/ 462902 h 4021516"/>
              <a:gd name="connsiteX115" fmla="*/ 1615569 w 3412102"/>
              <a:gd name="connsiteY115" fmla="*/ 334391 h 4021516"/>
              <a:gd name="connsiteX116" fmla="*/ 1707034 w 3412102"/>
              <a:gd name="connsiteY116" fmla="*/ 4262 h 4021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</a:cxnLst>
            <a:rect l="l" t="t" r="r" b="b"/>
            <a:pathLst>
              <a:path w="3412102" h="4021516">
                <a:moveTo>
                  <a:pt x="1164140" y="2417780"/>
                </a:moveTo>
                <a:cubicBezTo>
                  <a:pt x="1162174" y="2418108"/>
                  <a:pt x="1160534" y="2418763"/>
                  <a:pt x="1158567" y="2419091"/>
                </a:cubicBezTo>
                <a:cubicBezTo>
                  <a:pt x="1155945" y="2428927"/>
                  <a:pt x="1152994" y="2438761"/>
                  <a:pt x="1151027" y="2448596"/>
                </a:cubicBezTo>
                <a:cubicBezTo>
                  <a:pt x="1122506" y="2585304"/>
                  <a:pt x="1094967" y="2722339"/>
                  <a:pt x="1065790" y="2859045"/>
                </a:cubicBezTo>
                <a:cubicBezTo>
                  <a:pt x="1054316" y="2911499"/>
                  <a:pt x="1046120" y="2962969"/>
                  <a:pt x="1081198" y="3010505"/>
                </a:cubicBezTo>
                <a:cubicBezTo>
                  <a:pt x="1084804" y="3015094"/>
                  <a:pt x="1087099" y="3020995"/>
                  <a:pt x="1090377" y="3025913"/>
                </a:cubicBezTo>
                <a:cubicBezTo>
                  <a:pt x="1128734" y="3085907"/>
                  <a:pt x="1167091" y="3146228"/>
                  <a:pt x="1205775" y="3206222"/>
                </a:cubicBezTo>
                <a:cubicBezTo>
                  <a:pt x="1209054" y="3211139"/>
                  <a:pt x="1212660" y="3216057"/>
                  <a:pt x="1216594" y="3220647"/>
                </a:cubicBezTo>
                <a:cubicBezTo>
                  <a:pt x="1228396" y="3234744"/>
                  <a:pt x="1234953" y="3233760"/>
                  <a:pt x="1242165" y="3217041"/>
                </a:cubicBezTo>
                <a:cubicBezTo>
                  <a:pt x="1245443" y="3209501"/>
                  <a:pt x="1247738" y="3201632"/>
                  <a:pt x="1249377" y="3193765"/>
                </a:cubicBezTo>
                <a:cubicBezTo>
                  <a:pt x="1269048" y="3093119"/>
                  <a:pt x="1289373" y="2992474"/>
                  <a:pt x="1307404" y="2891173"/>
                </a:cubicBezTo>
                <a:cubicBezTo>
                  <a:pt x="1317895" y="2832819"/>
                  <a:pt x="1311994" y="2774792"/>
                  <a:pt x="1291013" y="2719060"/>
                </a:cubicBezTo>
                <a:cubicBezTo>
                  <a:pt x="1264785" y="2649559"/>
                  <a:pt x="1239215" y="2579403"/>
                  <a:pt x="1211021" y="2510557"/>
                </a:cubicBezTo>
                <a:cubicBezTo>
                  <a:pt x="1197907" y="2478757"/>
                  <a:pt x="1179877" y="2448596"/>
                  <a:pt x="1164140" y="2417780"/>
                </a:cubicBezTo>
                <a:close/>
                <a:moveTo>
                  <a:pt x="1707034" y="0"/>
                </a:moveTo>
                <a:cubicBezTo>
                  <a:pt x="1707362" y="656"/>
                  <a:pt x="1707362" y="1312"/>
                  <a:pt x="1707690" y="1967"/>
                </a:cubicBezTo>
                <a:cubicBezTo>
                  <a:pt x="1708018" y="1312"/>
                  <a:pt x="1708018" y="656"/>
                  <a:pt x="1708345" y="0"/>
                </a:cubicBezTo>
                <a:lnTo>
                  <a:pt x="1708345" y="3606"/>
                </a:lnTo>
                <a:cubicBezTo>
                  <a:pt x="1738179" y="113758"/>
                  <a:pt x="1767028" y="224567"/>
                  <a:pt x="1800795" y="333408"/>
                </a:cubicBezTo>
                <a:cubicBezTo>
                  <a:pt x="1813909" y="377994"/>
                  <a:pt x="1836201" y="419956"/>
                  <a:pt x="1856527" y="461919"/>
                </a:cubicBezTo>
                <a:cubicBezTo>
                  <a:pt x="1871607" y="493063"/>
                  <a:pt x="1900129" y="511094"/>
                  <a:pt x="1930290" y="526502"/>
                </a:cubicBezTo>
                <a:cubicBezTo>
                  <a:pt x="1970286" y="546828"/>
                  <a:pt x="2005691" y="572727"/>
                  <a:pt x="2028968" y="612395"/>
                </a:cubicBezTo>
                <a:cubicBezTo>
                  <a:pt x="2048966" y="646162"/>
                  <a:pt x="2061423" y="682879"/>
                  <a:pt x="2062079" y="722220"/>
                </a:cubicBezTo>
                <a:cubicBezTo>
                  <a:pt x="2063390" y="792048"/>
                  <a:pt x="2062407" y="861877"/>
                  <a:pt x="2062407" y="931706"/>
                </a:cubicBezTo>
                <a:cubicBezTo>
                  <a:pt x="2062407" y="940557"/>
                  <a:pt x="2063390" y="949081"/>
                  <a:pt x="2064046" y="957933"/>
                </a:cubicBezTo>
                <a:cubicBezTo>
                  <a:pt x="2064702" y="972030"/>
                  <a:pt x="2071586" y="978586"/>
                  <a:pt x="2086011" y="981209"/>
                </a:cubicBezTo>
                <a:cubicBezTo>
                  <a:pt x="2115844" y="986126"/>
                  <a:pt x="2127646" y="1009731"/>
                  <a:pt x="2119122" y="1039891"/>
                </a:cubicBezTo>
                <a:cubicBezTo>
                  <a:pt x="2091584" y="1137258"/>
                  <a:pt x="2063063" y="1234297"/>
                  <a:pt x="2037820" y="1331992"/>
                </a:cubicBezTo>
                <a:cubicBezTo>
                  <a:pt x="2030607" y="1359202"/>
                  <a:pt x="2031263" y="1389035"/>
                  <a:pt x="2030607" y="1417885"/>
                </a:cubicBezTo>
                <a:cubicBezTo>
                  <a:pt x="2029951" y="1457553"/>
                  <a:pt x="2031918" y="1497549"/>
                  <a:pt x="2031918" y="1537216"/>
                </a:cubicBezTo>
                <a:cubicBezTo>
                  <a:pt x="2031918" y="1557214"/>
                  <a:pt x="2025690" y="1575901"/>
                  <a:pt x="2011592" y="1590981"/>
                </a:cubicBezTo>
                <a:cubicBezTo>
                  <a:pt x="2008314" y="1594587"/>
                  <a:pt x="2003725" y="1597210"/>
                  <a:pt x="1999462" y="1600488"/>
                </a:cubicBezTo>
                <a:cubicBezTo>
                  <a:pt x="1995856" y="1595571"/>
                  <a:pt x="1990611" y="1591309"/>
                  <a:pt x="1989628" y="1586392"/>
                </a:cubicBezTo>
                <a:cubicBezTo>
                  <a:pt x="1985694" y="1563443"/>
                  <a:pt x="1980776" y="1540167"/>
                  <a:pt x="1980776" y="1516891"/>
                </a:cubicBezTo>
                <a:cubicBezTo>
                  <a:pt x="1980776" y="1456241"/>
                  <a:pt x="1983071" y="1395919"/>
                  <a:pt x="1984710" y="1335270"/>
                </a:cubicBezTo>
                <a:cubicBezTo>
                  <a:pt x="1985038" y="1325107"/>
                  <a:pt x="1985694" y="1314945"/>
                  <a:pt x="1986349" y="1299537"/>
                </a:cubicBezTo>
                <a:cubicBezTo>
                  <a:pt x="1978809" y="1307732"/>
                  <a:pt x="1972580" y="1311994"/>
                  <a:pt x="1970286" y="1317568"/>
                </a:cubicBezTo>
                <a:cubicBezTo>
                  <a:pt x="1939469" y="1390019"/>
                  <a:pt x="1903407" y="1460831"/>
                  <a:pt x="1886032" y="1538200"/>
                </a:cubicBezTo>
                <a:cubicBezTo>
                  <a:pt x="1876852" y="1578196"/>
                  <a:pt x="1874230" y="1618192"/>
                  <a:pt x="1897506" y="1655237"/>
                </a:cubicBezTo>
                <a:cubicBezTo>
                  <a:pt x="1912915" y="1656876"/>
                  <a:pt x="1906030" y="1640484"/>
                  <a:pt x="1927339" y="1649991"/>
                </a:cubicBezTo>
                <a:cubicBezTo>
                  <a:pt x="2017821" y="1690315"/>
                  <a:pt x="2141743" y="1783093"/>
                  <a:pt x="2231242" y="1825055"/>
                </a:cubicBezTo>
                <a:cubicBezTo>
                  <a:pt x="2319429" y="1866690"/>
                  <a:pt x="2397781" y="1884393"/>
                  <a:pt x="2492198" y="1910292"/>
                </a:cubicBezTo>
                <a:cubicBezTo>
                  <a:pt x="2536456" y="1922422"/>
                  <a:pt x="2565960" y="1971925"/>
                  <a:pt x="2580713" y="2010937"/>
                </a:cubicBezTo>
                <a:cubicBezTo>
                  <a:pt x="2600711" y="2064375"/>
                  <a:pt x="2604645" y="2131581"/>
                  <a:pt x="2611202" y="2187968"/>
                </a:cubicBezTo>
                <a:cubicBezTo>
                  <a:pt x="2617431" y="2240421"/>
                  <a:pt x="2621037" y="2255830"/>
                  <a:pt x="2626610" y="2308283"/>
                </a:cubicBezTo>
                <a:cubicBezTo>
                  <a:pt x="2629561" y="2335821"/>
                  <a:pt x="2635134" y="2389914"/>
                  <a:pt x="2639723" y="2417124"/>
                </a:cubicBezTo>
                <a:cubicBezTo>
                  <a:pt x="2646280" y="2457775"/>
                  <a:pt x="2643330" y="2503345"/>
                  <a:pt x="2649886" y="2543996"/>
                </a:cubicBezTo>
                <a:cubicBezTo>
                  <a:pt x="2657426" y="2592843"/>
                  <a:pt x="2677097" y="2672179"/>
                  <a:pt x="2681031" y="2721355"/>
                </a:cubicBezTo>
                <a:cubicBezTo>
                  <a:pt x="2687259" y="2795118"/>
                  <a:pt x="2680047" y="2839375"/>
                  <a:pt x="2681686" y="2913466"/>
                </a:cubicBezTo>
                <a:cubicBezTo>
                  <a:pt x="2682997" y="2964608"/>
                  <a:pt x="2679063" y="3029191"/>
                  <a:pt x="2643986" y="3070827"/>
                </a:cubicBezTo>
                <a:cubicBezTo>
                  <a:pt x="2626282" y="3091808"/>
                  <a:pt x="2618086" y="3108200"/>
                  <a:pt x="2606940" y="3134098"/>
                </a:cubicBezTo>
                <a:cubicBezTo>
                  <a:pt x="2594154" y="3162948"/>
                  <a:pt x="2590220" y="3172783"/>
                  <a:pt x="2578418" y="3201960"/>
                </a:cubicBezTo>
                <a:cubicBezTo>
                  <a:pt x="2570223" y="3221630"/>
                  <a:pt x="2566288" y="3237694"/>
                  <a:pt x="2556453" y="3256708"/>
                </a:cubicBezTo>
                <a:cubicBezTo>
                  <a:pt x="2555470" y="3258676"/>
                  <a:pt x="2529899" y="3277362"/>
                  <a:pt x="2528915" y="3279330"/>
                </a:cubicBezTo>
                <a:cubicBezTo>
                  <a:pt x="2493181" y="3340634"/>
                  <a:pt x="2511868" y="3390137"/>
                  <a:pt x="2581041" y="3405218"/>
                </a:cubicBezTo>
                <a:cubicBezTo>
                  <a:pt x="2644313" y="3418986"/>
                  <a:pt x="2702996" y="3443574"/>
                  <a:pt x="2762989" y="3466523"/>
                </a:cubicBezTo>
                <a:cubicBezTo>
                  <a:pt x="2801018" y="3480948"/>
                  <a:pt x="2840686" y="3490783"/>
                  <a:pt x="2879043" y="3504551"/>
                </a:cubicBezTo>
                <a:cubicBezTo>
                  <a:pt x="2922973" y="3520616"/>
                  <a:pt x="2967230" y="3536352"/>
                  <a:pt x="3009193" y="3556349"/>
                </a:cubicBezTo>
                <a:cubicBezTo>
                  <a:pt x="3084923" y="3592739"/>
                  <a:pt x="3164914" y="3614048"/>
                  <a:pt x="3247201" y="3628473"/>
                </a:cubicBezTo>
                <a:cubicBezTo>
                  <a:pt x="3259003" y="3630440"/>
                  <a:pt x="3272116" y="3636013"/>
                  <a:pt x="3280640" y="3643881"/>
                </a:cubicBezTo>
                <a:cubicBezTo>
                  <a:pt x="3312440" y="3672731"/>
                  <a:pt x="3342928" y="3703219"/>
                  <a:pt x="3372761" y="3734035"/>
                </a:cubicBezTo>
                <a:cubicBezTo>
                  <a:pt x="3385219" y="3746821"/>
                  <a:pt x="3388497" y="3764197"/>
                  <a:pt x="3390792" y="3782228"/>
                </a:cubicBezTo>
                <a:cubicBezTo>
                  <a:pt x="3395054" y="3816322"/>
                  <a:pt x="3402266" y="3849761"/>
                  <a:pt x="3408495" y="3883528"/>
                </a:cubicBezTo>
                <a:cubicBezTo>
                  <a:pt x="3409807" y="3891397"/>
                  <a:pt x="3411774" y="3899264"/>
                  <a:pt x="3412102" y="3907788"/>
                </a:cubicBezTo>
                <a:cubicBezTo>
                  <a:pt x="3412102" y="3929753"/>
                  <a:pt x="3412102" y="3951390"/>
                  <a:pt x="3412102" y="3973355"/>
                </a:cubicBezTo>
                <a:cubicBezTo>
                  <a:pt x="3410462" y="3980568"/>
                  <a:pt x="3408167" y="3987780"/>
                  <a:pt x="3406528" y="3994992"/>
                </a:cubicBezTo>
                <a:lnTo>
                  <a:pt x="3397331" y="4021516"/>
                </a:lnTo>
                <a:lnTo>
                  <a:pt x="14734" y="4021516"/>
                </a:lnTo>
                <a:lnTo>
                  <a:pt x="5573" y="3994992"/>
                </a:lnTo>
                <a:cubicBezTo>
                  <a:pt x="3934" y="3987780"/>
                  <a:pt x="1967" y="3980568"/>
                  <a:pt x="0" y="3973355"/>
                </a:cubicBezTo>
                <a:cubicBezTo>
                  <a:pt x="0" y="3951390"/>
                  <a:pt x="0" y="3929753"/>
                  <a:pt x="0" y="3907788"/>
                </a:cubicBezTo>
                <a:cubicBezTo>
                  <a:pt x="1311" y="3899920"/>
                  <a:pt x="3278" y="3892052"/>
                  <a:pt x="4590" y="3884184"/>
                </a:cubicBezTo>
                <a:cubicBezTo>
                  <a:pt x="10819" y="3850417"/>
                  <a:pt x="18031" y="3816978"/>
                  <a:pt x="22293" y="3782883"/>
                </a:cubicBezTo>
                <a:cubicBezTo>
                  <a:pt x="24588" y="3764852"/>
                  <a:pt x="27866" y="3747477"/>
                  <a:pt x="40323" y="3734691"/>
                </a:cubicBezTo>
                <a:cubicBezTo>
                  <a:pt x="70157" y="3703875"/>
                  <a:pt x="100973" y="3673714"/>
                  <a:pt x="132445" y="3644537"/>
                </a:cubicBezTo>
                <a:cubicBezTo>
                  <a:pt x="140969" y="3636669"/>
                  <a:pt x="154082" y="3631096"/>
                  <a:pt x="165884" y="3629129"/>
                </a:cubicBezTo>
                <a:cubicBezTo>
                  <a:pt x="248171" y="3614704"/>
                  <a:pt x="327834" y="3593722"/>
                  <a:pt x="403892" y="3557333"/>
                </a:cubicBezTo>
                <a:cubicBezTo>
                  <a:pt x="446183" y="3537007"/>
                  <a:pt x="490440" y="3521271"/>
                  <a:pt x="534371" y="3505535"/>
                </a:cubicBezTo>
                <a:cubicBezTo>
                  <a:pt x="572727" y="3491766"/>
                  <a:pt x="612395" y="3481931"/>
                  <a:pt x="650424" y="3467506"/>
                </a:cubicBezTo>
                <a:cubicBezTo>
                  <a:pt x="710090" y="3444558"/>
                  <a:pt x="769100" y="3419970"/>
                  <a:pt x="832372" y="3406201"/>
                </a:cubicBezTo>
                <a:cubicBezTo>
                  <a:pt x="901873" y="3390793"/>
                  <a:pt x="920560" y="3341618"/>
                  <a:pt x="884825" y="3280313"/>
                </a:cubicBezTo>
                <a:cubicBezTo>
                  <a:pt x="883514" y="3278346"/>
                  <a:pt x="882202" y="3276707"/>
                  <a:pt x="881219" y="3274739"/>
                </a:cubicBezTo>
                <a:cubicBezTo>
                  <a:pt x="871712" y="3256053"/>
                  <a:pt x="860565" y="3237694"/>
                  <a:pt x="852698" y="3218024"/>
                </a:cubicBezTo>
                <a:cubicBezTo>
                  <a:pt x="840896" y="3188847"/>
                  <a:pt x="832372" y="3158031"/>
                  <a:pt x="819914" y="3129181"/>
                </a:cubicBezTo>
                <a:cubicBezTo>
                  <a:pt x="808768" y="3103282"/>
                  <a:pt x="797294" y="3076072"/>
                  <a:pt x="779591" y="3055090"/>
                </a:cubicBezTo>
                <a:cubicBezTo>
                  <a:pt x="744512" y="3013456"/>
                  <a:pt x="731071" y="2965592"/>
                  <a:pt x="732382" y="2914121"/>
                </a:cubicBezTo>
                <a:cubicBezTo>
                  <a:pt x="734022" y="2840031"/>
                  <a:pt x="739267" y="2765940"/>
                  <a:pt x="745496" y="2692178"/>
                </a:cubicBezTo>
                <a:cubicBezTo>
                  <a:pt x="749758" y="2642675"/>
                  <a:pt x="756642" y="2593499"/>
                  <a:pt x="764510" y="2544652"/>
                </a:cubicBezTo>
                <a:cubicBezTo>
                  <a:pt x="771067" y="2503672"/>
                  <a:pt x="781885" y="2463677"/>
                  <a:pt x="788442" y="2423026"/>
                </a:cubicBezTo>
                <a:cubicBezTo>
                  <a:pt x="792704" y="2395815"/>
                  <a:pt x="792704" y="2367621"/>
                  <a:pt x="795654" y="2340084"/>
                </a:cubicBezTo>
                <a:cubicBezTo>
                  <a:pt x="801228" y="2287302"/>
                  <a:pt x="807129" y="2234848"/>
                  <a:pt x="813358" y="2182394"/>
                </a:cubicBezTo>
                <a:cubicBezTo>
                  <a:pt x="819914" y="2126335"/>
                  <a:pt x="826471" y="2069948"/>
                  <a:pt x="846797" y="2016511"/>
                </a:cubicBezTo>
                <a:cubicBezTo>
                  <a:pt x="861877" y="1977498"/>
                  <a:pt x="881219" y="1940781"/>
                  <a:pt x="925477" y="1928651"/>
                </a:cubicBezTo>
                <a:cubicBezTo>
                  <a:pt x="1019893" y="1903080"/>
                  <a:pt x="1108081" y="1861773"/>
                  <a:pt x="1196268" y="1820466"/>
                </a:cubicBezTo>
                <a:cubicBezTo>
                  <a:pt x="1285767" y="1778175"/>
                  <a:pt x="1376250" y="1737851"/>
                  <a:pt x="1466731" y="1697855"/>
                </a:cubicBezTo>
                <a:cubicBezTo>
                  <a:pt x="1488041" y="1688348"/>
                  <a:pt x="1505744" y="1675891"/>
                  <a:pt x="1517874" y="1656548"/>
                </a:cubicBezTo>
                <a:cubicBezTo>
                  <a:pt x="1541478" y="1619503"/>
                  <a:pt x="1538527" y="1579507"/>
                  <a:pt x="1529676" y="1539511"/>
                </a:cubicBezTo>
                <a:cubicBezTo>
                  <a:pt x="1511973" y="1461815"/>
                  <a:pt x="1476239" y="1391003"/>
                  <a:pt x="1445422" y="1318551"/>
                </a:cubicBezTo>
                <a:cubicBezTo>
                  <a:pt x="1442799" y="1312977"/>
                  <a:pt x="1436571" y="1308716"/>
                  <a:pt x="1429358" y="1300520"/>
                </a:cubicBezTo>
                <a:cubicBezTo>
                  <a:pt x="1430014" y="1315600"/>
                  <a:pt x="1430670" y="1326091"/>
                  <a:pt x="1430998" y="1336254"/>
                </a:cubicBezTo>
                <a:cubicBezTo>
                  <a:pt x="1432637" y="1396903"/>
                  <a:pt x="1434932" y="1457225"/>
                  <a:pt x="1434932" y="1517874"/>
                </a:cubicBezTo>
                <a:cubicBezTo>
                  <a:pt x="1434932" y="1541151"/>
                  <a:pt x="1430014" y="1564427"/>
                  <a:pt x="1426080" y="1587375"/>
                </a:cubicBezTo>
                <a:cubicBezTo>
                  <a:pt x="1425097" y="1592621"/>
                  <a:pt x="1419524" y="1596882"/>
                  <a:pt x="1416245" y="1601472"/>
                </a:cubicBezTo>
                <a:cubicBezTo>
                  <a:pt x="1412311" y="1598522"/>
                  <a:pt x="1407721" y="1595571"/>
                  <a:pt x="1404115" y="1591965"/>
                </a:cubicBezTo>
                <a:cubicBezTo>
                  <a:pt x="1390018" y="1576884"/>
                  <a:pt x="1383789" y="1558198"/>
                  <a:pt x="1383789" y="1538200"/>
                </a:cubicBezTo>
                <a:cubicBezTo>
                  <a:pt x="1384117" y="1498532"/>
                  <a:pt x="1386085" y="1458536"/>
                  <a:pt x="1385429" y="1418868"/>
                </a:cubicBezTo>
                <a:cubicBezTo>
                  <a:pt x="1384773" y="1390347"/>
                  <a:pt x="1385429" y="1360514"/>
                  <a:pt x="1378216" y="1332976"/>
                </a:cubicBezTo>
                <a:cubicBezTo>
                  <a:pt x="1352645" y="1235281"/>
                  <a:pt x="1324452" y="1137914"/>
                  <a:pt x="1296914" y="1040875"/>
                </a:cubicBezTo>
                <a:cubicBezTo>
                  <a:pt x="1288390" y="1010714"/>
                  <a:pt x="1300192" y="987438"/>
                  <a:pt x="1330353" y="982192"/>
                </a:cubicBezTo>
                <a:cubicBezTo>
                  <a:pt x="1344777" y="979570"/>
                  <a:pt x="1351334" y="973013"/>
                  <a:pt x="1352318" y="958916"/>
                </a:cubicBezTo>
                <a:cubicBezTo>
                  <a:pt x="1352645" y="950065"/>
                  <a:pt x="1353956" y="941541"/>
                  <a:pt x="1353956" y="932690"/>
                </a:cubicBezTo>
                <a:cubicBezTo>
                  <a:pt x="1353956" y="862861"/>
                  <a:pt x="1352973" y="793032"/>
                  <a:pt x="1354284" y="723203"/>
                </a:cubicBezTo>
                <a:cubicBezTo>
                  <a:pt x="1354940" y="683863"/>
                  <a:pt x="1367398" y="647474"/>
                  <a:pt x="1387395" y="613379"/>
                </a:cubicBezTo>
                <a:cubicBezTo>
                  <a:pt x="1410672" y="573711"/>
                  <a:pt x="1446078" y="547812"/>
                  <a:pt x="1486074" y="527486"/>
                </a:cubicBezTo>
                <a:cubicBezTo>
                  <a:pt x="1516562" y="512078"/>
                  <a:pt x="1544757" y="494047"/>
                  <a:pt x="1559837" y="462902"/>
                </a:cubicBezTo>
                <a:cubicBezTo>
                  <a:pt x="1580162" y="420940"/>
                  <a:pt x="1602455" y="378977"/>
                  <a:pt x="1615569" y="334391"/>
                </a:cubicBezTo>
                <a:cubicBezTo>
                  <a:pt x="1648024" y="225223"/>
                  <a:pt x="1677201" y="114414"/>
                  <a:pt x="1707034" y="4262"/>
                </a:cubicBezTo>
                <a:close/>
              </a:path>
            </a:pathLst>
          </a:custGeom>
          <a:solidFill>
            <a:schemeClr val="accent2">
              <a:alpha val="70000"/>
            </a:schemeClr>
          </a:solidFill>
          <a:ln w="538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1213" name="Group 1212">
            <a:extLst>
              <a:ext uri="{FF2B5EF4-FFF2-40B4-BE49-F238E27FC236}">
                <a16:creationId xmlns:a16="http://schemas.microsoft.com/office/drawing/2014/main" id="{F2C35BA5-FF7B-44A2-91B8-4B7943A0CE7E}"/>
              </a:ext>
            </a:extLst>
          </p:cNvPr>
          <p:cNvGrpSpPr/>
          <p:nvPr/>
        </p:nvGrpSpPr>
        <p:grpSpPr>
          <a:xfrm>
            <a:off x="6956185" y="2276136"/>
            <a:ext cx="4813736" cy="1938992"/>
            <a:chOff x="4244163" y="1722811"/>
            <a:chExt cx="4813736" cy="1938992"/>
          </a:xfrm>
        </p:grpSpPr>
        <p:sp>
          <p:nvSpPr>
            <p:cNvPr id="1214" name="TextBox 1213">
              <a:extLst>
                <a:ext uri="{FF2B5EF4-FFF2-40B4-BE49-F238E27FC236}">
                  <a16:creationId xmlns:a16="http://schemas.microsoft.com/office/drawing/2014/main" id="{23D85B39-A1C6-45A9-BBB3-63A674B7BFCD}"/>
                </a:ext>
              </a:extLst>
            </p:cNvPr>
            <p:cNvSpPr txBox="1"/>
            <p:nvPr/>
          </p:nvSpPr>
          <p:spPr>
            <a:xfrm>
              <a:off x="5611985" y="1969936"/>
              <a:ext cx="3445914" cy="9233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dist"/>
              <a:r>
                <a:rPr lang="en-US" altLang="ko-KR" sz="5400" b="1" dirty="0">
                  <a:solidFill>
                    <a:schemeClr val="accent2"/>
                  </a:solidFill>
                  <a:latin typeface="Arial Black" panose="020B0A04020102020204" pitchFamily="34" charset="0"/>
                  <a:cs typeface="Arial" pitchFamily="34" charset="0"/>
                </a:rPr>
                <a:t>ELIGION</a:t>
              </a:r>
            </a:p>
          </p:txBody>
        </p:sp>
        <p:sp>
          <p:nvSpPr>
            <p:cNvPr id="1215" name="TextBox 1214">
              <a:extLst>
                <a:ext uri="{FF2B5EF4-FFF2-40B4-BE49-F238E27FC236}">
                  <a16:creationId xmlns:a16="http://schemas.microsoft.com/office/drawing/2014/main" id="{FC635696-A2EE-4CB8-AAA2-3372014B4BAA}"/>
                </a:ext>
              </a:extLst>
            </p:cNvPr>
            <p:cNvSpPr txBox="1"/>
            <p:nvPr/>
          </p:nvSpPr>
          <p:spPr>
            <a:xfrm>
              <a:off x="5666752" y="2681288"/>
              <a:ext cx="3391147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dist"/>
              <a:r>
                <a:rPr lang="en-US" altLang="ko-KR" sz="4000" b="1" dirty="0">
                  <a:solidFill>
                    <a:schemeClr val="accent3"/>
                  </a:solidFill>
                  <a:latin typeface="Adobe Song Std L" panose="02020300000000000000" pitchFamily="18" charset="-128"/>
                  <a:ea typeface="Adobe Song Std L" panose="02020300000000000000" pitchFamily="18" charset="-128"/>
                  <a:cs typeface="Arial" pitchFamily="34" charset="0"/>
                </a:rPr>
                <a:t>BUDDHISM</a:t>
              </a:r>
            </a:p>
          </p:txBody>
        </p:sp>
        <p:sp>
          <p:nvSpPr>
            <p:cNvPr id="1216" name="TextBox 1215">
              <a:extLst>
                <a:ext uri="{FF2B5EF4-FFF2-40B4-BE49-F238E27FC236}">
                  <a16:creationId xmlns:a16="http://schemas.microsoft.com/office/drawing/2014/main" id="{F1C0000E-E382-4C29-BB03-E458BF784497}"/>
                </a:ext>
              </a:extLst>
            </p:cNvPr>
            <p:cNvSpPr txBox="1"/>
            <p:nvPr/>
          </p:nvSpPr>
          <p:spPr>
            <a:xfrm>
              <a:off x="4244163" y="1722811"/>
              <a:ext cx="1428068" cy="193899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0" b="1" dirty="0">
                  <a:solidFill>
                    <a:schemeClr val="accent2"/>
                  </a:solidFill>
                  <a:cs typeface="Arial" pitchFamily="34" charset="0"/>
                </a:rPr>
                <a:t>R</a:t>
              </a:r>
            </a:p>
          </p:txBody>
        </p:sp>
      </p:grpSp>
      <p:grpSp>
        <p:nvGrpSpPr>
          <p:cNvPr id="1226" name="Group 1225">
            <a:extLst>
              <a:ext uri="{FF2B5EF4-FFF2-40B4-BE49-F238E27FC236}">
                <a16:creationId xmlns:a16="http://schemas.microsoft.com/office/drawing/2014/main" id="{A415F2A1-8192-4895-A65C-F41774188BEB}"/>
              </a:ext>
            </a:extLst>
          </p:cNvPr>
          <p:cNvGrpSpPr/>
          <p:nvPr/>
        </p:nvGrpSpPr>
        <p:grpSpPr>
          <a:xfrm>
            <a:off x="-5460" y="1508211"/>
            <a:ext cx="10517475" cy="3631819"/>
            <a:chOff x="-1217442" y="216946"/>
            <a:chExt cx="13624071" cy="4704566"/>
          </a:xfrm>
        </p:grpSpPr>
        <p:sp>
          <p:nvSpPr>
            <p:cNvPr id="1217" name="Freeform: Shape 1216">
              <a:extLst>
                <a:ext uri="{FF2B5EF4-FFF2-40B4-BE49-F238E27FC236}">
                  <a16:creationId xmlns:a16="http://schemas.microsoft.com/office/drawing/2014/main" id="{2DCDB9DF-91E8-4F1E-A711-F627702CF404}"/>
                </a:ext>
              </a:extLst>
            </p:cNvPr>
            <p:cNvSpPr/>
            <p:nvPr/>
          </p:nvSpPr>
          <p:spPr>
            <a:xfrm rot="5693137" flipH="1">
              <a:off x="8177479" y="97479"/>
              <a:ext cx="964216" cy="1862327"/>
            </a:xfrm>
            <a:custGeom>
              <a:avLst/>
              <a:gdLst>
                <a:gd name="connsiteX0" fmla="*/ 1742790 w 2762777"/>
                <a:gd name="connsiteY0" fmla="*/ 5306824 h 5336146"/>
                <a:gd name="connsiteX1" fmla="*/ 1662667 w 2762777"/>
                <a:gd name="connsiteY1" fmla="*/ 5336146 h 5336146"/>
                <a:gd name="connsiteX2" fmla="*/ 1459094 w 2762777"/>
                <a:gd name="connsiteY2" fmla="*/ 4161769 h 5336146"/>
                <a:gd name="connsiteX3" fmla="*/ 1453446 w 2762777"/>
                <a:gd name="connsiteY3" fmla="*/ 4133171 h 5336146"/>
                <a:gd name="connsiteX4" fmla="*/ 1420953 w 2762777"/>
                <a:gd name="connsiteY4" fmla="*/ 4133063 h 5336146"/>
                <a:gd name="connsiteX5" fmla="*/ 1330034 w 2762777"/>
                <a:gd name="connsiteY5" fmla="*/ 4162071 h 5336146"/>
                <a:gd name="connsiteX6" fmla="*/ 1201698 w 2762777"/>
                <a:gd name="connsiteY6" fmla="*/ 4196879 h 5336146"/>
                <a:gd name="connsiteX7" fmla="*/ 1168478 w 2762777"/>
                <a:gd name="connsiteY7" fmla="*/ 4209724 h 5336146"/>
                <a:gd name="connsiteX8" fmla="*/ 1097492 w 2762777"/>
                <a:gd name="connsiteY8" fmla="*/ 4236660 h 5336146"/>
                <a:gd name="connsiteX9" fmla="*/ 1039094 w 2762777"/>
                <a:gd name="connsiteY9" fmla="*/ 4265253 h 5336146"/>
                <a:gd name="connsiteX10" fmla="*/ 963211 w 2762777"/>
                <a:gd name="connsiteY10" fmla="*/ 4283900 h 5336146"/>
                <a:gd name="connsiteX11" fmla="*/ 919500 w 2762777"/>
                <a:gd name="connsiteY11" fmla="*/ 4294673 h 5336146"/>
                <a:gd name="connsiteX12" fmla="*/ 830680 w 2762777"/>
                <a:gd name="connsiteY12" fmla="*/ 4317879 h 5336146"/>
                <a:gd name="connsiteX13" fmla="*/ 724723 w 2762777"/>
                <a:gd name="connsiteY13" fmla="*/ 4344813 h 5336146"/>
                <a:gd name="connsiteX14" fmla="*/ 619468 w 2762777"/>
                <a:gd name="connsiteY14" fmla="*/ 4347301 h 5336146"/>
                <a:gd name="connsiteX15" fmla="*/ 489034 w 2762777"/>
                <a:gd name="connsiteY15" fmla="*/ 4325753 h 5336146"/>
                <a:gd name="connsiteX16" fmla="*/ 387974 w 2762777"/>
                <a:gd name="connsiteY16" fmla="*/ 4282243 h 5336146"/>
                <a:gd name="connsiteX17" fmla="*/ 379232 w 2762777"/>
                <a:gd name="connsiteY17" fmla="*/ 4277685 h 5336146"/>
                <a:gd name="connsiteX18" fmla="*/ 277123 w 2762777"/>
                <a:gd name="connsiteY18" fmla="*/ 4193564 h 5336146"/>
                <a:gd name="connsiteX19" fmla="*/ 207535 w 2762777"/>
                <a:gd name="connsiteY19" fmla="*/ 4123532 h 5336146"/>
                <a:gd name="connsiteX20" fmla="*/ 181308 w 2762777"/>
                <a:gd name="connsiteY20" fmla="*/ 4082509 h 5336146"/>
                <a:gd name="connsiteX21" fmla="*/ 127806 w 2762777"/>
                <a:gd name="connsiteY21" fmla="*/ 3949077 h 5336146"/>
                <a:gd name="connsiteX22" fmla="*/ 99131 w 2762777"/>
                <a:gd name="connsiteY22" fmla="*/ 3877803 h 5336146"/>
                <a:gd name="connsiteX23" fmla="*/ 72206 w 2762777"/>
                <a:gd name="connsiteY23" fmla="*/ 3745615 h 5336146"/>
                <a:gd name="connsiteX24" fmla="*/ 68360 w 2762777"/>
                <a:gd name="connsiteY24" fmla="*/ 3715779 h 5336146"/>
                <a:gd name="connsiteX25" fmla="*/ 43880 w 2762777"/>
                <a:gd name="connsiteY25" fmla="*/ 3600995 h 5336146"/>
                <a:gd name="connsiteX26" fmla="*/ 14507 w 2762777"/>
                <a:gd name="connsiteY26" fmla="*/ 3539666 h 5336146"/>
                <a:gd name="connsiteX27" fmla="*/ 868 w 2762777"/>
                <a:gd name="connsiteY27" fmla="*/ 3465492 h 5336146"/>
                <a:gd name="connsiteX28" fmla="*/ 14157 w 2762777"/>
                <a:gd name="connsiteY28" fmla="*/ 3397947 h 5336146"/>
                <a:gd name="connsiteX29" fmla="*/ 27794 w 2762777"/>
                <a:gd name="connsiteY29" fmla="*/ 3287722 h 5336146"/>
                <a:gd name="connsiteX30" fmla="*/ 32691 w 2762777"/>
                <a:gd name="connsiteY30" fmla="*/ 3166721 h 5336146"/>
                <a:gd name="connsiteX31" fmla="*/ 50874 w 2762777"/>
                <a:gd name="connsiteY31" fmla="*/ 3091717 h 5336146"/>
                <a:gd name="connsiteX32" fmla="*/ 85144 w 2762777"/>
                <a:gd name="connsiteY32" fmla="*/ 2991022 h 5336146"/>
                <a:gd name="connsiteX33" fmla="*/ 90389 w 2762777"/>
                <a:gd name="connsiteY33" fmla="*/ 2839773 h 5336146"/>
                <a:gd name="connsiteX34" fmla="*/ 85844 w 2762777"/>
                <a:gd name="connsiteY34" fmla="*/ 2785902 h 5336146"/>
                <a:gd name="connsiteX35" fmla="*/ 91788 w 2762777"/>
                <a:gd name="connsiteY35" fmla="*/ 2690179 h 5336146"/>
                <a:gd name="connsiteX36" fmla="*/ 104377 w 2762777"/>
                <a:gd name="connsiteY36" fmla="*/ 2634237 h 5336146"/>
                <a:gd name="connsiteX37" fmla="*/ 121860 w 2762777"/>
                <a:gd name="connsiteY37" fmla="*/ 2572080 h 5336146"/>
                <a:gd name="connsiteX38" fmla="*/ 153333 w 2762777"/>
                <a:gd name="connsiteY38" fmla="*/ 2516967 h 5336146"/>
                <a:gd name="connsiteX39" fmla="*/ 190050 w 2762777"/>
                <a:gd name="connsiteY39" fmla="*/ 2457296 h 5336146"/>
                <a:gd name="connsiteX40" fmla="*/ 226069 w 2762777"/>
                <a:gd name="connsiteY40" fmla="*/ 2366545 h 5336146"/>
                <a:gd name="connsiteX41" fmla="*/ 241804 w 2762777"/>
                <a:gd name="connsiteY41" fmla="*/ 2279111 h 5336146"/>
                <a:gd name="connsiteX42" fmla="*/ 286565 w 2762777"/>
                <a:gd name="connsiteY42" fmla="*/ 2158111 h 5336146"/>
                <a:gd name="connsiteX43" fmla="*/ 307546 w 2762777"/>
                <a:gd name="connsiteY43" fmla="*/ 2133662 h 5336146"/>
                <a:gd name="connsiteX44" fmla="*/ 337269 w 2762777"/>
                <a:gd name="connsiteY44" fmla="*/ 2099268 h 5336146"/>
                <a:gd name="connsiteX45" fmla="*/ 357901 w 2762777"/>
                <a:gd name="connsiteY45" fmla="*/ 2075233 h 5336146"/>
                <a:gd name="connsiteX46" fmla="*/ 410005 w 2762777"/>
                <a:gd name="connsiteY46" fmla="*/ 1999815 h 5336146"/>
                <a:gd name="connsiteX47" fmla="*/ 447771 w 2762777"/>
                <a:gd name="connsiteY47" fmla="*/ 1947605 h 5336146"/>
                <a:gd name="connsiteX48" fmla="*/ 533095 w 2762777"/>
                <a:gd name="connsiteY48" fmla="*/ 1868043 h 5336146"/>
                <a:gd name="connsiteX49" fmla="*/ 559322 w 2762777"/>
                <a:gd name="connsiteY49" fmla="*/ 1815415 h 5336146"/>
                <a:gd name="connsiteX50" fmla="*/ 577156 w 2762777"/>
                <a:gd name="connsiteY50" fmla="*/ 1750772 h 5336146"/>
                <a:gd name="connsiteX51" fmla="*/ 629259 w 2762777"/>
                <a:gd name="connsiteY51" fmla="*/ 1660022 h 5336146"/>
                <a:gd name="connsiteX52" fmla="*/ 689754 w 2762777"/>
                <a:gd name="connsiteY52" fmla="*/ 1580045 h 5336146"/>
                <a:gd name="connsiteX53" fmla="*/ 708638 w 2762777"/>
                <a:gd name="connsiteY53" fmla="*/ 1540679 h 5336146"/>
                <a:gd name="connsiteX54" fmla="*/ 826134 w 2762777"/>
                <a:gd name="connsiteY54" fmla="*/ 1402689 h 5336146"/>
                <a:gd name="connsiteX55" fmla="*/ 857255 w 2762777"/>
                <a:gd name="connsiteY55" fmla="*/ 1379069 h 5336146"/>
                <a:gd name="connsiteX56" fmla="*/ 933488 w 2762777"/>
                <a:gd name="connsiteY56" fmla="*/ 1329757 h 5336146"/>
                <a:gd name="connsiteX57" fmla="*/ 1059025 w 2762777"/>
                <a:gd name="connsiteY57" fmla="*/ 1253511 h 5336146"/>
                <a:gd name="connsiteX58" fmla="*/ 1105884 w 2762777"/>
                <a:gd name="connsiteY58" fmla="*/ 1188454 h 5336146"/>
                <a:gd name="connsiteX59" fmla="*/ 1128265 w 2762777"/>
                <a:gd name="connsiteY59" fmla="*/ 1061652 h 5336146"/>
                <a:gd name="connsiteX60" fmla="*/ 1121969 w 2762777"/>
                <a:gd name="connsiteY60" fmla="*/ 950183 h 5336146"/>
                <a:gd name="connsiteX61" fmla="*/ 1121270 w 2762777"/>
                <a:gd name="connsiteY61" fmla="*/ 897555 h 5336146"/>
                <a:gd name="connsiteX62" fmla="*/ 1116724 w 2762777"/>
                <a:gd name="connsiteY62" fmla="*/ 795203 h 5336146"/>
                <a:gd name="connsiteX63" fmla="*/ 1114276 w 2762777"/>
                <a:gd name="connsiteY63" fmla="*/ 742576 h 5336146"/>
                <a:gd name="connsiteX64" fmla="*/ 1110430 w 2762777"/>
                <a:gd name="connsiteY64" fmla="*/ 654726 h 5336146"/>
                <a:gd name="connsiteX65" fmla="*/ 1110080 w 2762777"/>
                <a:gd name="connsiteY65" fmla="*/ 525853 h 5336146"/>
                <a:gd name="connsiteX66" fmla="*/ 1109731 w 2762777"/>
                <a:gd name="connsiteY66" fmla="*/ 371702 h 5336146"/>
                <a:gd name="connsiteX67" fmla="*/ 1115675 w 2762777"/>
                <a:gd name="connsiteY67" fmla="*/ 225425 h 5336146"/>
                <a:gd name="connsiteX68" fmla="*/ 1099939 w 2762777"/>
                <a:gd name="connsiteY68" fmla="*/ 87021 h 5336146"/>
                <a:gd name="connsiteX69" fmla="*/ 1077560 w 2762777"/>
                <a:gd name="connsiteY69" fmla="*/ 29835 h 5336146"/>
                <a:gd name="connsiteX70" fmla="*/ 1067069 w 2762777"/>
                <a:gd name="connsiteY70" fmla="*/ 0 h 5336146"/>
                <a:gd name="connsiteX71" fmla="*/ 1068118 w 2762777"/>
                <a:gd name="connsiteY71" fmla="*/ 0 h 5336146"/>
                <a:gd name="connsiteX72" fmla="*/ 1111829 w 2762777"/>
                <a:gd name="connsiteY72" fmla="*/ 84120 h 5336146"/>
                <a:gd name="connsiteX73" fmla="*/ 1131412 w 2762777"/>
                <a:gd name="connsiteY73" fmla="*/ 183986 h 5336146"/>
                <a:gd name="connsiteX74" fmla="*/ 1144000 w 2762777"/>
                <a:gd name="connsiteY74" fmla="*/ 404439 h 5336146"/>
                <a:gd name="connsiteX75" fmla="*/ 1149944 w 2762777"/>
                <a:gd name="connsiteY75" fmla="*/ 534555 h 5336146"/>
                <a:gd name="connsiteX76" fmla="*/ 1161834 w 2762777"/>
                <a:gd name="connsiteY76" fmla="*/ 631935 h 5336146"/>
                <a:gd name="connsiteX77" fmla="*/ 1168478 w 2762777"/>
                <a:gd name="connsiteY77" fmla="*/ 700724 h 5336146"/>
                <a:gd name="connsiteX78" fmla="*/ 1181067 w 2762777"/>
                <a:gd name="connsiteY78" fmla="*/ 788572 h 5336146"/>
                <a:gd name="connsiteX79" fmla="*/ 1205895 w 2762777"/>
                <a:gd name="connsiteY79" fmla="*/ 893412 h 5336146"/>
                <a:gd name="connsiteX80" fmla="*/ 1210091 w 2762777"/>
                <a:gd name="connsiteY80" fmla="*/ 924075 h 5336146"/>
                <a:gd name="connsiteX81" fmla="*/ 1219532 w 2762777"/>
                <a:gd name="connsiteY81" fmla="*/ 959713 h 5336146"/>
                <a:gd name="connsiteX82" fmla="*/ 1271286 w 2762777"/>
                <a:gd name="connsiteY82" fmla="*/ 1101432 h 5336146"/>
                <a:gd name="connsiteX83" fmla="*/ 1335979 w 2762777"/>
                <a:gd name="connsiteY83" fmla="*/ 1183480 h 5336146"/>
                <a:gd name="connsiteX84" fmla="*/ 1351016 w 2762777"/>
                <a:gd name="connsiteY84" fmla="*/ 1193011 h 5336146"/>
                <a:gd name="connsiteX85" fmla="*/ 1445781 w 2762777"/>
                <a:gd name="connsiteY85" fmla="*/ 1222017 h 5336146"/>
                <a:gd name="connsiteX86" fmla="*/ 1462217 w 2762777"/>
                <a:gd name="connsiteY86" fmla="*/ 1226576 h 5336146"/>
                <a:gd name="connsiteX87" fmla="*/ 1572369 w 2762777"/>
                <a:gd name="connsiteY87" fmla="*/ 1244394 h 5336146"/>
                <a:gd name="connsiteX88" fmla="*/ 1591252 w 2762777"/>
                <a:gd name="connsiteY88" fmla="*/ 1252267 h 5336146"/>
                <a:gd name="connsiteX89" fmla="*/ 1596846 w 2762777"/>
                <a:gd name="connsiteY89" fmla="*/ 1255583 h 5336146"/>
                <a:gd name="connsiteX90" fmla="*/ 1644055 w 2762777"/>
                <a:gd name="connsiteY90" fmla="*/ 1272573 h 5336146"/>
                <a:gd name="connsiteX91" fmla="*/ 1689514 w 2762777"/>
                <a:gd name="connsiteY91" fmla="*/ 1301995 h 5336146"/>
                <a:gd name="connsiteX92" fmla="*/ 1742318 w 2762777"/>
                <a:gd name="connsiteY92" fmla="*/ 1332244 h 5336146"/>
                <a:gd name="connsiteX93" fmla="*/ 1844776 w 2762777"/>
                <a:gd name="connsiteY93" fmla="*/ 1407247 h 5336146"/>
                <a:gd name="connsiteX94" fmla="*/ 1869254 w 2762777"/>
                <a:gd name="connsiteY94" fmla="*/ 1447028 h 5336146"/>
                <a:gd name="connsiteX95" fmla="*/ 1962621 w 2762777"/>
                <a:gd name="connsiteY95" fmla="*/ 1531148 h 5336146"/>
                <a:gd name="connsiteX96" fmla="*/ 2015074 w 2762777"/>
                <a:gd name="connsiteY96" fmla="*/ 1575487 h 5336146"/>
                <a:gd name="connsiteX97" fmla="*/ 2071374 w 2762777"/>
                <a:gd name="connsiteY97" fmla="*/ 1643860 h 5336146"/>
                <a:gd name="connsiteX98" fmla="*/ 2133268 w 2762777"/>
                <a:gd name="connsiteY98" fmla="*/ 1705189 h 5336146"/>
                <a:gd name="connsiteX99" fmla="*/ 2188170 w 2762777"/>
                <a:gd name="connsiteY99" fmla="*/ 1764032 h 5336146"/>
                <a:gd name="connsiteX100" fmla="*/ 2222440 w 2762777"/>
                <a:gd name="connsiteY100" fmla="*/ 1847737 h 5336146"/>
                <a:gd name="connsiteX101" fmla="*/ 2285384 w 2762777"/>
                <a:gd name="connsiteY101" fmla="*/ 1957964 h 5336146"/>
                <a:gd name="connsiteX102" fmla="*/ 2308812 w 2762777"/>
                <a:gd name="connsiteY102" fmla="*/ 1973295 h 5336146"/>
                <a:gd name="connsiteX103" fmla="*/ 2377001 w 2762777"/>
                <a:gd name="connsiteY103" fmla="*/ 2049127 h 5336146"/>
                <a:gd name="connsiteX104" fmla="*/ 2409522 w 2762777"/>
                <a:gd name="connsiteY104" fmla="*/ 2155210 h 5336146"/>
                <a:gd name="connsiteX105" fmla="*/ 2427706 w 2762777"/>
                <a:gd name="connsiteY105" fmla="*/ 2248446 h 5336146"/>
                <a:gd name="connsiteX106" fmla="*/ 2468269 w 2762777"/>
                <a:gd name="connsiteY106" fmla="*/ 2335467 h 5336146"/>
                <a:gd name="connsiteX107" fmla="*/ 2563385 w 2762777"/>
                <a:gd name="connsiteY107" fmla="*/ 2474700 h 5336146"/>
                <a:gd name="connsiteX108" fmla="*/ 2578772 w 2762777"/>
                <a:gd name="connsiteY108" fmla="*/ 2502049 h 5336146"/>
                <a:gd name="connsiteX109" fmla="*/ 2616537 w 2762777"/>
                <a:gd name="connsiteY109" fmla="*/ 2576638 h 5336146"/>
                <a:gd name="connsiteX110" fmla="*/ 2650458 w 2762777"/>
                <a:gd name="connsiteY110" fmla="*/ 2703025 h 5336146"/>
                <a:gd name="connsiteX111" fmla="*/ 2702911 w 2762777"/>
                <a:gd name="connsiteY111" fmla="*/ 2844330 h 5336146"/>
                <a:gd name="connsiteX112" fmla="*/ 2729837 w 2762777"/>
                <a:gd name="connsiteY112" fmla="*/ 2904002 h 5336146"/>
                <a:gd name="connsiteX113" fmla="*/ 2743474 w 2762777"/>
                <a:gd name="connsiteY113" fmla="*/ 2952899 h 5336146"/>
                <a:gd name="connsiteX114" fmla="*/ 2752217 w 2762777"/>
                <a:gd name="connsiteY114" fmla="*/ 3039919 h 5336146"/>
                <a:gd name="connsiteX115" fmla="*/ 2747671 w 2762777"/>
                <a:gd name="connsiteY115" fmla="*/ 3152218 h 5336146"/>
                <a:gd name="connsiteX116" fmla="*/ 2758162 w 2762777"/>
                <a:gd name="connsiteY116" fmla="*/ 3246697 h 5336146"/>
                <a:gd name="connsiteX117" fmla="*/ 2761658 w 2762777"/>
                <a:gd name="connsiteY117" fmla="*/ 3324602 h 5336146"/>
                <a:gd name="connsiteX118" fmla="*/ 2746273 w 2762777"/>
                <a:gd name="connsiteY118" fmla="*/ 3496570 h 5336146"/>
                <a:gd name="connsiteX119" fmla="*/ 2718297 w 2762777"/>
                <a:gd name="connsiteY119" fmla="*/ 3603481 h 5336146"/>
                <a:gd name="connsiteX120" fmla="*/ 2709904 w 2762777"/>
                <a:gd name="connsiteY120" fmla="*/ 3625443 h 5336146"/>
                <a:gd name="connsiteX121" fmla="*/ 2679482 w 2762777"/>
                <a:gd name="connsiteY121" fmla="*/ 3677656 h 5336146"/>
                <a:gd name="connsiteX122" fmla="*/ 2670739 w 2762777"/>
                <a:gd name="connsiteY122" fmla="*/ 3705005 h 5336146"/>
                <a:gd name="connsiteX123" fmla="*/ 2668992 w 2762777"/>
                <a:gd name="connsiteY123" fmla="*/ 3718265 h 5336146"/>
                <a:gd name="connsiteX124" fmla="*/ 2634722 w 2762777"/>
                <a:gd name="connsiteY124" fmla="*/ 3789540 h 5336146"/>
                <a:gd name="connsiteX125" fmla="*/ 2591360 w 2762777"/>
                <a:gd name="connsiteY125" fmla="*/ 3876561 h 5336146"/>
                <a:gd name="connsiteX126" fmla="*/ 2583667 w 2762777"/>
                <a:gd name="connsiteY126" fmla="*/ 3898522 h 5336146"/>
                <a:gd name="connsiteX127" fmla="*/ 2548698 w 2762777"/>
                <a:gd name="connsiteY127" fmla="*/ 4001290 h 5336146"/>
                <a:gd name="connsiteX128" fmla="*/ 2543104 w 2762777"/>
                <a:gd name="connsiteY128" fmla="*/ 4012063 h 5336146"/>
                <a:gd name="connsiteX129" fmla="*/ 2396934 w 2762777"/>
                <a:gd name="connsiteY129" fmla="*/ 4139280 h 5336146"/>
                <a:gd name="connsiteX130" fmla="*/ 2317554 w 2762777"/>
                <a:gd name="connsiteY130" fmla="*/ 4171602 h 5336146"/>
                <a:gd name="connsiteX131" fmla="*/ 2228734 w 2762777"/>
                <a:gd name="connsiteY131" fmla="*/ 4202681 h 5336146"/>
                <a:gd name="connsiteX132" fmla="*/ 2108441 w 2762777"/>
                <a:gd name="connsiteY132" fmla="*/ 4228372 h 5336146"/>
                <a:gd name="connsiteX133" fmla="*/ 2074171 w 2762777"/>
                <a:gd name="connsiteY133" fmla="*/ 4237488 h 5336146"/>
                <a:gd name="connsiteX134" fmla="*/ 1969615 w 2762777"/>
                <a:gd name="connsiteY134" fmla="*/ 4238732 h 5336146"/>
                <a:gd name="connsiteX135" fmla="*/ 1783929 w 2762777"/>
                <a:gd name="connsiteY135" fmla="*/ 4202681 h 5336146"/>
                <a:gd name="connsiteX136" fmla="*/ 1727980 w 2762777"/>
                <a:gd name="connsiteY136" fmla="*/ 4179061 h 5336146"/>
                <a:gd name="connsiteX137" fmla="*/ 1556283 w 2762777"/>
                <a:gd name="connsiteY137" fmla="*/ 4141765 h 5336146"/>
                <a:gd name="connsiteX138" fmla="*/ 1508244 w 2762777"/>
                <a:gd name="connsiteY138" fmla="*/ 4136153 h 5336146"/>
                <a:gd name="connsiteX139" fmla="*/ 1508437 w 2762777"/>
                <a:gd name="connsiteY139" fmla="*/ 4137155 h 5336146"/>
                <a:gd name="connsiteX140" fmla="*/ 1742790 w 2762777"/>
                <a:gd name="connsiteY140" fmla="*/ 5306824 h 5336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</a:cxnLst>
              <a:rect l="l" t="t" r="r" b="b"/>
              <a:pathLst>
                <a:path w="2762777" h="5336146">
                  <a:moveTo>
                    <a:pt x="1742790" y="5306824"/>
                  </a:moveTo>
                  <a:lnTo>
                    <a:pt x="1662667" y="5336146"/>
                  </a:lnTo>
                  <a:cubicBezTo>
                    <a:pt x="1217650" y="4841093"/>
                    <a:pt x="1514360" y="4577191"/>
                    <a:pt x="1459094" y="4161769"/>
                  </a:cubicBezTo>
                  <a:lnTo>
                    <a:pt x="1453446" y="4133171"/>
                  </a:lnTo>
                  <a:lnTo>
                    <a:pt x="1420953" y="4133063"/>
                  </a:lnTo>
                  <a:cubicBezTo>
                    <a:pt x="1383245" y="4136448"/>
                    <a:pt x="1366577" y="4151435"/>
                    <a:pt x="1330034" y="4162071"/>
                  </a:cubicBezTo>
                  <a:cubicBezTo>
                    <a:pt x="1293491" y="4172707"/>
                    <a:pt x="1228624" y="4188937"/>
                    <a:pt x="1201698" y="4196879"/>
                  </a:cubicBezTo>
                  <a:cubicBezTo>
                    <a:pt x="1174773" y="4204821"/>
                    <a:pt x="1179668" y="4205582"/>
                    <a:pt x="1168478" y="4209724"/>
                  </a:cubicBezTo>
                  <a:cubicBezTo>
                    <a:pt x="1145048" y="4218842"/>
                    <a:pt x="1119056" y="4227405"/>
                    <a:pt x="1097492" y="4236660"/>
                  </a:cubicBezTo>
                  <a:cubicBezTo>
                    <a:pt x="1075928" y="4245915"/>
                    <a:pt x="1061473" y="4257379"/>
                    <a:pt x="1039094" y="4265253"/>
                  </a:cubicBezTo>
                  <a:cubicBezTo>
                    <a:pt x="1016713" y="4273127"/>
                    <a:pt x="988738" y="4277685"/>
                    <a:pt x="963211" y="4283900"/>
                  </a:cubicBezTo>
                  <a:lnTo>
                    <a:pt x="919500" y="4294673"/>
                  </a:lnTo>
                  <a:lnTo>
                    <a:pt x="830680" y="4317879"/>
                  </a:lnTo>
                  <a:cubicBezTo>
                    <a:pt x="798217" y="4326236"/>
                    <a:pt x="761092" y="4342327"/>
                    <a:pt x="724723" y="4344813"/>
                  </a:cubicBezTo>
                  <a:cubicBezTo>
                    <a:pt x="689755" y="4347715"/>
                    <a:pt x="654437" y="4348958"/>
                    <a:pt x="619468" y="4347301"/>
                  </a:cubicBezTo>
                  <a:cubicBezTo>
                    <a:pt x="575407" y="4345229"/>
                    <a:pt x="532045" y="4340671"/>
                    <a:pt x="489034" y="4325753"/>
                  </a:cubicBezTo>
                  <a:cubicBezTo>
                    <a:pt x="454414" y="4313735"/>
                    <a:pt x="421195" y="4298403"/>
                    <a:pt x="387974" y="4282243"/>
                  </a:cubicBezTo>
                  <a:cubicBezTo>
                    <a:pt x="384827" y="4280999"/>
                    <a:pt x="381680" y="4279755"/>
                    <a:pt x="379232" y="4277685"/>
                  </a:cubicBezTo>
                  <a:cubicBezTo>
                    <a:pt x="345312" y="4249921"/>
                    <a:pt x="311393" y="4221327"/>
                    <a:pt x="277123" y="4193564"/>
                  </a:cubicBezTo>
                  <a:cubicBezTo>
                    <a:pt x="251596" y="4173259"/>
                    <a:pt x="227467" y="4151296"/>
                    <a:pt x="207535" y="4123532"/>
                  </a:cubicBezTo>
                  <a:cubicBezTo>
                    <a:pt x="198093" y="4110687"/>
                    <a:pt x="187602" y="4097427"/>
                    <a:pt x="181308" y="4082509"/>
                  </a:cubicBezTo>
                  <a:cubicBezTo>
                    <a:pt x="162425" y="4038584"/>
                    <a:pt x="145640" y="3993416"/>
                    <a:pt x="127806" y="3949077"/>
                  </a:cubicBezTo>
                  <a:cubicBezTo>
                    <a:pt x="118364" y="3925458"/>
                    <a:pt x="109971" y="3901009"/>
                    <a:pt x="99131" y="3877803"/>
                  </a:cubicBezTo>
                  <a:cubicBezTo>
                    <a:pt x="79898" y="3836365"/>
                    <a:pt x="64512" y="3794513"/>
                    <a:pt x="72206" y="3745615"/>
                  </a:cubicBezTo>
                  <a:cubicBezTo>
                    <a:pt x="73604" y="3736084"/>
                    <a:pt x="70457" y="3725724"/>
                    <a:pt x="68360" y="3715779"/>
                  </a:cubicBezTo>
                  <a:cubicBezTo>
                    <a:pt x="60666" y="3677242"/>
                    <a:pt x="54371" y="3638290"/>
                    <a:pt x="43880" y="3600995"/>
                  </a:cubicBezTo>
                  <a:cubicBezTo>
                    <a:pt x="37586" y="3579033"/>
                    <a:pt x="24298" y="3559972"/>
                    <a:pt x="14507" y="3539666"/>
                  </a:cubicBezTo>
                  <a:cubicBezTo>
                    <a:pt x="3317" y="3516461"/>
                    <a:pt x="-2278" y="3491598"/>
                    <a:pt x="868" y="3465492"/>
                  </a:cubicBezTo>
                  <a:cubicBezTo>
                    <a:pt x="3667" y="3442700"/>
                    <a:pt x="7163" y="3419080"/>
                    <a:pt x="14157" y="3397947"/>
                  </a:cubicBezTo>
                  <a:cubicBezTo>
                    <a:pt x="26047" y="3362310"/>
                    <a:pt x="27794" y="3325430"/>
                    <a:pt x="27794" y="3287722"/>
                  </a:cubicBezTo>
                  <a:cubicBezTo>
                    <a:pt x="28145" y="3247525"/>
                    <a:pt x="28494" y="3206502"/>
                    <a:pt x="32691" y="3166721"/>
                  </a:cubicBezTo>
                  <a:cubicBezTo>
                    <a:pt x="35138" y="3141029"/>
                    <a:pt x="43532" y="3116166"/>
                    <a:pt x="50874" y="3091717"/>
                  </a:cubicBezTo>
                  <a:cubicBezTo>
                    <a:pt x="61715" y="3057738"/>
                    <a:pt x="77102" y="3025416"/>
                    <a:pt x="85144" y="2991022"/>
                  </a:cubicBezTo>
                  <a:cubicBezTo>
                    <a:pt x="96683" y="2941711"/>
                    <a:pt x="99831" y="2890741"/>
                    <a:pt x="90389" y="2839773"/>
                  </a:cubicBezTo>
                  <a:cubicBezTo>
                    <a:pt x="86892" y="2822368"/>
                    <a:pt x="85494" y="2803721"/>
                    <a:pt x="85844" y="2785902"/>
                  </a:cubicBezTo>
                  <a:cubicBezTo>
                    <a:pt x="86543" y="2753994"/>
                    <a:pt x="88291" y="2721674"/>
                    <a:pt x="91788" y="2690179"/>
                  </a:cubicBezTo>
                  <a:cubicBezTo>
                    <a:pt x="93886" y="2671117"/>
                    <a:pt x="99831" y="2652884"/>
                    <a:pt x="104377" y="2634237"/>
                  </a:cubicBezTo>
                  <a:cubicBezTo>
                    <a:pt x="109972" y="2613518"/>
                    <a:pt x="113819" y="2591556"/>
                    <a:pt x="121860" y="2572080"/>
                  </a:cubicBezTo>
                  <a:cubicBezTo>
                    <a:pt x="130254" y="2552604"/>
                    <a:pt x="142493" y="2534785"/>
                    <a:pt x="153333" y="2516967"/>
                  </a:cubicBezTo>
                  <a:cubicBezTo>
                    <a:pt x="165573" y="2497077"/>
                    <a:pt x="180259" y="2478845"/>
                    <a:pt x="190050" y="2457296"/>
                  </a:cubicBezTo>
                  <a:cubicBezTo>
                    <a:pt x="203339" y="2428289"/>
                    <a:pt x="220473" y="2400525"/>
                    <a:pt x="226069" y="2366545"/>
                  </a:cubicBezTo>
                  <a:cubicBezTo>
                    <a:pt x="230964" y="2337539"/>
                    <a:pt x="235859" y="2308117"/>
                    <a:pt x="241804" y="2279111"/>
                  </a:cubicBezTo>
                  <a:cubicBezTo>
                    <a:pt x="250897" y="2236014"/>
                    <a:pt x="269430" y="2197477"/>
                    <a:pt x="286565" y="2158111"/>
                  </a:cubicBezTo>
                  <a:cubicBezTo>
                    <a:pt x="290761" y="2148165"/>
                    <a:pt x="299852" y="2141122"/>
                    <a:pt x="307546" y="2133662"/>
                  </a:cubicBezTo>
                  <a:cubicBezTo>
                    <a:pt x="318036" y="2122888"/>
                    <a:pt x="331325" y="2117086"/>
                    <a:pt x="337269" y="2099268"/>
                  </a:cubicBezTo>
                  <a:cubicBezTo>
                    <a:pt x="340416" y="2089323"/>
                    <a:pt x="350558" y="2082694"/>
                    <a:pt x="357901" y="2075233"/>
                  </a:cubicBezTo>
                  <a:cubicBezTo>
                    <a:pt x="379232" y="2053686"/>
                    <a:pt x="394269" y="2026751"/>
                    <a:pt x="410005" y="1999815"/>
                  </a:cubicBezTo>
                  <a:cubicBezTo>
                    <a:pt x="420845" y="1981169"/>
                    <a:pt x="430986" y="1961693"/>
                    <a:pt x="447771" y="1947605"/>
                  </a:cubicBezTo>
                  <a:cubicBezTo>
                    <a:pt x="477494" y="1923154"/>
                    <a:pt x="505120" y="1895392"/>
                    <a:pt x="533095" y="1868043"/>
                  </a:cubicBezTo>
                  <a:cubicBezTo>
                    <a:pt x="547082" y="1854367"/>
                    <a:pt x="554075" y="1835306"/>
                    <a:pt x="559322" y="1815415"/>
                  </a:cubicBezTo>
                  <a:cubicBezTo>
                    <a:pt x="564916" y="1793867"/>
                    <a:pt x="570512" y="1772319"/>
                    <a:pt x="577156" y="1750772"/>
                  </a:cubicBezTo>
                  <a:cubicBezTo>
                    <a:pt x="587646" y="1715549"/>
                    <a:pt x="608627" y="1688199"/>
                    <a:pt x="629259" y="1660022"/>
                  </a:cubicBezTo>
                  <a:cubicBezTo>
                    <a:pt x="648492" y="1632257"/>
                    <a:pt x="670172" y="1607394"/>
                    <a:pt x="689754" y="1580045"/>
                  </a:cubicBezTo>
                  <a:cubicBezTo>
                    <a:pt x="697797" y="1568443"/>
                    <a:pt x="704092" y="1554768"/>
                    <a:pt x="708638" y="1540679"/>
                  </a:cubicBezTo>
                  <a:cubicBezTo>
                    <a:pt x="730320" y="1473964"/>
                    <a:pt x="771232" y="1430453"/>
                    <a:pt x="826134" y="1402689"/>
                  </a:cubicBezTo>
                  <a:cubicBezTo>
                    <a:pt x="837324" y="1397302"/>
                    <a:pt x="847114" y="1387357"/>
                    <a:pt x="857255" y="1379069"/>
                  </a:cubicBezTo>
                  <a:cubicBezTo>
                    <a:pt x="881034" y="1359594"/>
                    <a:pt x="905513" y="1340946"/>
                    <a:pt x="933488" y="1329757"/>
                  </a:cubicBezTo>
                  <a:cubicBezTo>
                    <a:pt x="978248" y="1311524"/>
                    <a:pt x="1021259" y="1287904"/>
                    <a:pt x="1059025" y="1253511"/>
                  </a:cubicBezTo>
                  <a:cubicBezTo>
                    <a:pt x="1078609" y="1235693"/>
                    <a:pt x="1092946" y="1212902"/>
                    <a:pt x="1105884" y="1188454"/>
                  </a:cubicBezTo>
                  <a:cubicBezTo>
                    <a:pt x="1126516" y="1149501"/>
                    <a:pt x="1125817" y="1105162"/>
                    <a:pt x="1128265" y="1061652"/>
                  </a:cubicBezTo>
                  <a:cubicBezTo>
                    <a:pt x="1130013" y="1024356"/>
                    <a:pt x="1125467" y="987062"/>
                    <a:pt x="1121969" y="950183"/>
                  </a:cubicBezTo>
                  <a:cubicBezTo>
                    <a:pt x="1120222" y="933193"/>
                    <a:pt x="1121970" y="914959"/>
                    <a:pt x="1121270" y="897555"/>
                  </a:cubicBezTo>
                  <a:cubicBezTo>
                    <a:pt x="1120222" y="863575"/>
                    <a:pt x="1118123" y="829183"/>
                    <a:pt x="1116724" y="795203"/>
                  </a:cubicBezTo>
                  <a:cubicBezTo>
                    <a:pt x="1115675" y="777798"/>
                    <a:pt x="1114975" y="759980"/>
                    <a:pt x="1114276" y="742576"/>
                  </a:cubicBezTo>
                  <a:cubicBezTo>
                    <a:pt x="1112878" y="713569"/>
                    <a:pt x="1110779" y="684147"/>
                    <a:pt x="1110430" y="654726"/>
                  </a:cubicBezTo>
                  <a:cubicBezTo>
                    <a:pt x="1109731" y="611631"/>
                    <a:pt x="1110080" y="568949"/>
                    <a:pt x="1110080" y="525853"/>
                  </a:cubicBezTo>
                  <a:cubicBezTo>
                    <a:pt x="1109731" y="474469"/>
                    <a:pt x="1108682" y="423085"/>
                    <a:pt x="1109731" y="371702"/>
                  </a:cubicBezTo>
                  <a:cubicBezTo>
                    <a:pt x="1110431" y="322804"/>
                    <a:pt x="1114976" y="274322"/>
                    <a:pt x="1115675" y="225425"/>
                  </a:cubicBezTo>
                  <a:cubicBezTo>
                    <a:pt x="1116374" y="178599"/>
                    <a:pt x="1113227" y="131774"/>
                    <a:pt x="1099939" y="87021"/>
                  </a:cubicBezTo>
                  <a:cubicBezTo>
                    <a:pt x="1093994" y="67130"/>
                    <a:pt x="1084903" y="48897"/>
                    <a:pt x="1077560" y="29835"/>
                  </a:cubicBezTo>
                  <a:cubicBezTo>
                    <a:pt x="1073713" y="20305"/>
                    <a:pt x="1070566" y="9945"/>
                    <a:pt x="1067069" y="0"/>
                  </a:cubicBezTo>
                  <a:lnTo>
                    <a:pt x="1068118" y="0"/>
                  </a:lnTo>
                  <a:cubicBezTo>
                    <a:pt x="1083154" y="28178"/>
                    <a:pt x="1098191" y="55942"/>
                    <a:pt x="1111829" y="84120"/>
                  </a:cubicBezTo>
                  <a:cubicBezTo>
                    <a:pt x="1127914" y="114785"/>
                    <a:pt x="1128964" y="149593"/>
                    <a:pt x="1131412" y="183986"/>
                  </a:cubicBezTo>
                  <a:cubicBezTo>
                    <a:pt x="1136306" y="257333"/>
                    <a:pt x="1140154" y="330678"/>
                    <a:pt x="1144000" y="404439"/>
                  </a:cubicBezTo>
                  <a:cubicBezTo>
                    <a:pt x="1146098" y="447949"/>
                    <a:pt x="1146797" y="491459"/>
                    <a:pt x="1149944" y="534555"/>
                  </a:cubicBezTo>
                  <a:cubicBezTo>
                    <a:pt x="1152393" y="567291"/>
                    <a:pt x="1157988" y="599614"/>
                    <a:pt x="1161834" y="631935"/>
                  </a:cubicBezTo>
                  <a:cubicBezTo>
                    <a:pt x="1164632" y="654726"/>
                    <a:pt x="1165681" y="677932"/>
                    <a:pt x="1168478" y="700724"/>
                  </a:cubicBezTo>
                  <a:cubicBezTo>
                    <a:pt x="1171975" y="730145"/>
                    <a:pt x="1175472" y="759565"/>
                    <a:pt x="1181067" y="788572"/>
                  </a:cubicBezTo>
                  <a:cubicBezTo>
                    <a:pt x="1188062" y="823794"/>
                    <a:pt x="1197852" y="858189"/>
                    <a:pt x="1205895" y="893412"/>
                  </a:cubicBezTo>
                  <a:cubicBezTo>
                    <a:pt x="1208343" y="903356"/>
                    <a:pt x="1207994" y="914130"/>
                    <a:pt x="1210091" y="924075"/>
                  </a:cubicBezTo>
                  <a:cubicBezTo>
                    <a:pt x="1212540" y="936093"/>
                    <a:pt x="1216386" y="948110"/>
                    <a:pt x="1219532" y="959713"/>
                  </a:cubicBezTo>
                  <a:cubicBezTo>
                    <a:pt x="1233521" y="1008610"/>
                    <a:pt x="1249956" y="1056678"/>
                    <a:pt x="1271286" y="1101432"/>
                  </a:cubicBezTo>
                  <a:cubicBezTo>
                    <a:pt x="1287022" y="1134583"/>
                    <a:pt x="1308004" y="1163175"/>
                    <a:pt x="1335979" y="1183480"/>
                  </a:cubicBezTo>
                  <a:cubicBezTo>
                    <a:pt x="1340875" y="1187210"/>
                    <a:pt x="1345770" y="1191354"/>
                    <a:pt x="1351016" y="1193011"/>
                  </a:cubicBezTo>
                  <a:lnTo>
                    <a:pt x="1445781" y="1222017"/>
                  </a:lnTo>
                  <a:cubicBezTo>
                    <a:pt x="1451027" y="1223675"/>
                    <a:pt x="1456622" y="1225747"/>
                    <a:pt x="1462217" y="1226576"/>
                  </a:cubicBezTo>
                  <a:lnTo>
                    <a:pt x="1572369" y="1244394"/>
                  </a:lnTo>
                  <a:cubicBezTo>
                    <a:pt x="1578663" y="1245638"/>
                    <a:pt x="1584957" y="1249366"/>
                    <a:pt x="1591252" y="1252267"/>
                  </a:cubicBezTo>
                  <a:cubicBezTo>
                    <a:pt x="1593349" y="1253096"/>
                    <a:pt x="1595098" y="1255583"/>
                    <a:pt x="1596846" y="1255583"/>
                  </a:cubicBezTo>
                  <a:cubicBezTo>
                    <a:pt x="1614331" y="1254753"/>
                    <a:pt x="1629367" y="1263456"/>
                    <a:pt x="1644055" y="1272573"/>
                  </a:cubicBezTo>
                  <a:cubicBezTo>
                    <a:pt x="1659440" y="1282104"/>
                    <a:pt x="1674128" y="1292463"/>
                    <a:pt x="1689514" y="1301995"/>
                  </a:cubicBezTo>
                  <a:cubicBezTo>
                    <a:pt x="1706999" y="1312354"/>
                    <a:pt x="1724483" y="1323127"/>
                    <a:pt x="1742318" y="1332244"/>
                  </a:cubicBezTo>
                  <a:cubicBezTo>
                    <a:pt x="1779734" y="1351305"/>
                    <a:pt x="1816800" y="1370782"/>
                    <a:pt x="1844776" y="1407247"/>
                  </a:cubicBezTo>
                  <a:cubicBezTo>
                    <a:pt x="1853868" y="1419264"/>
                    <a:pt x="1860862" y="1433767"/>
                    <a:pt x="1869254" y="1447028"/>
                  </a:cubicBezTo>
                  <a:cubicBezTo>
                    <a:pt x="1893732" y="1485565"/>
                    <a:pt x="1927651" y="1508772"/>
                    <a:pt x="1962621" y="1531148"/>
                  </a:cubicBezTo>
                  <a:cubicBezTo>
                    <a:pt x="1981853" y="1543165"/>
                    <a:pt x="2000387" y="1555183"/>
                    <a:pt x="2015074" y="1575487"/>
                  </a:cubicBezTo>
                  <a:cubicBezTo>
                    <a:pt x="2032558" y="1599522"/>
                    <a:pt x="2054240" y="1619412"/>
                    <a:pt x="2071374" y="1643860"/>
                  </a:cubicBezTo>
                  <a:cubicBezTo>
                    <a:pt x="2089208" y="1668724"/>
                    <a:pt x="2111238" y="1686956"/>
                    <a:pt x="2133268" y="1705189"/>
                  </a:cubicBezTo>
                  <a:cubicBezTo>
                    <a:pt x="2153551" y="1722179"/>
                    <a:pt x="2175931" y="1737511"/>
                    <a:pt x="2188170" y="1764032"/>
                  </a:cubicBezTo>
                  <a:cubicBezTo>
                    <a:pt x="2200759" y="1791381"/>
                    <a:pt x="2211948" y="1819560"/>
                    <a:pt x="2222440" y="1847737"/>
                  </a:cubicBezTo>
                  <a:cubicBezTo>
                    <a:pt x="2237825" y="1888761"/>
                    <a:pt x="2249365" y="1933100"/>
                    <a:pt x="2285384" y="1957964"/>
                  </a:cubicBezTo>
                  <a:cubicBezTo>
                    <a:pt x="2293076" y="1963350"/>
                    <a:pt x="2300769" y="1969152"/>
                    <a:pt x="2308812" y="1973295"/>
                  </a:cubicBezTo>
                  <a:cubicBezTo>
                    <a:pt x="2339235" y="1989042"/>
                    <a:pt x="2359517" y="2016805"/>
                    <a:pt x="2377001" y="2049127"/>
                  </a:cubicBezTo>
                  <a:cubicBezTo>
                    <a:pt x="2394835" y="2081863"/>
                    <a:pt x="2402878" y="2117915"/>
                    <a:pt x="2409522" y="2155210"/>
                  </a:cubicBezTo>
                  <a:cubicBezTo>
                    <a:pt x="2415117" y="2186289"/>
                    <a:pt x="2420712" y="2217782"/>
                    <a:pt x="2427706" y="2248446"/>
                  </a:cubicBezTo>
                  <a:cubicBezTo>
                    <a:pt x="2435400" y="2281183"/>
                    <a:pt x="2451136" y="2309361"/>
                    <a:pt x="2468269" y="2335467"/>
                  </a:cubicBezTo>
                  <a:cubicBezTo>
                    <a:pt x="2499043" y="2382707"/>
                    <a:pt x="2531914" y="2428289"/>
                    <a:pt x="2563385" y="2474700"/>
                  </a:cubicBezTo>
                  <a:cubicBezTo>
                    <a:pt x="2569330" y="2483403"/>
                    <a:pt x="2573876" y="2492519"/>
                    <a:pt x="2578772" y="2502049"/>
                  </a:cubicBezTo>
                  <a:cubicBezTo>
                    <a:pt x="2591360" y="2526913"/>
                    <a:pt x="2603599" y="2551775"/>
                    <a:pt x="2616537" y="2576638"/>
                  </a:cubicBezTo>
                  <a:cubicBezTo>
                    <a:pt x="2636820" y="2615176"/>
                    <a:pt x="2646611" y="2658272"/>
                    <a:pt x="2650458" y="2703025"/>
                  </a:cubicBezTo>
                  <a:cubicBezTo>
                    <a:pt x="2655003" y="2757310"/>
                    <a:pt x="2676334" y="2802064"/>
                    <a:pt x="2702911" y="2844330"/>
                  </a:cubicBezTo>
                  <a:cubicBezTo>
                    <a:pt x="2714451" y="2862978"/>
                    <a:pt x="2724942" y="2881211"/>
                    <a:pt x="2729837" y="2904002"/>
                  </a:cubicBezTo>
                  <a:cubicBezTo>
                    <a:pt x="2733334" y="2920577"/>
                    <a:pt x="2738230" y="2936738"/>
                    <a:pt x="2743474" y="2952899"/>
                  </a:cubicBezTo>
                  <a:cubicBezTo>
                    <a:pt x="2752567" y="2981077"/>
                    <a:pt x="2753965" y="3010085"/>
                    <a:pt x="2752217" y="3039919"/>
                  </a:cubicBezTo>
                  <a:cubicBezTo>
                    <a:pt x="2750119" y="3077213"/>
                    <a:pt x="2746972" y="3114923"/>
                    <a:pt x="2747671" y="3152218"/>
                  </a:cubicBezTo>
                  <a:cubicBezTo>
                    <a:pt x="2748370" y="3183711"/>
                    <a:pt x="2753266" y="3215618"/>
                    <a:pt x="2758162" y="3246697"/>
                  </a:cubicBezTo>
                  <a:cubicBezTo>
                    <a:pt x="2762358" y="3272802"/>
                    <a:pt x="2764106" y="3298494"/>
                    <a:pt x="2761658" y="3324602"/>
                  </a:cubicBezTo>
                  <a:cubicBezTo>
                    <a:pt x="2756413" y="3381786"/>
                    <a:pt x="2751169" y="3439385"/>
                    <a:pt x="2746273" y="3496570"/>
                  </a:cubicBezTo>
                  <a:cubicBezTo>
                    <a:pt x="2743125" y="3534693"/>
                    <a:pt x="2733334" y="3569916"/>
                    <a:pt x="2718297" y="3603481"/>
                  </a:cubicBezTo>
                  <a:cubicBezTo>
                    <a:pt x="2715150" y="3610526"/>
                    <a:pt x="2712003" y="3617985"/>
                    <a:pt x="2709904" y="3625443"/>
                  </a:cubicBezTo>
                  <a:cubicBezTo>
                    <a:pt x="2704309" y="3646577"/>
                    <a:pt x="2693119" y="3662738"/>
                    <a:pt x="2679482" y="3677656"/>
                  </a:cubicBezTo>
                  <a:cubicBezTo>
                    <a:pt x="2674236" y="3683872"/>
                    <a:pt x="2673187" y="3695474"/>
                    <a:pt x="2670739" y="3705005"/>
                  </a:cubicBezTo>
                  <a:cubicBezTo>
                    <a:pt x="2669691" y="3709149"/>
                    <a:pt x="2670739" y="3714536"/>
                    <a:pt x="2668992" y="3718265"/>
                  </a:cubicBezTo>
                  <a:cubicBezTo>
                    <a:pt x="2657802" y="3742300"/>
                    <a:pt x="2646261" y="3765920"/>
                    <a:pt x="2634722" y="3789540"/>
                  </a:cubicBezTo>
                  <a:cubicBezTo>
                    <a:pt x="2620385" y="3818546"/>
                    <a:pt x="2605698" y="3847553"/>
                    <a:pt x="2591360" y="3876561"/>
                  </a:cubicBezTo>
                  <a:cubicBezTo>
                    <a:pt x="2588213" y="3883604"/>
                    <a:pt x="2585066" y="3891063"/>
                    <a:pt x="2583667" y="3898522"/>
                  </a:cubicBezTo>
                  <a:cubicBezTo>
                    <a:pt x="2577722" y="3935817"/>
                    <a:pt x="2562686" y="3968139"/>
                    <a:pt x="2548698" y="4001290"/>
                  </a:cubicBezTo>
                  <a:cubicBezTo>
                    <a:pt x="2547299" y="4005020"/>
                    <a:pt x="2545202" y="4008749"/>
                    <a:pt x="2543104" y="4012063"/>
                  </a:cubicBezTo>
                  <a:cubicBezTo>
                    <a:pt x="2503238" y="4068420"/>
                    <a:pt x="2459178" y="4117732"/>
                    <a:pt x="2396934" y="4139280"/>
                  </a:cubicBezTo>
                  <a:cubicBezTo>
                    <a:pt x="2370008" y="4148396"/>
                    <a:pt x="2344131" y="4161656"/>
                    <a:pt x="2317554" y="4171602"/>
                  </a:cubicBezTo>
                  <a:cubicBezTo>
                    <a:pt x="2288181" y="4182790"/>
                    <a:pt x="2258107" y="4191493"/>
                    <a:pt x="2228734" y="4202681"/>
                  </a:cubicBezTo>
                  <a:cubicBezTo>
                    <a:pt x="2189568" y="4217184"/>
                    <a:pt x="2149005" y="4222571"/>
                    <a:pt x="2108441" y="4228372"/>
                  </a:cubicBezTo>
                  <a:cubicBezTo>
                    <a:pt x="2096901" y="4230030"/>
                    <a:pt x="2097309" y="4235761"/>
                    <a:pt x="2074171" y="4237488"/>
                  </a:cubicBezTo>
                  <a:cubicBezTo>
                    <a:pt x="2051033" y="4239216"/>
                    <a:pt x="2017988" y="4244533"/>
                    <a:pt x="1969615" y="4238732"/>
                  </a:cubicBezTo>
                  <a:cubicBezTo>
                    <a:pt x="1921242" y="4232931"/>
                    <a:pt x="1824202" y="4212627"/>
                    <a:pt x="1783929" y="4202681"/>
                  </a:cubicBezTo>
                  <a:cubicBezTo>
                    <a:pt x="1743657" y="4192735"/>
                    <a:pt x="1746163" y="4188592"/>
                    <a:pt x="1727980" y="4179061"/>
                  </a:cubicBezTo>
                  <a:cubicBezTo>
                    <a:pt x="1673079" y="4150883"/>
                    <a:pt x="1607454" y="4149433"/>
                    <a:pt x="1556283" y="4141765"/>
                  </a:cubicBezTo>
                  <a:lnTo>
                    <a:pt x="1508244" y="4136153"/>
                  </a:lnTo>
                  <a:lnTo>
                    <a:pt x="1508437" y="4137155"/>
                  </a:lnTo>
                  <a:cubicBezTo>
                    <a:pt x="1559530" y="4523582"/>
                    <a:pt x="1328507" y="4894281"/>
                    <a:pt x="1742790" y="5306824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3557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1218" name="Graphic 5">
              <a:extLst>
                <a:ext uri="{FF2B5EF4-FFF2-40B4-BE49-F238E27FC236}">
                  <a16:creationId xmlns:a16="http://schemas.microsoft.com/office/drawing/2014/main" id="{7B99C9B7-0866-4F2F-9707-E1C6081E9C52}"/>
                </a:ext>
              </a:extLst>
            </p:cNvPr>
            <p:cNvGrpSpPr/>
            <p:nvPr/>
          </p:nvGrpSpPr>
          <p:grpSpPr>
            <a:xfrm>
              <a:off x="-1217442" y="216946"/>
              <a:ext cx="9016938" cy="4704566"/>
              <a:chOff x="-1680455" y="160145"/>
              <a:chExt cx="13699016" cy="6683725"/>
            </a:xfrm>
          </p:grpSpPr>
          <p:sp>
            <p:nvSpPr>
              <p:cNvPr id="1219" name="Freeform: Shape 1218">
                <a:extLst>
                  <a:ext uri="{FF2B5EF4-FFF2-40B4-BE49-F238E27FC236}">
                    <a16:creationId xmlns:a16="http://schemas.microsoft.com/office/drawing/2014/main" id="{66AEC0D0-B002-4668-8CAB-98AB40129CD3}"/>
                  </a:ext>
                </a:extLst>
              </p:cNvPr>
              <p:cNvSpPr/>
              <p:nvPr/>
            </p:nvSpPr>
            <p:spPr>
              <a:xfrm>
                <a:off x="7251602" y="741049"/>
                <a:ext cx="499277" cy="395653"/>
              </a:xfrm>
              <a:custGeom>
                <a:avLst/>
                <a:gdLst>
                  <a:gd name="connsiteX0" fmla="*/ 308044 w 499277"/>
                  <a:gd name="connsiteY0" fmla="*/ 0 h 395653"/>
                  <a:gd name="connsiteX1" fmla="*/ 292972 w 499277"/>
                  <a:gd name="connsiteY1" fmla="*/ 75363 h 395653"/>
                  <a:gd name="connsiteX2" fmla="*/ 465365 w 499277"/>
                  <a:gd name="connsiteY2" fmla="*/ 75363 h 395653"/>
                  <a:gd name="connsiteX3" fmla="*/ 309929 w 499277"/>
                  <a:gd name="connsiteY3" fmla="*/ 208189 h 395653"/>
                  <a:gd name="connsiteX4" fmla="*/ 503988 w 499277"/>
                  <a:gd name="connsiteY4" fmla="*/ 362683 h 395653"/>
                  <a:gd name="connsiteX5" fmla="*/ 490799 w 499277"/>
                  <a:gd name="connsiteY5" fmla="*/ 399422 h 395653"/>
                  <a:gd name="connsiteX6" fmla="*/ 225146 w 499277"/>
                  <a:gd name="connsiteY6" fmla="*/ 326885 h 395653"/>
                  <a:gd name="connsiteX7" fmla="*/ 30145 w 499277"/>
                  <a:gd name="connsiteY7" fmla="*/ 158261 h 395653"/>
                  <a:gd name="connsiteX8" fmla="*/ 0 w 499277"/>
                  <a:gd name="connsiteY8" fmla="*/ 108334 h 395653"/>
                  <a:gd name="connsiteX9" fmla="*/ 81956 w 499277"/>
                  <a:gd name="connsiteY9" fmla="*/ 60290 h 395653"/>
                  <a:gd name="connsiteX10" fmla="*/ 181812 w 499277"/>
                  <a:gd name="connsiteY10" fmla="*/ 102682 h 395653"/>
                  <a:gd name="connsiteX11" fmla="*/ 308044 w 499277"/>
                  <a:gd name="connsiteY11" fmla="*/ 0 h 395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99277" h="395653">
                    <a:moveTo>
                      <a:pt x="308044" y="0"/>
                    </a:moveTo>
                    <a:cubicBezTo>
                      <a:pt x="302392" y="27319"/>
                      <a:pt x="297682" y="48986"/>
                      <a:pt x="292972" y="75363"/>
                    </a:cubicBezTo>
                    <a:cubicBezTo>
                      <a:pt x="353262" y="75363"/>
                      <a:pt x="406958" y="75363"/>
                      <a:pt x="465365" y="75363"/>
                    </a:cubicBezTo>
                    <a:cubicBezTo>
                      <a:pt x="439929" y="146015"/>
                      <a:pt x="376813" y="169566"/>
                      <a:pt x="309929" y="208189"/>
                    </a:cubicBezTo>
                    <a:cubicBezTo>
                      <a:pt x="377755" y="261885"/>
                      <a:pt x="439929" y="311813"/>
                      <a:pt x="503988" y="362683"/>
                    </a:cubicBezTo>
                    <a:cubicBezTo>
                      <a:pt x="501161" y="370219"/>
                      <a:pt x="496451" y="383407"/>
                      <a:pt x="490799" y="399422"/>
                    </a:cubicBezTo>
                    <a:cubicBezTo>
                      <a:pt x="409784" y="347610"/>
                      <a:pt x="323117" y="323117"/>
                      <a:pt x="225146" y="326885"/>
                    </a:cubicBezTo>
                    <a:cubicBezTo>
                      <a:pt x="115869" y="331595"/>
                      <a:pt x="47102" y="263769"/>
                      <a:pt x="30145" y="158261"/>
                    </a:cubicBezTo>
                    <a:cubicBezTo>
                      <a:pt x="28261" y="144131"/>
                      <a:pt x="15072" y="131885"/>
                      <a:pt x="0" y="108334"/>
                    </a:cubicBezTo>
                    <a:cubicBezTo>
                      <a:pt x="23551" y="94203"/>
                      <a:pt x="51812" y="62174"/>
                      <a:pt x="81956" y="60290"/>
                    </a:cubicBezTo>
                    <a:cubicBezTo>
                      <a:pt x="113044" y="58406"/>
                      <a:pt x="146015" y="86667"/>
                      <a:pt x="181812" y="102682"/>
                    </a:cubicBezTo>
                    <a:cubicBezTo>
                      <a:pt x="205363" y="49928"/>
                      <a:pt x="234566" y="0"/>
                      <a:pt x="30804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4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20" name="Freeform: Shape 1219">
                <a:extLst>
                  <a:ext uri="{FF2B5EF4-FFF2-40B4-BE49-F238E27FC236}">
                    <a16:creationId xmlns:a16="http://schemas.microsoft.com/office/drawing/2014/main" id="{4C37C41C-1168-4469-A578-2B42FB7F6CB9}"/>
                  </a:ext>
                </a:extLst>
              </p:cNvPr>
              <p:cNvSpPr/>
              <p:nvPr/>
            </p:nvSpPr>
            <p:spPr>
              <a:xfrm>
                <a:off x="9423165" y="971847"/>
                <a:ext cx="423914" cy="329712"/>
              </a:xfrm>
              <a:custGeom>
                <a:avLst/>
                <a:gdLst>
                  <a:gd name="connsiteX0" fmla="*/ 410726 w 423914"/>
                  <a:gd name="connsiteY0" fmla="*/ 334422 h 329711"/>
                  <a:gd name="connsiteX1" fmla="*/ 197827 w 423914"/>
                  <a:gd name="connsiteY1" fmla="*/ 281668 h 329711"/>
                  <a:gd name="connsiteX2" fmla="*/ 26377 w 423914"/>
                  <a:gd name="connsiteY2" fmla="*/ 152609 h 329711"/>
                  <a:gd name="connsiteX3" fmla="*/ 0 w 423914"/>
                  <a:gd name="connsiteY3" fmla="*/ 117754 h 329711"/>
                  <a:gd name="connsiteX4" fmla="*/ 106450 w 423914"/>
                  <a:gd name="connsiteY4" fmla="*/ 82899 h 329711"/>
                  <a:gd name="connsiteX5" fmla="*/ 157320 w 423914"/>
                  <a:gd name="connsiteY5" fmla="*/ 67826 h 329711"/>
                  <a:gd name="connsiteX6" fmla="*/ 227973 w 423914"/>
                  <a:gd name="connsiteY6" fmla="*/ 0 h 329711"/>
                  <a:gd name="connsiteX7" fmla="*/ 241160 w 423914"/>
                  <a:gd name="connsiteY7" fmla="*/ 9420 h 329711"/>
                  <a:gd name="connsiteX8" fmla="*/ 235508 w 423914"/>
                  <a:gd name="connsiteY8" fmla="*/ 68768 h 329711"/>
                  <a:gd name="connsiteX9" fmla="*/ 372103 w 423914"/>
                  <a:gd name="connsiteY9" fmla="*/ 62174 h 329711"/>
                  <a:gd name="connsiteX10" fmla="*/ 379640 w 423914"/>
                  <a:gd name="connsiteY10" fmla="*/ 75363 h 329711"/>
                  <a:gd name="connsiteX11" fmla="*/ 298625 w 423914"/>
                  <a:gd name="connsiteY11" fmla="*/ 146957 h 329711"/>
                  <a:gd name="connsiteX12" fmla="*/ 292972 w 423914"/>
                  <a:gd name="connsiteY12" fmla="*/ 207247 h 329711"/>
                  <a:gd name="connsiteX13" fmla="*/ 389060 w 423914"/>
                  <a:gd name="connsiteY13" fmla="*/ 273190 h 329711"/>
                  <a:gd name="connsiteX14" fmla="*/ 424857 w 423914"/>
                  <a:gd name="connsiteY14" fmla="*/ 316523 h 329711"/>
                  <a:gd name="connsiteX15" fmla="*/ 410726 w 423914"/>
                  <a:gd name="connsiteY15" fmla="*/ 334422 h 329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23914" h="329711">
                    <a:moveTo>
                      <a:pt x="410726" y="334422"/>
                    </a:moveTo>
                    <a:cubicBezTo>
                      <a:pt x="349494" y="270363"/>
                      <a:pt x="273190" y="281668"/>
                      <a:pt x="197827" y="281668"/>
                    </a:cubicBezTo>
                    <a:cubicBezTo>
                      <a:pt x="96088" y="281668"/>
                      <a:pt x="56522" y="249639"/>
                      <a:pt x="26377" y="152609"/>
                    </a:cubicBezTo>
                    <a:cubicBezTo>
                      <a:pt x="22609" y="139421"/>
                      <a:pt x="9420" y="129058"/>
                      <a:pt x="0" y="117754"/>
                    </a:cubicBezTo>
                    <a:cubicBezTo>
                      <a:pt x="40508" y="60290"/>
                      <a:pt x="44276" y="58406"/>
                      <a:pt x="106450" y="82899"/>
                    </a:cubicBezTo>
                    <a:cubicBezTo>
                      <a:pt x="130001" y="92319"/>
                      <a:pt x="141305" y="87609"/>
                      <a:pt x="157320" y="67826"/>
                    </a:cubicBezTo>
                    <a:cubicBezTo>
                      <a:pt x="177103" y="42391"/>
                      <a:pt x="203479" y="22609"/>
                      <a:pt x="227973" y="0"/>
                    </a:cubicBezTo>
                    <a:cubicBezTo>
                      <a:pt x="232683" y="2826"/>
                      <a:pt x="236450" y="5652"/>
                      <a:pt x="241160" y="9420"/>
                    </a:cubicBezTo>
                    <a:cubicBezTo>
                      <a:pt x="239277" y="26377"/>
                      <a:pt x="237393" y="44276"/>
                      <a:pt x="235508" y="68768"/>
                    </a:cubicBezTo>
                    <a:cubicBezTo>
                      <a:pt x="281668" y="66884"/>
                      <a:pt x="326886" y="64058"/>
                      <a:pt x="372103" y="62174"/>
                    </a:cubicBezTo>
                    <a:cubicBezTo>
                      <a:pt x="374930" y="66884"/>
                      <a:pt x="377755" y="70652"/>
                      <a:pt x="379640" y="75363"/>
                    </a:cubicBezTo>
                    <a:cubicBezTo>
                      <a:pt x="353262" y="99855"/>
                      <a:pt x="327828" y="126232"/>
                      <a:pt x="298625" y="146957"/>
                    </a:cubicBezTo>
                    <a:cubicBezTo>
                      <a:pt x="269421" y="167682"/>
                      <a:pt x="260944" y="183696"/>
                      <a:pt x="292972" y="207247"/>
                    </a:cubicBezTo>
                    <a:cubicBezTo>
                      <a:pt x="325001" y="229856"/>
                      <a:pt x="357973" y="249639"/>
                      <a:pt x="389060" y="273190"/>
                    </a:cubicBezTo>
                    <a:cubicBezTo>
                      <a:pt x="403191" y="284494"/>
                      <a:pt x="412611" y="302393"/>
                      <a:pt x="424857" y="316523"/>
                    </a:cubicBezTo>
                    <a:cubicBezTo>
                      <a:pt x="421089" y="323117"/>
                      <a:pt x="416379" y="328769"/>
                      <a:pt x="410726" y="33442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4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21" name="Freeform: Shape 1220">
                <a:extLst>
                  <a:ext uri="{FF2B5EF4-FFF2-40B4-BE49-F238E27FC236}">
                    <a16:creationId xmlns:a16="http://schemas.microsoft.com/office/drawing/2014/main" id="{DA3A58DC-C340-445B-B257-793C97C14E5C}"/>
                  </a:ext>
                </a:extLst>
              </p:cNvPr>
              <p:cNvSpPr/>
              <p:nvPr/>
            </p:nvSpPr>
            <p:spPr>
              <a:xfrm>
                <a:off x="6096000" y="4284279"/>
                <a:ext cx="301450" cy="244930"/>
              </a:xfrm>
              <a:custGeom>
                <a:avLst/>
                <a:gdLst>
                  <a:gd name="connsiteX0" fmla="*/ 28261 w 301450"/>
                  <a:gd name="connsiteY0" fmla="*/ 70652 h 244928"/>
                  <a:gd name="connsiteX1" fmla="*/ 120581 w 301450"/>
                  <a:gd name="connsiteY1" fmla="*/ 0 h 244928"/>
                  <a:gd name="connsiteX2" fmla="*/ 211016 w 301450"/>
                  <a:gd name="connsiteY2" fmla="*/ 58406 h 244928"/>
                  <a:gd name="connsiteX3" fmla="*/ 307103 w 301450"/>
                  <a:gd name="connsiteY3" fmla="*/ 65942 h 244928"/>
                  <a:gd name="connsiteX4" fmla="*/ 286378 w 301450"/>
                  <a:gd name="connsiteY4" fmla="*/ 132827 h 244928"/>
                  <a:gd name="connsiteX5" fmla="*/ 176160 w 301450"/>
                  <a:gd name="connsiteY5" fmla="*/ 209131 h 244928"/>
                  <a:gd name="connsiteX6" fmla="*/ 38623 w 301450"/>
                  <a:gd name="connsiteY6" fmla="*/ 244929 h 244928"/>
                  <a:gd name="connsiteX7" fmla="*/ 0 w 301450"/>
                  <a:gd name="connsiteY7" fmla="*/ 242102 h 244928"/>
                  <a:gd name="connsiteX8" fmla="*/ 89493 w 301450"/>
                  <a:gd name="connsiteY8" fmla="*/ 170508 h 244928"/>
                  <a:gd name="connsiteX9" fmla="*/ 81956 w 301450"/>
                  <a:gd name="connsiteY9" fmla="*/ 113044 h 244928"/>
                  <a:gd name="connsiteX10" fmla="*/ 28261 w 301450"/>
                  <a:gd name="connsiteY10" fmla="*/ 70652 h 244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01450" h="244928">
                    <a:moveTo>
                      <a:pt x="28261" y="70652"/>
                    </a:moveTo>
                    <a:cubicBezTo>
                      <a:pt x="58406" y="39565"/>
                      <a:pt x="127174" y="95145"/>
                      <a:pt x="120581" y="0"/>
                    </a:cubicBezTo>
                    <a:cubicBezTo>
                      <a:pt x="154494" y="21667"/>
                      <a:pt x="179928" y="38623"/>
                      <a:pt x="211016" y="58406"/>
                    </a:cubicBezTo>
                    <a:cubicBezTo>
                      <a:pt x="238335" y="48986"/>
                      <a:pt x="276016" y="9420"/>
                      <a:pt x="307103" y="65942"/>
                    </a:cubicBezTo>
                    <a:cubicBezTo>
                      <a:pt x="300509" y="86667"/>
                      <a:pt x="294857" y="110218"/>
                      <a:pt x="286378" y="132827"/>
                    </a:cubicBezTo>
                    <a:cubicBezTo>
                      <a:pt x="266596" y="182754"/>
                      <a:pt x="224204" y="198769"/>
                      <a:pt x="176160" y="209131"/>
                    </a:cubicBezTo>
                    <a:cubicBezTo>
                      <a:pt x="130001" y="219494"/>
                      <a:pt x="84783" y="233624"/>
                      <a:pt x="38623" y="244929"/>
                    </a:cubicBezTo>
                    <a:cubicBezTo>
                      <a:pt x="30145" y="246813"/>
                      <a:pt x="20725" y="243987"/>
                      <a:pt x="0" y="242102"/>
                    </a:cubicBezTo>
                    <a:cubicBezTo>
                      <a:pt x="36740" y="212899"/>
                      <a:pt x="64059" y="193117"/>
                      <a:pt x="89493" y="170508"/>
                    </a:cubicBezTo>
                    <a:cubicBezTo>
                      <a:pt x="113044" y="149783"/>
                      <a:pt x="123406" y="129059"/>
                      <a:pt x="81956" y="113044"/>
                    </a:cubicBezTo>
                    <a:cubicBezTo>
                      <a:pt x="61232" y="104566"/>
                      <a:pt x="46160" y="84783"/>
                      <a:pt x="28261" y="7065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4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22" name="Freeform: Shape 1221">
                <a:extLst>
                  <a:ext uri="{FF2B5EF4-FFF2-40B4-BE49-F238E27FC236}">
                    <a16:creationId xmlns:a16="http://schemas.microsoft.com/office/drawing/2014/main" id="{BD6AD5A3-1D7B-463F-9049-E9B61469D9C2}"/>
                  </a:ext>
                </a:extLst>
              </p:cNvPr>
              <p:cNvSpPr/>
              <p:nvPr/>
            </p:nvSpPr>
            <p:spPr>
              <a:xfrm flipV="1">
                <a:off x="-1680455" y="160145"/>
                <a:ext cx="13699016" cy="6683725"/>
              </a:xfrm>
              <a:custGeom>
                <a:avLst/>
                <a:gdLst>
                  <a:gd name="connsiteX0" fmla="*/ 11792369 w 11841354"/>
                  <a:gd name="connsiteY0" fmla="*/ 5810459 h 6679013"/>
                  <a:gd name="connsiteX1" fmla="*/ 11843238 w 11841354"/>
                  <a:gd name="connsiteY1" fmla="*/ 5798213 h 6679013"/>
                  <a:gd name="connsiteX2" fmla="*/ 11644470 w 11841354"/>
                  <a:gd name="connsiteY2" fmla="*/ 5772778 h 6679013"/>
                  <a:gd name="connsiteX3" fmla="*/ 11543672 w 11841354"/>
                  <a:gd name="connsiteY3" fmla="*/ 5786909 h 6679013"/>
                  <a:gd name="connsiteX4" fmla="*/ 11386352 w 11841354"/>
                  <a:gd name="connsiteY4" fmla="*/ 5629589 h 6679013"/>
                  <a:gd name="connsiteX5" fmla="*/ 11605846 w 11841354"/>
                  <a:gd name="connsiteY5" fmla="*/ 5629589 h 6679013"/>
                  <a:gd name="connsiteX6" fmla="*/ 11606788 w 11841354"/>
                  <a:gd name="connsiteY6" fmla="*/ 5614517 h 6679013"/>
                  <a:gd name="connsiteX7" fmla="*/ 11539904 w 11841354"/>
                  <a:gd name="connsiteY7" fmla="*/ 5604155 h 6679013"/>
                  <a:gd name="connsiteX8" fmla="*/ 11308164 w 11841354"/>
                  <a:gd name="connsiteY8" fmla="*/ 5549516 h 6679013"/>
                  <a:gd name="connsiteX9" fmla="*/ 11281787 w 11841354"/>
                  <a:gd name="connsiteY9" fmla="*/ 5521255 h 6679013"/>
                  <a:gd name="connsiteX10" fmla="*/ 11232802 w 11841354"/>
                  <a:gd name="connsiteY10" fmla="*/ 5387487 h 6679013"/>
                  <a:gd name="connsiteX11" fmla="*/ 11272367 w 11841354"/>
                  <a:gd name="connsiteY11" fmla="*/ 5243356 h 6679013"/>
                  <a:gd name="connsiteX12" fmla="*/ 11317585 w 11841354"/>
                  <a:gd name="connsiteY12" fmla="*/ 5217921 h 6679013"/>
                  <a:gd name="connsiteX13" fmla="*/ 11349614 w 11841354"/>
                  <a:gd name="connsiteY13" fmla="*/ 5181182 h 6679013"/>
                  <a:gd name="connsiteX14" fmla="*/ 11341135 w 11841354"/>
                  <a:gd name="connsiteY14" fmla="*/ 5174587 h 6679013"/>
                  <a:gd name="connsiteX15" fmla="*/ 11283672 w 11841354"/>
                  <a:gd name="connsiteY15" fmla="*/ 5205674 h 6679013"/>
                  <a:gd name="connsiteX16" fmla="*/ 11262946 w 11841354"/>
                  <a:gd name="connsiteY16" fmla="*/ 5162341 h 6679013"/>
                  <a:gd name="connsiteX17" fmla="*/ 11189468 w 11841354"/>
                  <a:gd name="connsiteY17" fmla="*/ 5189660 h 6679013"/>
                  <a:gd name="connsiteX18" fmla="*/ 10868234 w 11841354"/>
                  <a:gd name="connsiteY18" fmla="*/ 5095457 h 6679013"/>
                  <a:gd name="connsiteX19" fmla="*/ 10745770 w 11841354"/>
                  <a:gd name="connsiteY19" fmla="*/ 5047413 h 6679013"/>
                  <a:gd name="connsiteX20" fmla="*/ 10736350 w 11841354"/>
                  <a:gd name="connsiteY20" fmla="*/ 5045529 h 6679013"/>
                  <a:gd name="connsiteX21" fmla="*/ 10503668 w 11841354"/>
                  <a:gd name="connsiteY21" fmla="*/ 5034225 h 6679013"/>
                  <a:gd name="connsiteX22" fmla="*/ 10335044 w 11841354"/>
                  <a:gd name="connsiteY22" fmla="*/ 5045529 h 6679013"/>
                  <a:gd name="connsiteX23" fmla="*/ 10083521 w 11841354"/>
                  <a:gd name="connsiteY23" fmla="*/ 5018210 h 6679013"/>
                  <a:gd name="connsiteX24" fmla="*/ 9928086 w 11841354"/>
                  <a:gd name="connsiteY24" fmla="*/ 4979586 h 6679013"/>
                  <a:gd name="connsiteX25" fmla="*/ 10151347 w 11841354"/>
                  <a:gd name="connsiteY25" fmla="*/ 4919297 h 6679013"/>
                  <a:gd name="connsiteX26" fmla="*/ 10292652 w 11841354"/>
                  <a:gd name="connsiteY26" fmla="*/ 4949442 h 6679013"/>
                  <a:gd name="connsiteX27" fmla="*/ 10494247 w 11841354"/>
                  <a:gd name="connsiteY27" fmla="*/ 4953209 h 6679013"/>
                  <a:gd name="connsiteX28" fmla="*/ 10627074 w 11841354"/>
                  <a:gd name="connsiteY28" fmla="*/ 4905166 h 6679013"/>
                  <a:gd name="connsiteX29" fmla="*/ 10958670 w 11841354"/>
                  <a:gd name="connsiteY29" fmla="*/ 4787412 h 6679013"/>
                  <a:gd name="connsiteX30" fmla="*/ 11348671 w 11841354"/>
                  <a:gd name="connsiteY30" fmla="*/ 4827919 h 6679013"/>
                  <a:gd name="connsiteX31" fmla="*/ 11550266 w 11841354"/>
                  <a:gd name="connsiteY31" fmla="*/ 4762919 h 6679013"/>
                  <a:gd name="connsiteX32" fmla="*/ 11644470 w 11841354"/>
                  <a:gd name="connsiteY32" fmla="*/ 4680962 h 6679013"/>
                  <a:gd name="connsiteX33" fmla="*/ 11709470 w 11841354"/>
                  <a:gd name="connsiteY33" fmla="*/ 4629150 h 6679013"/>
                  <a:gd name="connsiteX34" fmla="*/ 11408019 w 11841354"/>
                  <a:gd name="connsiteY34" fmla="*/ 4721470 h 6679013"/>
                  <a:gd name="connsiteX35" fmla="*/ 11091497 w 11841354"/>
                  <a:gd name="connsiteY35" fmla="*/ 4744078 h 6679013"/>
                  <a:gd name="connsiteX36" fmla="*/ 10984105 w 11841354"/>
                  <a:gd name="connsiteY36" fmla="*/ 4646107 h 6679013"/>
                  <a:gd name="connsiteX37" fmla="*/ 10764611 w 11841354"/>
                  <a:gd name="connsiteY37" fmla="*/ 4753498 h 6679013"/>
                  <a:gd name="connsiteX38" fmla="*/ 10660045 w 11841354"/>
                  <a:gd name="connsiteY38" fmla="*/ 4801542 h 6679013"/>
                  <a:gd name="connsiteX39" fmla="*/ 10474465 w 11841354"/>
                  <a:gd name="connsiteY39" fmla="*/ 4859949 h 6679013"/>
                  <a:gd name="connsiteX40" fmla="*/ 10396276 w 11841354"/>
                  <a:gd name="connsiteY40" fmla="*/ 4870311 h 6679013"/>
                  <a:gd name="connsiteX41" fmla="*/ 10289827 w 11841354"/>
                  <a:gd name="connsiteY41" fmla="*/ 4873137 h 6679013"/>
                  <a:gd name="connsiteX42" fmla="*/ 9843303 w 11841354"/>
                  <a:gd name="connsiteY42" fmla="*/ 4878789 h 6679013"/>
                  <a:gd name="connsiteX43" fmla="*/ 9825404 w 11841354"/>
                  <a:gd name="connsiteY43" fmla="*/ 4883499 h 6679013"/>
                  <a:gd name="connsiteX44" fmla="*/ 9524895 w 11841354"/>
                  <a:gd name="connsiteY44" fmla="*/ 4960746 h 6679013"/>
                  <a:gd name="connsiteX45" fmla="*/ 8885255 w 11841354"/>
                  <a:gd name="connsiteY45" fmla="*/ 5014442 h 6679013"/>
                  <a:gd name="connsiteX46" fmla="*/ 8429311 w 11841354"/>
                  <a:gd name="connsiteY46" fmla="*/ 5184008 h 6679013"/>
                  <a:gd name="connsiteX47" fmla="*/ 7993150 w 11841354"/>
                  <a:gd name="connsiteY47" fmla="*/ 5320602 h 6679013"/>
                  <a:gd name="connsiteX48" fmla="*/ 7708656 w 11841354"/>
                  <a:gd name="connsiteY48" fmla="*/ 5253718 h 6679013"/>
                  <a:gd name="connsiteX49" fmla="*/ 7378003 w 11841354"/>
                  <a:gd name="connsiteY49" fmla="*/ 5013500 h 6679013"/>
                  <a:gd name="connsiteX50" fmla="*/ 7342206 w 11841354"/>
                  <a:gd name="connsiteY50" fmla="*/ 4977703 h 6679013"/>
                  <a:gd name="connsiteX51" fmla="*/ 7244234 w 11841354"/>
                  <a:gd name="connsiteY51" fmla="*/ 4895746 h 6679013"/>
                  <a:gd name="connsiteX52" fmla="*/ 7128364 w 11841354"/>
                  <a:gd name="connsiteY52" fmla="*/ 4856180 h 6679013"/>
                  <a:gd name="connsiteX53" fmla="*/ 6676188 w 11841354"/>
                  <a:gd name="connsiteY53" fmla="*/ 4596179 h 6679013"/>
                  <a:gd name="connsiteX54" fmla="*/ 6599883 w 11841354"/>
                  <a:gd name="connsiteY54" fmla="*/ 4550962 h 6679013"/>
                  <a:gd name="connsiteX55" fmla="*/ 6384158 w 11841354"/>
                  <a:gd name="connsiteY55" fmla="*/ 4379511 h 6679013"/>
                  <a:gd name="connsiteX56" fmla="*/ 6255099 w 11841354"/>
                  <a:gd name="connsiteY56" fmla="*/ 4190163 h 6679013"/>
                  <a:gd name="connsiteX57" fmla="*/ 6241911 w 11841354"/>
                  <a:gd name="connsiteY57" fmla="*/ 4144945 h 6679013"/>
                  <a:gd name="connsiteX58" fmla="*/ 6287129 w 11841354"/>
                  <a:gd name="connsiteY58" fmla="*/ 4121394 h 6679013"/>
                  <a:gd name="connsiteX59" fmla="*/ 6326694 w 11841354"/>
                  <a:gd name="connsiteY59" fmla="*/ 4107264 h 6679013"/>
                  <a:gd name="connsiteX60" fmla="*/ 6436912 w 11841354"/>
                  <a:gd name="connsiteY60" fmla="*/ 3945234 h 6679013"/>
                  <a:gd name="connsiteX61" fmla="*/ 6505680 w 11841354"/>
                  <a:gd name="connsiteY61" fmla="*/ 3937698 h 6679013"/>
                  <a:gd name="connsiteX62" fmla="*/ 6602710 w 11841354"/>
                  <a:gd name="connsiteY62" fmla="*/ 4005524 h 6679013"/>
                  <a:gd name="connsiteX63" fmla="*/ 6849522 w 11841354"/>
                  <a:gd name="connsiteY63" fmla="*/ 4225960 h 6679013"/>
                  <a:gd name="connsiteX64" fmla="*/ 7090683 w 11841354"/>
                  <a:gd name="connsiteY64" fmla="*/ 4467121 h 6679013"/>
                  <a:gd name="connsiteX65" fmla="*/ 7134958 w 11841354"/>
                  <a:gd name="connsiteY65" fmla="*/ 4490672 h 6679013"/>
                  <a:gd name="connsiteX66" fmla="*/ 6889087 w 11841354"/>
                  <a:gd name="connsiteY66" fmla="*/ 4162844 h 6679013"/>
                  <a:gd name="connsiteX67" fmla="*/ 6596115 w 11841354"/>
                  <a:gd name="connsiteY67" fmla="*/ 3891538 h 6679013"/>
                  <a:gd name="connsiteX68" fmla="*/ 6760029 w 11841354"/>
                  <a:gd name="connsiteY68" fmla="*/ 3899075 h 6679013"/>
                  <a:gd name="connsiteX69" fmla="*/ 6907928 w 11841354"/>
                  <a:gd name="connsiteY69" fmla="*/ 3969727 h 6679013"/>
                  <a:gd name="connsiteX70" fmla="*/ 7041697 w 11841354"/>
                  <a:gd name="connsiteY70" fmla="*/ 3984800 h 6679013"/>
                  <a:gd name="connsiteX71" fmla="*/ 6962566 w 11841354"/>
                  <a:gd name="connsiteY71" fmla="*/ 3943350 h 6679013"/>
                  <a:gd name="connsiteX72" fmla="*/ 6791116 w 11841354"/>
                  <a:gd name="connsiteY72" fmla="*/ 3840669 h 6679013"/>
                  <a:gd name="connsiteX73" fmla="*/ 6737420 w 11841354"/>
                  <a:gd name="connsiteY73" fmla="*/ 3771900 h 6679013"/>
                  <a:gd name="connsiteX74" fmla="*/ 6713869 w 11841354"/>
                  <a:gd name="connsiteY74" fmla="*/ 3721030 h 6679013"/>
                  <a:gd name="connsiteX75" fmla="*/ 6666768 w 11841354"/>
                  <a:gd name="connsiteY75" fmla="*/ 3754001 h 6679013"/>
                  <a:gd name="connsiteX76" fmla="*/ 6591405 w 11841354"/>
                  <a:gd name="connsiteY76" fmla="*/ 3790741 h 6679013"/>
                  <a:gd name="connsiteX77" fmla="*/ 6491549 w 11841354"/>
                  <a:gd name="connsiteY77" fmla="*/ 3732335 h 6679013"/>
                  <a:gd name="connsiteX78" fmla="*/ 6199519 w 11841354"/>
                  <a:gd name="connsiteY78" fmla="*/ 3520377 h 6679013"/>
                  <a:gd name="connsiteX79" fmla="*/ 6014881 w 11841354"/>
                  <a:gd name="connsiteY79" fmla="*/ 3483638 h 6679013"/>
                  <a:gd name="connsiteX80" fmla="*/ 5964953 w 11841354"/>
                  <a:gd name="connsiteY80" fmla="*/ 3475160 h 6679013"/>
                  <a:gd name="connsiteX81" fmla="*/ 6095895 w 11841354"/>
                  <a:gd name="connsiteY81" fmla="*/ 3357406 h 6679013"/>
                  <a:gd name="connsiteX82" fmla="*/ 6390752 w 11841354"/>
                  <a:gd name="connsiteY82" fmla="*/ 3348927 h 6679013"/>
                  <a:gd name="connsiteX83" fmla="*/ 6429375 w 11841354"/>
                  <a:gd name="connsiteY83" fmla="*/ 3336681 h 6679013"/>
                  <a:gd name="connsiteX84" fmla="*/ 6427491 w 11841354"/>
                  <a:gd name="connsiteY84" fmla="*/ 3322551 h 6679013"/>
                  <a:gd name="connsiteX85" fmla="*/ 6380390 w 11841354"/>
                  <a:gd name="connsiteY85" fmla="*/ 3315956 h 6679013"/>
                  <a:gd name="connsiteX86" fmla="*/ 6168432 w 11841354"/>
                  <a:gd name="connsiteY86" fmla="*/ 3282985 h 6679013"/>
                  <a:gd name="connsiteX87" fmla="*/ 6152417 w 11841354"/>
                  <a:gd name="connsiteY87" fmla="*/ 3225521 h 6679013"/>
                  <a:gd name="connsiteX88" fmla="*/ 6511332 w 11841354"/>
                  <a:gd name="connsiteY88" fmla="*/ 2815737 h 6679013"/>
                  <a:gd name="connsiteX89" fmla="*/ 6638507 w 11841354"/>
                  <a:gd name="connsiteY89" fmla="*/ 2665011 h 6679013"/>
                  <a:gd name="connsiteX90" fmla="*/ 6757203 w 11841354"/>
                  <a:gd name="connsiteY90" fmla="*/ 2525591 h 6679013"/>
                  <a:gd name="connsiteX91" fmla="*/ 6856116 w 11841354"/>
                  <a:gd name="connsiteY91" fmla="*/ 2382401 h 6679013"/>
                  <a:gd name="connsiteX92" fmla="*/ 7008726 w 11841354"/>
                  <a:gd name="connsiteY92" fmla="*/ 2246749 h 6679013"/>
                  <a:gd name="connsiteX93" fmla="*/ 7097277 w 11841354"/>
                  <a:gd name="connsiteY93" fmla="*/ 2260879 h 6679013"/>
                  <a:gd name="connsiteX94" fmla="*/ 7214089 w 11841354"/>
                  <a:gd name="connsiteY94" fmla="*/ 2304213 h 6679013"/>
                  <a:gd name="connsiteX95" fmla="*/ 7389307 w 11841354"/>
                  <a:gd name="connsiteY95" fmla="*/ 2325879 h 6679013"/>
                  <a:gd name="connsiteX96" fmla="*/ 7466553 w 11841354"/>
                  <a:gd name="connsiteY96" fmla="*/ 2344720 h 6679013"/>
                  <a:gd name="connsiteX97" fmla="*/ 7619163 w 11841354"/>
                  <a:gd name="connsiteY97" fmla="*/ 2409720 h 6679013"/>
                  <a:gd name="connsiteX98" fmla="*/ 7794381 w 11841354"/>
                  <a:gd name="connsiteY98" fmla="*/ 2456822 h 6679013"/>
                  <a:gd name="connsiteX99" fmla="*/ 7810396 w 11841354"/>
                  <a:gd name="connsiteY99" fmla="*/ 2449286 h 6679013"/>
                  <a:gd name="connsiteX100" fmla="*/ 8190035 w 11841354"/>
                  <a:gd name="connsiteY100" fmla="*/ 2274068 h 6679013"/>
                  <a:gd name="connsiteX101" fmla="*/ 8314383 w 11841354"/>
                  <a:gd name="connsiteY101" fmla="*/ 2309865 h 6679013"/>
                  <a:gd name="connsiteX102" fmla="*/ 8316267 w 11841354"/>
                  <a:gd name="connsiteY102" fmla="*/ 2310807 h 6679013"/>
                  <a:gd name="connsiteX103" fmla="*/ 8589457 w 11841354"/>
                  <a:gd name="connsiteY103" fmla="*/ 2322111 h 6679013"/>
                  <a:gd name="connsiteX104" fmla="*/ 8598877 w 11841354"/>
                  <a:gd name="connsiteY104" fmla="*/ 2219430 h 6679013"/>
                  <a:gd name="connsiteX105" fmla="*/ 8549891 w 11841354"/>
                  <a:gd name="connsiteY105" fmla="*/ 2232618 h 6679013"/>
                  <a:gd name="connsiteX106" fmla="*/ 8298369 w 11841354"/>
                  <a:gd name="connsiteY106" fmla="*/ 2226024 h 6679013"/>
                  <a:gd name="connsiteX107" fmla="*/ 8185325 w 11841354"/>
                  <a:gd name="connsiteY107" fmla="*/ 2217546 h 6679013"/>
                  <a:gd name="connsiteX108" fmla="*/ 7994092 w 11841354"/>
                  <a:gd name="connsiteY108" fmla="*/ 2316459 h 6679013"/>
                  <a:gd name="connsiteX109" fmla="*/ 7919672 w 11841354"/>
                  <a:gd name="connsiteY109" fmla="*/ 2354140 h 6679013"/>
                  <a:gd name="connsiteX110" fmla="*/ 7732207 w 11841354"/>
                  <a:gd name="connsiteY110" fmla="*/ 2367329 h 6679013"/>
                  <a:gd name="connsiteX111" fmla="*/ 7629526 w 11841354"/>
                  <a:gd name="connsiteY111" fmla="*/ 2299503 h 6679013"/>
                  <a:gd name="connsiteX112" fmla="*/ 7685105 w 11841354"/>
                  <a:gd name="connsiteY112" fmla="*/ 2215662 h 6679013"/>
                  <a:gd name="connsiteX113" fmla="*/ 7762352 w 11841354"/>
                  <a:gd name="connsiteY113" fmla="*/ 2136531 h 6679013"/>
                  <a:gd name="connsiteX114" fmla="*/ 7813222 w 11841354"/>
                  <a:gd name="connsiteY114" fmla="*/ 1956603 h 6679013"/>
                  <a:gd name="connsiteX115" fmla="*/ 7861266 w 11841354"/>
                  <a:gd name="connsiteY115" fmla="*/ 1861457 h 6679013"/>
                  <a:gd name="connsiteX116" fmla="*/ 8084527 w 11841354"/>
                  <a:gd name="connsiteY116" fmla="*/ 1649500 h 6679013"/>
                  <a:gd name="connsiteX117" fmla="*/ 8303079 w 11841354"/>
                  <a:gd name="connsiteY117" fmla="*/ 1461093 h 6679013"/>
                  <a:gd name="connsiteX118" fmla="*/ 8356775 w 11841354"/>
                  <a:gd name="connsiteY118" fmla="*/ 1486528 h 6679013"/>
                  <a:gd name="connsiteX119" fmla="*/ 8405760 w 11841354"/>
                  <a:gd name="connsiteY119" fmla="*/ 1534572 h 6679013"/>
                  <a:gd name="connsiteX120" fmla="*/ 8503732 w 11841354"/>
                  <a:gd name="connsiteY120" fmla="*/ 1566601 h 6679013"/>
                  <a:gd name="connsiteX121" fmla="*/ 8619602 w 11841354"/>
                  <a:gd name="connsiteY121" fmla="*/ 1596746 h 6679013"/>
                  <a:gd name="connsiteX122" fmla="*/ 8738298 w 11841354"/>
                  <a:gd name="connsiteY122" fmla="*/ 1484644 h 6679013"/>
                  <a:gd name="connsiteX123" fmla="*/ 8784458 w 11841354"/>
                  <a:gd name="connsiteY123" fmla="*/ 1465803 h 6679013"/>
                  <a:gd name="connsiteX124" fmla="*/ 8998299 w 11841354"/>
                  <a:gd name="connsiteY124" fmla="*/ 1437542 h 6679013"/>
                  <a:gd name="connsiteX125" fmla="*/ 8991705 w 11841354"/>
                  <a:gd name="connsiteY125" fmla="*/ 1429064 h 6679013"/>
                  <a:gd name="connsiteX126" fmla="*/ 9042575 w 11841354"/>
                  <a:gd name="connsiteY126" fmla="*/ 1374426 h 6679013"/>
                  <a:gd name="connsiteX127" fmla="*/ 8980400 w 11841354"/>
                  <a:gd name="connsiteY127" fmla="*/ 1393267 h 6679013"/>
                  <a:gd name="connsiteX128" fmla="*/ 8811777 w 11841354"/>
                  <a:gd name="connsiteY128" fmla="*/ 1443195 h 6679013"/>
                  <a:gd name="connsiteX129" fmla="*/ 8766559 w 11841354"/>
                  <a:gd name="connsiteY129" fmla="*/ 1421528 h 6679013"/>
                  <a:gd name="connsiteX130" fmla="*/ 8641268 w 11841354"/>
                  <a:gd name="connsiteY130" fmla="*/ 1458267 h 6679013"/>
                  <a:gd name="connsiteX131" fmla="*/ 8425543 w 11841354"/>
                  <a:gd name="connsiteY131" fmla="*/ 1418702 h 6679013"/>
                  <a:gd name="connsiteX132" fmla="*/ 8245615 w 11841354"/>
                  <a:gd name="connsiteY132" fmla="*/ 1442253 h 6679013"/>
                  <a:gd name="connsiteX133" fmla="*/ 8037426 w 11841354"/>
                  <a:gd name="connsiteY133" fmla="*/ 1620297 h 6679013"/>
                  <a:gd name="connsiteX134" fmla="*/ 8023295 w 11841354"/>
                  <a:gd name="connsiteY134" fmla="*/ 1649500 h 6679013"/>
                  <a:gd name="connsiteX135" fmla="*/ 7910251 w 11841354"/>
                  <a:gd name="connsiteY135" fmla="*/ 1796457 h 6679013"/>
                  <a:gd name="connsiteX136" fmla="*/ 7807570 w 11841354"/>
                  <a:gd name="connsiteY136" fmla="*/ 1763486 h 6679013"/>
                  <a:gd name="connsiteX137" fmla="*/ 7776483 w 11841354"/>
                  <a:gd name="connsiteY137" fmla="*/ 1702254 h 6679013"/>
                  <a:gd name="connsiteX138" fmla="*/ 7762352 w 11841354"/>
                  <a:gd name="connsiteY138" fmla="*/ 1706022 h 6679013"/>
                  <a:gd name="connsiteX139" fmla="*/ 7726555 w 11841354"/>
                  <a:gd name="connsiteY139" fmla="*/ 1959429 h 6679013"/>
                  <a:gd name="connsiteX140" fmla="*/ 7721845 w 11841354"/>
                  <a:gd name="connsiteY140" fmla="*/ 1986748 h 6679013"/>
                  <a:gd name="connsiteX141" fmla="*/ 7615395 w 11841354"/>
                  <a:gd name="connsiteY141" fmla="*/ 2201531 h 6679013"/>
                  <a:gd name="connsiteX142" fmla="*/ 7489163 w 11841354"/>
                  <a:gd name="connsiteY142" fmla="*/ 2238271 h 6679013"/>
                  <a:gd name="connsiteX143" fmla="*/ 7349742 w 11841354"/>
                  <a:gd name="connsiteY143" fmla="*/ 2218488 h 6679013"/>
                  <a:gd name="connsiteX144" fmla="*/ 7147205 w 11841354"/>
                  <a:gd name="connsiteY144" fmla="*/ 2073415 h 6679013"/>
                  <a:gd name="connsiteX145" fmla="*/ 7144379 w 11841354"/>
                  <a:gd name="connsiteY145" fmla="*/ 2047038 h 6679013"/>
                  <a:gd name="connsiteX146" fmla="*/ 7250828 w 11841354"/>
                  <a:gd name="connsiteY146" fmla="*/ 1808703 h 6679013"/>
                  <a:gd name="connsiteX147" fmla="*/ 7276263 w 11841354"/>
                  <a:gd name="connsiteY147" fmla="*/ 1755949 h 6679013"/>
                  <a:gd name="connsiteX148" fmla="*/ 7363872 w 11841354"/>
                  <a:gd name="connsiteY148" fmla="*/ 1588268 h 6679013"/>
                  <a:gd name="connsiteX149" fmla="*/ 7536264 w 11841354"/>
                  <a:gd name="connsiteY149" fmla="*/ 1421528 h 6679013"/>
                  <a:gd name="connsiteX150" fmla="*/ 7646482 w 11841354"/>
                  <a:gd name="connsiteY150" fmla="*/ 1347107 h 6679013"/>
                  <a:gd name="connsiteX151" fmla="*/ 7677569 w 11841354"/>
                  <a:gd name="connsiteY151" fmla="*/ 1321672 h 6679013"/>
                  <a:gd name="connsiteX152" fmla="*/ 7779309 w 11841354"/>
                  <a:gd name="connsiteY152" fmla="*/ 1174715 h 6679013"/>
                  <a:gd name="connsiteX153" fmla="*/ 7981846 w 11841354"/>
                  <a:gd name="connsiteY153" fmla="*/ 1012685 h 6679013"/>
                  <a:gd name="connsiteX154" fmla="*/ 8204166 w 11841354"/>
                  <a:gd name="connsiteY154" fmla="*/ 923192 h 6679013"/>
                  <a:gd name="connsiteX155" fmla="*/ 8301195 w 11841354"/>
                  <a:gd name="connsiteY155" fmla="*/ 852540 h 6679013"/>
                  <a:gd name="connsiteX156" fmla="*/ 8441557 w 11841354"/>
                  <a:gd name="connsiteY156" fmla="*/ 677322 h 6679013"/>
                  <a:gd name="connsiteX157" fmla="*/ 8689313 w 11841354"/>
                  <a:gd name="connsiteY157" fmla="*/ 526596 h 6679013"/>
                  <a:gd name="connsiteX158" fmla="*/ 8723225 w 11841354"/>
                  <a:gd name="connsiteY158" fmla="*/ 512466 h 6679013"/>
                  <a:gd name="connsiteX159" fmla="*/ 9075546 w 11841354"/>
                  <a:gd name="connsiteY159" fmla="*/ 422973 h 6679013"/>
                  <a:gd name="connsiteX160" fmla="*/ 9340257 w 11841354"/>
                  <a:gd name="connsiteY160" fmla="*/ 398480 h 6679013"/>
                  <a:gd name="connsiteX161" fmla="*/ 9338373 w 11841354"/>
                  <a:gd name="connsiteY161" fmla="*/ 389060 h 6679013"/>
                  <a:gd name="connsiteX162" fmla="*/ 8954965 w 11841354"/>
                  <a:gd name="connsiteY162" fmla="*/ 389060 h 6679013"/>
                  <a:gd name="connsiteX163" fmla="*/ 8973806 w 11841354"/>
                  <a:gd name="connsiteY163" fmla="*/ 361741 h 6679013"/>
                  <a:gd name="connsiteX164" fmla="*/ 9048227 w 11841354"/>
                  <a:gd name="connsiteY164" fmla="*/ 255291 h 6679013"/>
                  <a:gd name="connsiteX165" fmla="*/ 9063299 w 11841354"/>
                  <a:gd name="connsiteY165" fmla="*/ 190291 h 6679013"/>
                  <a:gd name="connsiteX166" fmla="*/ 9118879 w 11841354"/>
                  <a:gd name="connsiteY166" fmla="*/ 0 h 6679013"/>
                  <a:gd name="connsiteX167" fmla="*/ 9090618 w 11841354"/>
                  <a:gd name="connsiteY167" fmla="*/ 29203 h 6679013"/>
                  <a:gd name="connsiteX168" fmla="*/ 9029386 w 11841354"/>
                  <a:gd name="connsiteY168" fmla="*/ 249639 h 6679013"/>
                  <a:gd name="connsiteX169" fmla="*/ 8990763 w 11841354"/>
                  <a:gd name="connsiteY169" fmla="*/ 324059 h 6679013"/>
                  <a:gd name="connsiteX170" fmla="*/ 8637501 w 11841354"/>
                  <a:gd name="connsiteY170" fmla="*/ 487031 h 6679013"/>
                  <a:gd name="connsiteX171" fmla="*/ 8483949 w 11841354"/>
                  <a:gd name="connsiteY171" fmla="*/ 572756 h 6679013"/>
                  <a:gd name="connsiteX172" fmla="*/ 8216412 w 11841354"/>
                  <a:gd name="connsiteY172" fmla="*/ 845004 h 6679013"/>
                  <a:gd name="connsiteX173" fmla="*/ 7969599 w 11841354"/>
                  <a:gd name="connsiteY173" fmla="*/ 967468 h 6679013"/>
                  <a:gd name="connsiteX174" fmla="*/ 7826410 w 11841354"/>
                  <a:gd name="connsiteY174" fmla="*/ 1032468 h 6679013"/>
                  <a:gd name="connsiteX175" fmla="*/ 7698294 w 11841354"/>
                  <a:gd name="connsiteY175" fmla="*/ 1130440 h 6679013"/>
                  <a:gd name="connsiteX176" fmla="*/ 7688874 w 11841354"/>
                  <a:gd name="connsiteY176" fmla="*/ 1178483 h 6679013"/>
                  <a:gd name="connsiteX177" fmla="*/ 7592786 w 11841354"/>
                  <a:gd name="connsiteY177" fmla="*/ 1287759 h 6679013"/>
                  <a:gd name="connsiteX178" fmla="*/ 7554163 w 11841354"/>
                  <a:gd name="connsiteY178" fmla="*/ 1316962 h 6679013"/>
                  <a:gd name="connsiteX179" fmla="*/ 7680395 w 11841354"/>
                  <a:gd name="connsiteY179" fmla="*/ 1141744 h 6679013"/>
                  <a:gd name="connsiteX180" fmla="*/ 7605975 w 11841354"/>
                  <a:gd name="connsiteY180" fmla="*/ 1124787 h 6679013"/>
                  <a:gd name="connsiteX181" fmla="*/ 7722787 w 11841354"/>
                  <a:gd name="connsiteY181" fmla="*/ 790366 h 6679013"/>
                  <a:gd name="connsiteX182" fmla="*/ 7601265 w 11841354"/>
                  <a:gd name="connsiteY182" fmla="*/ 837467 h 6679013"/>
                  <a:gd name="connsiteX183" fmla="*/ 7547569 w 11841354"/>
                  <a:gd name="connsiteY183" fmla="*/ 1141744 h 6679013"/>
                  <a:gd name="connsiteX184" fmla="*/ 7499525 w 11841354"/>
                  <a:gd name="connsiteY184" fmla="*/ 1105005 h 6679013"/>
                  <a:gd name="connsiteX185" fmla="*/ 7489163 w 11841354"/>
                  <a:gd name="connsiteY185" fmla="*/ 1111599 h 6679013"/>
                  <a:gd name="connsiteX186" fmla="*/ 7499525 w 11841354"/>
                  <a:gd name="connsiteY186" fmla="*/ 1158701 h 6679013"/>
                  <a:gd name="connsiteX187" fmla="*/ 7508945 w 11841354"/>
                  <a:gd name="connsiteY187" fmla="*/ 1240657 h 6679013"/>
                  <a:gd name="connsiteX188" fmla="*/ 7471264 w 11841354"/>
                  <a:gd name="connsiteY188" fmla="*/ 1360296 h 6679013"/>
                  <a:gd name="connsiteX189" fmla="*/ 7413800 w 11841354"/>
                  <a:gd name="connsiteY189" fmla="*/ 1460151 h 6679013"/>
                  <a:gd name="connsiteX190" fmla="*/ 7267785 w 11841354"/>
                  <a:gd name="connsiteY190" fmla="*/ 1593920 h 6679013"/>
                  <a:gd name="connsiteX191" fmla="*/ 7253654 w 11841354"/>
                  <a:gd name="connsiteY191" fmla="*/ 1583558 h 6679013"/>
                  <a:gd name="connsiteX192" fmla="*/ 7213147 w 11841354"/>
                  <a:gd name="connsiteY192" fmla="*/ 1672109 h 6679013"/>
                  <a:gd name="connsiteX193" fmla="*/ 7090683 w 11841354"/>
                  <a:gd name="connsiteY193" fmla="*/ 1958487 h 6679013"/>
                  <a:gd name="connsiteX194" fmla="*/ 6931479 w 11841354"/>
                  <a:gd name="connsiteY194" fmla="*/ 2214720 h 6679013"/>
                  <a:gd name="connsiteX195" fmla="*/ 6810899 w 11841354"/>
                  <a:gd name="connsiteY195" fmla="*/ 2342836 h 6679013"/>
                  <a:gd name="connsiteX196" fmla="*/ 6598000 w 11841354"/>
                  <a:gd name="connsiteY196" fmla="*/ 2616026 h 6679013"/>
                  <a:gd name="connsiteX197" fmla="*/ 6351187 w 11841354"/>
                  <a:gd name="connsiteY197" fmla="*/ 2880737 h 6679013"/>
                  <a:gd name="connsiteX198" fmla="*/ 6215534 w 11841354"/>
                  <a:gd name="connsiteY198" fmla="*/ 3028636 h 6679013"/>
                  <a:gd name="connsiteX199" fmla="*/ 6202346 w 11841354"/>
                  <a:gd name="connsiteY199" fmla="*/ 3022042 h 6679013"/>
                  <a:gd name="connsiteX200" fmla="*/ 6203287 w 11841354"/>
                  <a:gd name="connsiteY200" fmla="*/ 2970230 h 6679013"/>
                  <a:gd name="connsiteX201" fmla="*/ 6286186 w 11841354"/>
                  <a:gd name="connsiteY201" fmla="*/ 2835519 h 6679013"/>
                  <a:gd name="connsiteX202" fmla="*/ 6487782 w 11841354"/>
                  <a:gd name="connsiteY202" fmla="*/ 2605663 h 6679013"/>
                  <a:gd name="connsiteX203" fmla="*/ 6483071 w 11841354"/>
                  <a:gd name="connsiteY203" fmla="*/ 2531243 h 6679013"/>
                  <a:gd name="connsiteX204" fmla="*/ 6457636 w 11841354"/>
                  <a:gd name="connsiteY204" fmla="*/ 2566098 h 6679013"/>
                  <a:gd name="connsiteX205" fmla="*/ 6238143 w 11841354"/>
                  <a:gd name="connsiteY205" fmla="*/ 2822331 h 6679013"/>
                  <a:gd name="connsiteX206" fmla="*/ 6177852 w 11841354"/>
                  <a:gd name="connsiteY206" fmla="*/ 2904288 h 6679013"/>
                  <a:gd name="connsiteX207" fmla="*/ 6130751 w 11841354"/>
                  <a:gd name="connsiteY207" fmla="*/ 2959868 h 6679013"/>
                  <a:gd name="connsiteX208" fmla="*/ 6118505 w 11841354"/>
                  <a:gd name="connsiteY208" fmla="*/ 3018274 h 6679013"/>
                  <a:gd name="connsiteX209" fmla="*/ 6122273 w 11841354"/>
                  <a:gd name="connsiteY209" fmla="*/ 3119071 h 6679013"/>
                  <a:gd name="connsiteX210" fmla="*/ 5946113 w 11841354"/>
                  <a:gd name="connsiteY210" fmla="*/ 3315956 h 6679013"/>
                  <a:gd name="connsiteX211" fmla="*/ 5857561 w 11841354"/>
                  <a:gd name="connsiteY211" fmla="*/ 3367768 h 6679013"/>
                  <a:gd name="connsiteX212" fmla="*/ 5600386 w 11841354"/>
                  <a:gd name="connsiteY212" fmla="*/ 3458203 h 6679013"/>
                  <a:gd name="connsiteX213" fmla="*/ 5513719 w 11841354"/>
                  <a:gd name="connsiteY213" fmla="*/ 3503421 h 6679013"/>
                  <a:gd name="connsiteX214" fmla="*/ 5323428 w 11841354"/>
                  <a:gd name="connsiteY214" fmla="*/ 3684291 h 6679013"/>
                  <a:gd name="connsiteX215" fmla="*/ 4883499 w 11841354"/>
                  <a:gd name="connsiteY215" fmla="*/ 3752117 h 6679013"/>
                  <a:gd name="connsiteX216" fmla="*/ 4837340 w 11841354"/>
                  <a:gd name="connsiteY216" fmla="*/ 3685233 h 6679013"/>
                  <a:gd name="connsiteX217" fmla="*/ 4817557 w 11841354"/>
                  <a:gd name="connsiteY217" fmla="*/ 3650378 h 6679013"/>
                  <a:gd name="connsiteX218" fmla="*/ 4794948 w 11841354"/>
                  <a:gd name="connsiteY218" fmla="*/ 3683349 h 6679013"/>
                  <a:gd name="connsiteX219" fmla="*/ 4779876 w 11841354"/>
                  <a:gd name="connsiteY219" fmla="*/ 3721030 h 6679013"/>
                  <a:gd name="connsiteX220" fmla="*/ 4605599 w 11841354"/>
                  <a:gd name="connsiteY220" fmla="*/ 3729509 h 6679013"/>
                  <a:gd name="connsiteX221" fmla="*/ 4549077 w 11841354"/>
                  <a:gd name="connsiteY221" fmla="*/ 3702190 h 6679013"/>
                  <a:gd name="connsiteX222" fmla="*/ 4517991 w 11841354"/>
                  <a:gd name="connsiteY222" fmla="*/ 3623059 h 6679013"/>
                  <a:gd name="connsiteX223" fmla="*/ 4655527 w 11841354"/>
                  <a:gd name="connsiteY223" fmla="*/ 3421464 h 6679013"/>
                  <a:gd name="connsiteX224" fmla="*/ 4701687 w 11841354"/>
                  <a:gd name="connsiteY224" fmla="*/ 3392261 h 6679013"/>
                  <a:gd name="connsiteX225" fmla="*/ 4729948 w 11841354"/>
                  <a:gd name="connsiteY225" fmla="*/ 3462913 h 6679013"/>
                  <a:gd name="connsiteX226" fmla="*/ 4742194 w 11841354"/>
                  <a:gd name="connsiteY226" fmla="*/ 3460087 h 6679013"/>
                  <a:gd name="connsiteX227" fmla="*/ 4736542 w 11841354"/>
                  <a:gd name="connsiteY227" fmla="*/ 3409217 h 6679013"/>
                  <a:gd name="connsiteX228" fmla="*/ 4752557 w 11841354"/>
                  <a:gd name="connsiteY228" fmla="*/ 3364942 h 6679013"/>
                  <a:gd name="connsiteX229" fmla="*/ 4835455 w 11841354"/>
                  <a:gd name="connsiteY229" fmla="*/ 3282043 h 6679013"/>
                  <a:gd name="connsiteX230" fmla="*/ 4950384 w 11841354"/>
                  <a:gd name="connsiteY230" fmla="*/ 3213275 h 6679013"/>
                  <a:gd name="connsiteX231" fmla="*/ 5220747 w 11841354"/>
                  <a:gd name="connsiteY231" fmla="*/ 3026752 h 6679013"/>
                  <a:gd name="connsiteX232" fmla="*/ 5536328 w 11841354"/>
                  <a:gd name="connsiteY232" fmla="*/ 2806316 h 6679013"/>
                  <a:gd name="connsiteX233" fmla="*/ 5570241 w 11841354"/>
                  <a:gd name="connsiteY233" fmla="*/ 2786534 h 6679013"/>
                  <a:gd name="connsiteX234" fmla="*/ 5561763 w 11841354"/>
                  <a:gd name="connsiteY234" fmla="*/ 2765809 h 6679013"/>
                  <a:gd name="connsiteX235" fmla="*/ 5410096 w 11841354"/>
                  <a:gd name="connsiteY235" fmla="*/ 2815737 h 6679013"/>
                  <a:gd name="connsiteX236" fmla="*/ 5339443 w 11841354"/>
                  <a:gd name="connsiteY236" fmla="*/ 2767693 h 6679013"/>
                  <a:gd name="connsiteX237" fmla="*/ 5339443 w 11841354"/>
                  <a:gd name="connsiteY237" fmla="*/ 2738490 h 6679013"/>
                  <a:gd name="connsiteX238" fmla="*/ 5375240 w 11841354"/>
                  <a:gd name="connsiteY238" fmla="*/ 2626388 h 6679013"/>
                  <a:gd name="connsiteX239" fmla="*/ 5497705 w 11841354"/>
                  <a:gd name="connsiteY239" fmla="*/ 2471895 h 6679013"/>
                  <a:gd name="connsiteX240" fmla="*/ 5516545 w 11841354"/>
                  <a:gd name="connsiteY240" fmla="*/ 2407836 h 6679013"/>
                  <a:gd name="connsiteX241" fmla="*/ 5525966 w 11841354"/>
                  <a:gd name="connsiteY241" fmla="*/ 2336242 h 6679013"/>
                  <a:gd name="connsiteX242" fmla="*/ 5586256 w 11841354"/>
                  <a:gd name="connsiteY242" fmla="*/ 2219430 h 6679013"/>
                  <a:gd name="connsiteX243" fmla="*/ 5645604 w 11841354"/>
                  <a:gd name="connsiteY243" fmla="*/ 2173270 h 6679013"/>
                  <a:gd name="connsiteX244" fmla="*/ 5759590 w 11841354"/>
                  <a:gd name="connsiteY244" fmla="*/ 2140299 h 6679013"/>
                  <a:gd name="connsiteX245" fmla="*/ 5671981 w 11841354"/>
                  <a:gd name="connsiteY245" fmla="*/ 2145009 h 6679013"/>
                  <a:gd name="connsiteX246" fmla="*/ 5623937 w 11841354"/>
                  <a:gd name="connsiteY246" fmla="*/ 2139357 h 6679013"/>
                  <a:gd name="connsiteX247" fmla="*/ 5634299 w 11841354"/>
                  <a:gd name="connsiteY247" fmla="*/ 2092255 h 6679013"/>
                  <a:gd name="connsiteX248" fmla="*/ 5708720 w 11841354"/>
                  <a:gd name="connsiteY248" fmla="*/ 2007472 h 6679013"/>
                  <a:gd name="connsiteX249" fmla="*/ 5791619 w 11841354"/>
                  <a:gd name="connsiteY249" fmla="*/ 1916095 h 6679013"/>
                  <a:gd name="connsiteX250" fmla="*/ 5781257 w 11841354"/>
                  <a:gd name="connsiteY250" fmla="*/ 1905733 h 6679013"/>
                  <a:gd name="connsiteX251" fmla="*/ 5633358 w 11841354"/>
                  <a:gd name="connsiteY251" fmla="*/ 2047038 h 6679013"/>
                  <a:gd name="connsiteX252" fmla="*/ 5629589 w 11841354"/>
                  <a:gd name="connsiteY252" fmla="*/ 1997110 h 6679013"/>
                  <a:gd name="connsiteX253" fmla="*/ 5574951 w 11841354"/>
                  <a:gd name="connsiteY253" fmla="*/ 1870878 h 6679013"/>
                  <a:gd name="connsiteX254" fmla="*/ 5520314 w 11841354"/>
                  <a:gd name="connsiteY254" fmla="*/ 1771022 h 6679013"/>
                  <a:gd name="connsiteX255" fmla="*/ 5525024 w 11841354"/>
                  <a:gd name="connsiteY255" fmla="*/ 1522325 h 6679013"/>
                  <a:gd name="connsiteX256" fmla="*/ 5572125 w 11841354"/>
                  <a:gd name="connsiteY256" fmla="*/ 1235005 h 6679013"/>
                  <a:gd name="connsiteX257" fmla="*/ 5622053 w 11841354"/>
                  <a:gd name="connsiteY257" fmla="*/ 1115367 h 6679013"/>
                  <a:gd name="connsiteX258" fmla="*/ 5596618 w 11841354"/>
                  <a:gd name="connsiteY258" fmla="*/ 1067323 h 6679013"/>
                  <a:gd name="connsiteX259" fmla="*/ 5565531 w 11841354"/>
                  <a:gd name="connsiteY259" fmla="*/ 1153048 h 6679013"/>
                  <a:gd name="connsiteX260" fmla="*/ 5488284 w 11841354"/>
                  <a:gd name="connsiteY260" fmla="*/ 1568485 h 6679013"/>
                  <a:gd name="connsiteX261" fmla="*/ 5473212 w 11841354"/>
                  <a:gd name="connsiteY261" fmla="*/ 1697543 h 6679013"/>
                  <a:gd name="connsiteX262" fmla="*/ 5555169 w 11841354"/>
                  <a:gd name="connsiteY262" fmla="*/ 2039501 h 6679013"/>
                  <a:gd name="connsiteX263" fmla="*/ 5547633 w 11841354"/>
                  <a:gd name="connsiteY263" fmla="*/ 2200589 h 6679013"/>
                  <a:gd name="connsiteX264" fmla="*/ 5425168 w 11841354"/>
                  <a:gd name="connsiteY264" fmla="*/ 2459648 h 6679013"/>
                  <a:gd name="connsiteX265" fmla="*/ 5372414 w 11841354"/>
                  <a:gd name="connsiteY265" fmla="*/ 2529359 h 6679013"/>
                  <a:gd name="connsiteX266" fmla="*/ 5273501 w 11841354"/>
                  <a:gd name="connsiteY266" fmla="*/ 2535011 h 6679013"/>
                  <a:gd name="connsiteX267" fmla="*/ 5192486 w 11841354"/>
                  <a:gd name="connsiteY267" fmla="*/ 2421025 h 6679013"/>
                  <a:gd name="connsiteX268" fmla="*/ 5093573 w 11841354"/>
                  <a:gd name="connsiteY268" fmla="*/ 2172328 h 6679013"/>
                  <a:gd name="connsiteX269" fmla="*/ 5071906 w 11841354"/>
                  <a:gd name="connsiteY269" fmla="*/ 2133705 h 6679013"/>
                  <a:gd name="connsiteX270" fmla="*/ 5134080 w 11841354"/>
                  <a:gd name="connsiteY270" fmla="*/ 2337184 h 6679013"/>
                  <a:gd name="connsiteX271" fmla="*/ 5148211 w 11841354"/>
                  <a:gd name="connsiteY271" fmla="*/ 2395590 h 6679013"/>
                  <a:gd name="connsiteX272" fmla="*/ 5159515 w 11841354"/>
                  <a:gd name="connsiteY272" fmla="*/ 2457764 h 6679013"/>
                  <a:gd name="connsiteX273" fmla="*/ 5193428 w 11841354"/>
                  <a:gd name="connsiteY273" fmla="*/ 2544431 h 6679013"/>
                  <a:gd name="connsiteX274" fmla="*/ 5090747 w 11841354"/>
                  <a:gd name="connsiteY274" fmla="*/ 2529359 h 6679013"/>
                  <a:gd name="connsiteX275" fmla="*/ 5082268 w 11841354"/>
                  <a:gd name="connsiteY275" fmla="*/ 2524648 h 6679013"/>
                  <a:gd name="connsiteX276" fmla="*/ 4887267 w 11841354"/>
                  <a:gd name="connsiteY276" fmla="*/ 2499213 h 6679013"/>
                  <a:gd name="connsiteX277" fmla="*/ 4805311 w 11841354"/>
                  <a:gd name="connsiteY277" fmla="*/ 2434213 h 6679013"/>
                  <a:gd name="connsiteX278" fmla="*/ 4823209 w 11841354"/>
                  <a:gd name="connsiteY278" fmla="*/ 2205299 h 6679013"/>
                  <a:gd name="connsiteX279" fmla="*/ 4857122 w 11841354"/>
                  <a:gd name="connsiteY279" fmla="*/ 2117690 h 6679013"/>
                  <a:gd name="connsiteX280" fmla="*/ 4866542 w 11841354"/>
                  <a:gd name="connsiteY280" fmla="*/ 2043270 h 6679013"/>
                  <a:gd name="connsiteX281" fmla="*/ 4840166 w 11841354"/>
                  <a:gd name="connsiteY281" fmla="*/ 2104502 h 6679013"/>
                  <a:gd name="connsiteX282" fmla="*/ 4802484 w 11841354"/>
                  <a:gd name="connsiteY282" fmla="*/ 2215662 h 6679013"/>
                  <a:gd name="connsiteX283" fmla="*/ 4794006 w 11841354"/>
                  <a:gd name="connsiteY283" fmla="*/ 2307981 h 6679013"/>
                  <a:gd name="connsiteX284" fmla="*/ 4786470 w 11841354"/>
                  <a:gd name="connsiteY284" fmla="*/ 2389938 h 6679013"/>
                  <a:gd name="connsiteX285" fmla="*/ 4753499 w 11841354"/>
                  <a:gd name="connsiteY285" fmla="*/ 2511460 h 6679013"/>
                  <a:gd name="connsiteX286" fmla="*/ 4691325 w 11841354"/>
                  <a:gd name="connsiteY286" fmla="*/ 2687620 h 6679013"/>
                  <a:gd name="connsiteX287" fmla="*/ 4682846 w 11841354"/>
                  <a:gd name="connsiteY287" fmla="*/ 2827041 h 6679013"/>
                  <a:gd name="connsiteX288" fmla="*/ 4585817 w 11841354"/>
                  <a:gd name="connsiteY288" fmla="*/ 3053129 h 6679013"/>
                  <a:gd name="connsiteX289" fmla="*/ 4580165 w 11841354"/>
                  <a:gd name="connsiteY289" fmla="*/ 3211390 h 6679013"/>
                  <a:gd name="connsiteX290" fmla="*/ 4566034 w 11841354"/>
                  <a:gd name="connsiteY290" fmla="*/ 3268855 h 6679013"/>
                  <a:gd name="connsiteX291" fmla="*/ 4287192 w 11841354"/>
                  <a:gd name="connsiteY291" fmla="*/ 3603276 h 6679013"/>
                  <a:gd name="connsiteX292" fmla="*/ 4030017 w 11841354"/>
                  <a:gd name="connsiteY292" fmla="*/ 3944292 h 6679013"/>
                  <a:gd name="connsiteX293" fmla="*/ 3747407 w 11841354"/>
                  <a:gd name="connsiteY293" fmla="*/ 4257989 h 6679013"/>
                  <a:gd name="connsiteX294" fmla="*/ 3558059 w 11841354"/>
                  <a:gd name="connsiteY294" fmla="*/ 4466179 h 6679013"/>
                  <a:gd name="connsiteX295" fmla="*/ 3217043 w 11841354"/>
                  <a:gd name="connsiteY295" fmla="*/ 4636687 h 6679013"/>
                  <a:gd name="connsiteX296" fmla="*/ 2687620 w 11841354"/>
                  <a:gd name="connsiteY296" fmla="*/ 4712049 h 6679013"/>
                  <a:gd name="connsiteX297" fmla="*/ 1736167 w 11841354"/>
                  <a:gd name="connsiteY297" fmla="*/ 4727122 h 6679013"/>
                  <a:gd name="connsiteX298" fmla="*/ 1234063 w 11841354"/>
                  <a:gd name="connsiteY298" fmla="*/ 4706397 h 6679013"/>
                  <a:gd name="connsiteX299" fmla="*/ 717829 w 11841354"/>
                  <a:gd name="connsiteY299" fmla="*/ 4627266 h 6679013"/>
                  <a:gd name="connsiteX300" fmla="*/ 501162 w 11841354"/>
                  <a:gd name="connsiteY300" fmla="*/ 4567918 h 6679013"/>
                  <a:gd name="connsiteX301" fmla="*/ 58406 w 11841354"/>
                  <a:gd name="connsiteY301" fmla="*/ 4361613 h 6679013"/>
                  <a:gd name="connsiteX302" fmla="*/ 0 w 11841354"/>
                  <a:gd name="connsiteY302" fmla="*/ 4347482 h 6679013"/>
                  <a:gd name="connsiteX303" fmla="*/ 0 w 11841354"/>
                  <a:gd name="connsiteY303" fmla="*/ 5006905 h 6679013"/>
                  <a:gd name="connsiteX304" fmla="*/ 14130 w 11841354"/>
                  <a:gd name="connsiteY304" fmla="*/ 5005964 h 6679013"/>
                  <a:gd name="connsiteX305" fmla="*/ 872323 w 11841354"/>
                  <a:gd name="connsiteY305" fmla="*/ 5151036 h 6679013"/>
                  <a:gd name="connsiteX306" fmla="*/ 1191672 w 11841354"/>
                  <a:gd name="connsiteY306" fmla="*/ 5258428 h 6679013"/>
                  <a:gd name="connsiteX307" fmla="*/ 1450731 w 11841354"/>
                  <a:gd name="connsiteY307" fmla="*/ 5337559 h 6679013"/>
                  <a:gd name="connsiteX308" fmla="*/ 1851095 w 11841354"/>
                  <a:gd name="connsiteY308" fmla="*/ 5392197 h 6679013"/>
                  <a:gd name="connsiteX309" fmla="*/ 1962255 w 11841354"/>
                  <a:gd name="connsiteY309" fmla="*/ 5499589 h 6679013"/>
                  <a:gd name="connsiteX310" fmla="*/ 2037617 w 11841354"/>
                  <a:gd name="connsiteY310" fmla="*/ 5525965 h 6679013"/>
                  <a:gd name="connsiteX311" fmla="*/ 2158198 w 11841354"/>
                  <a:gd name="connsiteY311" fmla="*/ 5511835 h 6679013"/>
                  <a:gd name="connsiteX312" fmla="*/ 2275952 w 11841354"/>
                  <a:gd name="connsiteY312" fmla="*/ 5579661 h 6679013"/>
                  <a:gd name="connsiteX313" fmla="*/ 2457764 w 11841354"/>
                  <a:gd name="connsiteY313" fmla="*/ 5651256 h 6679013"/>
                  <a:gd name="connsiteX314" fmla="*/ 2421967 w 11841354"/>
                  <a:gd name="connsiteY314" fmla="*/ 5759590 h 6679013"/>
                  <a:gd name="connsiteX315" fmla="*/ 2434213 w 11841354"/>
                  <a:gd name="connsiteY315" fmla="*/ 5770894 h 6679013"/>
                  <a:gd name="connsiteX316" fmla="*/ 2469069 w 11841354"/>
                  <a:gd name="connsiteY316" fmla="*/ 5740749 h 6679013"/>
                  <a:gd name="connsiteX317" fmla="*/ 2503924 w 11841354"/>
                  <a:gd name="connsiteY317" fmla="*/ 5679517 h 6679013"/>
                  <a:gd name="connsiteX318" fmla="*/ 2549141 w 11841354"/>
                  <a:gd name="connsiteY318" fmla="*/ 5655966 h 6679013"/>
                  <a:gd name="connsiteX319" fmla="*/ 2773345 w 11841354"/>
                  <a:gd name="connsiteY319" fmla="*/ 5676691 h 6679013"/>
                  <a:gd name="connsiteX320" fmla="*/ 2825157 w 11841354"/>
                  <a:gd name="connsiteY320" fmla="*/ 5726619 h 6679013"/>
                  <a:gd name="connsiteX321" fmla="*/ 2846824 w 11841354"/>
                  <a:gd name="connsiteY321" fmla="*/ 5884880 h 6679013"/>
                  <a:gd name="connsiteX322" fmla="*/ 2865665 w 11841354"/>
                  <a:gd name="connsiteY322" fmla="*/ 6061982 h 6679013"/>
                  <a:gd name="connsiteX323" fmla="*/ 2931607 w 11841354"/>
                  <a:gd name="connsiteY323" fmla="*/ 6098722 h 6679013"/>
                  <a:gd name="connsiteX324" fmla="*/ 3040882 w 11841354"/>
                  <a:gd name="connsiteY324" fmla="*/ 6095895 h 6679013"/>
                  <a:gd name="connsiteX325" fmla="*/ 3399797 w 11841354"/>
                  <a:gd name="connsiteY325" fmla="*/ 6222128 h 6679013"/>
                  <a:gd name="connsiteX326" fmla="*/ 3560885 w 11841354"/>
                  <a:gd name="connsiteY326" fmla="*/ 6338940 h 6679013"/>
                  <a:gd name="connsiteX327" fmla="*/ 3601392 w 11841354"/>
                  <a:gd name="connsiteY327" fmla="*/ 6362491 h 6679013"/>
                  <a:gd name="connsiteX328" fmla="*/ 3607044 w 11841354"/>
                  <a:gd name="connsiteY328" fmla="*/ 6317273 h 6679013"/>
                  <a:gd name="connsiteX329" fmla="*/ 3613639 w 11841354"/>
                  <a:gd name="connsiteY329" fmla="*/ 6255099 h 6679013"/>
                  <a:gd name="connsiteX330" fmla="*/ 3836900 w 11841354"/>
                  <a:gd name="connsiteY330" fmla="*/ 6274882 h 6679013"/>
                  <a:gd name="connsiteX331" fmla="*/ 3839727 w 11841354"/>
                  <a:gd name="connsiteY331" fmla="*/ 6278650 h 6679013"/>
                  <a:gd name="connsiteX332" fmla="*/ 3997988 w 11841354"/>
                  <a:gd name="connsiteY332" fmla="*/ 6459520 h 6679013"/>
                  <a:gd name="connsiteX333" fmla="*/ 4048858 w 11841354"/>
                  <a:gd name="connsiteY333" fmla="*/ 6481187 h 6679013"/>
                  <a:gd name="connsiteX334" fmla="*/ 4062988 w 11841354"/>
                  <a:gd name="connsiteY334" fmla="*/ 6462346 h 6679013"/>
                  <a:gd name="connsiteX335" fmla="*/ 3823712 w 11841354"/>
                  <a:gd name="connsiteY335" fmla="*/ 6146765 h 6679013"/>
                  <a:gd name="connsiteX336" fmla="*/ 4266468 w 11841354"/>
                  <a:gd name="connsiteY336" fmla="*/ 6096838 h 6679013"/>
                  <a:gd name="connsiteX337" fmla="*/ 4168496 w 11841354"/>
                  <a:gd name="connsiteY337" fmla="*/ 6028069 h 6679013"/>
                  <a:gd name="connsiteX338" fmla="*/ 4079945 w 11841354"/>
                  <a:gd name="connsiteY338" fmla="*/ 6023359 h 6679013"/>
                  <a:gd name="connsiteX339" fmla="*/ 3806755 w 11841354"/>
                  <a:gd name="connsiteY339" fmla="*/ 6051620 h 6679013"/>
                  <a:gd name="connsiteX340" fmla="*/ 3765306 w 11841354"/>
                  <a:gd name="connsiteY340" fmla="*/ 6050678 h 6679013"/>
                  <a:gd name="connsiteX341" fmla="*/ 3680523 w 11841354"/>
                  <a:gd name="connsiteY341" fmla="*/ 5861329 h 6679013"/>
                  <a:gd name="connsiteX342" fmla="*/ 3871756 w 11841354"/>
                  <a:gd name="connsiteY342" fmla="*/ 5861329 h 6679013"/>
                  <a:gd name="connsiteX343" fmla="*/ 4041322 w 11841354"/>
                  <a:gd name="connsiteY343" fmla="*/ 5803865 h 6679013"/>
                  <a:gd name="connsiteX344" fmla="*/ 3928278 w 11841354"/>
                  <a:gd name="connsiteY344" fmla="*/ 5780314 h 6679013"/>
                  <a:gd name="connsiteX345" fmla="*/ 3681465 w 11841354"/>
                  <a:gd name="connsiteY345" fmla="*/ 5751112 h 6679013"/>
                  <a:gd name="connsiteX346" fmla="*/ 2930665 w 11841354"/>
                  <a:gd name="connsiteY346" fmla="*/ 5574009 h 6679013"/>
                  <a:gd name="connsiteX347" fmla="*/ 2898636 w 11841354"/>
                  <a:gd name="connsiteY347" fmla="*/ 5538212 h 6679013"/>
                  <a:gd name="connsiteX348" fmla="*/ 2842114 w 11841354"/>
                  <a:gd name="connsiteY348" fmla="*/ 5329081 h 6679013"/>
                  <a:gd name="connsiteX349" fmla="*/ 2796896 w 11841354"/>
                  <a:gd name="connsiteY349" fmla="*/ 5270675 h 6679013"/>
                  <a:gd name="connsiteX350" fmla="*/ 2733780 w 11841354"/>
                  <a:gd name="connsiteY350" fmla="*/ 5204732 h 6679013"/>
                  <a:gd name="connsiteX351" fmla="*/ 2921244 w 11841354"/>
                  <a:gd name="connsiteY351" fmla="*/ 5188718 h 6679013"/>
                  <a:gd name="connsiteX352" fmla="*/ 3492117 w 11841354"/>
                  <a:gd name="connsiteY352" fmla="*/ 5022920 h 6679013"/>
                  <a:gd name="connsiteX353" fmla="*/ 3718204 w 11841354"/>
                  <a:gd name="connsiteY353" fmla="*/ 4983355 h 6679013"/>
                  <a:gd name="connsiteX354" fmla="*/ 3941466 w 11841354"/>
                  <a:gd name="connsiteY354" fmla="*/ 4995601 h 6679013"/>
                  <a:gd name="connsiteX355" fmla="*/ 4363497 w 11841354"/>
                  <a:gd name="connsiteY355" fmla="*/ 4932485 h 6679013"/>
                  <a:gd name="connsiteX356" fmla="*/ 4745962 w 11841354"/>
                  <a:gd name="connsiteY356" fmla="*/ 4978644 h 6679013"/>
                  <a:gd name="connsiteX357" fmla="*/ 4979586 w 11841354"/>
                  <a:gd name="connsiteY357" fmla="*/ 4940021 h 6679013"/>
                  <a:gd name="connsiteX358" fmla="*/ 5236762 w 11841354"/>
                  <a:gd name="connsiteY358" fmla="*/ 5031398 h 6679013"/>
                  <a:gd name="connsiteX359" fmla="*/ 5296110 w 11841354"/>
                  <a:gd name="connsiteY359" fmla="*/ 5204732 h 6679013"/>
                  <a:gd name="connsiteX360" fmla="*/ 5550459 w 11841354"/>
                  <a:gd name="connsiteY360" fmla="*/ 5573067 h 6679013"/>
                  <a:gd name="connsiteX361" fmla="*/ 5633358 w 11841354"/>
                  <a:gd name="connsiteY361" fmla="*/ 5687053 h 6679013"/>
                  <a:gd name="connsiteX362" fmla="*/ 5687995 w 11841354"/>
                  <a:gd name="connsiteY362" fmla="*/ 5831184 h 6679013"/>
                  <a:gd name="connsiteX363" fmla="*/ 5925388 w 11841354"/>
                  <a:gd name="connsiteY363" fmla="*/ 6192925 h 6679013"/>
                  <a:gd name="connsiteX364" fmla="*/ 5933866 w 11841354"/>
                  <a:gd name="connsiteY364" fmla="*/ 6195751 h 6679013"/>
                  <a:gd name="connsiteX365" fmla="*/ 5952707 w 11841354"/>
                  <a:gd name="connsiteY365" fmla="*/ 6125099 h 6679013"/>
                  <a:gd name="connsiteX366" fmla="*/ 5881112 w 11841354"/>
                  <a:gd name="connsiteY366" fmla="*/ 5982851 h 6679013"/>
                  <a:gd name="connsiteX367" fmla="*/ 5865097 w 11841354"/>
                  <a:gd name="connsiteY367" fmla="*/ 5921619 h 6679013"/>
                  <a:gd name="connsiteX368" fmla="*/ 5931982 w 11841354"/>
                  <a:gd name="connsiteY368" fmla="*/ 5907489 h 6679013"/>
                  <a:gd name="connsiteX369" fmla="*/ 5964953 w 11841354"/>
                  <a:gd name="connsiteY369" fmla="*/ 5912199 h 6679013"/>
                  <a:gd name="connsiteX370" fmla="*/ 6288070 w 11841354"/>
                  <a:gd name="connsiteY370" fmla="*/ 6075171 h 6679013"/>
                  <a:gd name="connsiteX371" fmla="*/ 6539593 w 11841354"/>
                  <a:gd name="connsiteY371" fmla="*/ 6287129 h 6679013"/>
                  <a:gd name="connsiteX372" fmla="*/ 6882493 w 11841354"/>
                  <a:gd name="connsiteY372" fmla="*/ 6565970 h 6679013"/>
                  <a:gd name="connsiteX373" fmla="*/ 6923001 w 11841354"/>
                  <a:gd name="connsiteY373" fmla="*/ 6580101 h 6679013"/>
                  <a:gd name="connsiteX374" fmla="*/ 6906044 w 11841354"/>
                  <a:gd name="connsiteY374" fmla="*/ 6548071 h 6679013"/>
                  <a:gd name="connsiteX375" fmla="*/ 6922059 w 11841354"/>
                  <a:gd name="connsiteY375" fmla="*/ 6478361 h 6679013"/>
                  <a:gd name="connsiteX376" fmla="*/ 6956914 w 11841354"/>
                  <a:gd name="connsiteY376" fmla="*/ 6464231 h 6679013"/>
                  <a:gd name="connsiteX377" fmla="*/ 6990827 w 11841354"/>
                  <a:gd name="connsiteY377" fmla="*/ 6424665 h 6679013"/>
                  <a:gd name="connsiteX378" fmla="*/ 6939015 w 11841354"/>
                  <a:gd name="connsiteY378" fmla="*/ 6411476 h 6679013"/>
                  <a:gd name="connsiteX379" fmla="*/ 6797710 w 11841354"/>
                  <a:gd name="connsiteY379" fmla="*/ 6373795 h 6679013"/>
                  <a:gd name="connsiteX380" fmla="*/ 6326694 w 11841354"/>
                  <a:gd name="connsiteY380" fmla="*/ 5986620 h 6679013"/>
                  <a:gd name="connsiteX381" fmla="*/ 6114736 w 11841354"/>
                  <a:gd name="connsiteY381" fmla="*/ 5853793 h 6679013"/>
                  <a:gd name="connsiteX382" fmla="*/ 6023359 w 11841354"/>
                  <a:gd name="connsiteY382" fmla="*/ 5753937 h 6679013"/>
                  <a:gd name="connsiteX383" fmla="*/ 6015823 w 11841354"/>
                  <a:gd name="connsiteY383" fmla="*/ 5723792 h 6679013"/>
                  <a:gd name="connsiteX384" fmla="*/ 5927272 w 11841354"/>
                  <a:gd name="connsiteY384" fmla="*/ 5770894 h 6679013"/>
                  <a:gd name="connsiteX385" fmla="*/ 5841547 w 11841354"/>
                  <a:gd name="connsiteY385" fmla="*/ 5801039 h 6679013"/>
                  <a:gd name="connsiteX386" fmla="*/ 5740750 w 11841354"/>
                  <a:gd name="connsiteY386" fmla="*/ 5672923 h 6679013"/>
                  <a:gd name="connsiteX387" fmla="*/ 5643720 w 11841354"/>
                  <a:gd name="connsiteY387" fmla="*/ 5519372 h 6679013"/>
                  <a:gd name="connsiteX388" fmla="*/ 5450603 w 11841354"/>
                  <a:gd name="connsiteY388" fmla="*/ 5302704 h 6679013"/>
                  <a:gd name="connsiteX389" fmla="*/ 5359226 w 11841354"/>
                  <a:gd name="connsiteY389" fmla="*/ 5006905 h 6679013"/>
                  <a:gd name="connsiteX390" fmla="*/ 5351689 w 11841354"/>
                  <a:gd name="connsiteY390" fmla="*/ 4887267 h 6679013"/>
                  <a:gd name="connsiteX391" fmla="*/ 5348863 w 11841354"/>
                  <a:gd name="connsiteY391" fmla="*/ 4740310 h 6679013"/>
                  <a:gd name="connsiteX392" fmla="*/ 5445893 w 11841354"/>
                  <a:gd name="connsiteY392" fmla="*/ 4478425 h 6679013"/>
                  <a:gd name="connsiteX393" fmla="*/ 5524082 w 11841354"/>
                  <a:gd name="connsiteY393" fmla="*/ 4426613 h 6679013"/>
                  <a:gd name="connsiteX394" fmla="*/ 5667270 w 11841354"/>
                  <a:gd name="connsiteY394" fmla="*/ 4300381 h 6679013"/>
                  <a:gd name="connsiteX395" fmla="*/ 5804808 w 11841354"/>
                  <a:gd name="connsiteY395" fmla="*/ 4267410 h 6679013"/>
                  <a:gd name="connsiteX396" fmla="*/ 5991330 w 11841354"/>
                  <a:gd name="connsiteY396" fmla="*/ 4275888 h 6679013"/>
                  <a:gd name="connsiteX397" fmla="*/ 6164664 w 11841354"/>
                  <a:gd name="connsiteY397" fmla="*/ 4329584 h 6679013"/>
                  <a:gd name="connsiteX398" fmla="*/ 6395462 w 11841354"/>
                  <a:gd name="connsiteY398" fmla="*/ 4575454 h 6679013"/>
                  <a:gd name="connsiteX399" fmla="*/ 6731768 w 11841354"/>
                  <a:gd name="connsiteY399" fmla="*/ 4862775 h 6679013"/>
                  <a:gd name="connsiteX400" fmla="*/ 6898508 w 11841354"/>
                  <a:gd name="connsiteY400" fmla="*/ 4927774 h 6679013"/>
                  <a:gd name="connsiteX401" fmla="*/ 7027566 w 11841354"/>
                  <a:gd name="connsiteY401" fmla="*/ 4958862 h 6679013"/>
                  <a:gd name="connsiteX402" fmla="*/ 7381771 w 11841354"/>
                  <a:gd name="connsiteY402" fmla="*/ 5219805 h 6679013"/>
                  <a:gd name="connsiteX403" fmla="*/ 7612569 w 11841354"/>
                  <a:gd name="connsiteY403" fmla="*/ 5388429 h 6679013"/>
                  <a:gd name="connsiteX404" fmla="*/ 7795323 w 11841354"/>
                  <a:gd name="connsiteY404" fmla="*/ 5552343 h 6679013"/>
                  <a:gd name="connsiteX405" fmla="*/ 7837715 w 11841354"/>
                  <a:gd name="connsiteY405" fmla="*/ 5602270 h 6679013"/>
                  <a:gd name="connsiteX406" fmla="*/ 7891411 w 11841354"/>
                  <a:gd name="connsiteY406" fmla="*/ 5577777 h 6679013"/>
                  <a:gd name="connsiteX407" fmla="*/ 7892353 w 11841354"/>
                  <a:gd name="connsiteY407" fmla="*/ 5550459 h 6679013"/>
                  <a:gd name="connsiteX408" fmla="*/ 7932860 w 11841354"/>
                  <a:gd name="connsiteY408" fmla="*/ 5499589 h 6679013"/>
                  <a:gd name="connsiteX409" fmla="*/ 8111846 w 11841354"/>
                  <a:gd name="connsiteY409" fmla="*/ 5461907 h 6679013"/>
                  <a:gd name="connsiteX410" fmla="*/ 8260688 w 11841354"/>
                  <a:gd name="connsiteY410" fmla="*/ 5446835 h 6679013"/>
                  <a:gd name="connsiteX411" fmla="*/ 8416123 w 11841354"/>
                  <a:gd name="connsiteY411" fmla="*/ 5378067 h 6679013"/>
                  <a:gd name="connsiteX412" fmla="*/ 8639384 w 11841354"/>
                  <a:gd name="connsiteY412" fmla="*/ 5288574 h 6679013"/>
                  <a:gd name="connsiteX413" fmla="*/ 8906922 w 11841354"/>
                  <a:gd name="connsiteY413" fmla="*/ 5187776 h 6679013"/>
                  <a:gd name="connsiteX414" fmla="*/ 9181053 w 11841354"/>
                  <a:gd name="connsiteY414" fmla="*/ 5131254 h 6679013"/>
                  <a:gd name="connsiteX415" fmla="*/ 9362866 w 11841354"/>
                  <a:gd name="connsiteY415" fmla="*/ 5112413 h 6679013"/>
                  <a:gd name="connsiteX416" fmla="*/ 9504171 w 11841354"/>
                  <a:gd name="connsiteY416" fmla="*/ 5119949 h 6679013"/>
                  <a:gd name="connsiteX417" fmla="*/ 9678447 w 11841354"/>
                  <a:gd name="connsiteY417" fmla="*/ 5079442 h 6679013"/>
                  <a:gd name="connsiteX418" fmla="*/ 9943158 w 11841354"/>
                  <a:gd name="connsiteY418" fmla="*/ 5242414 h 6679013"/>
                  <a:gd name="connsiteX419" fmla="*/ 10084463 w 11841354"/>
                  <a:gd name="connsiteY419" fmla="*/ 5729445 h 6679013"/>
                  <a:gd name="connsiteX420" fmla="*/ 10109898 w 11841354"/>
                  <a:gd name="connsiteY420" fmla="*/ 5756763 h 6679013"/>
                  <a:gd name="connsiteX421" fmla="*/ 10135333 w 11841354"/>
                  <a:gd name="connsiteY421" fmla="*/ 5737923 h 6679013"/>
                  <a:gd name="connsiteX422" fmla="*/ 10189970 w 11841354"/>
                  <a:gd name="connsiteY422" fmla="*/ 5730387 h 6679013"/>
                  <a:gd name="connsiteX423" fmla="*/ 10264391 w 11841354"/>
                  <a:gd name="connsiteY423" fmla="*/ 5815170 h 6679013"/>
                  <a:gd name="connsiteX424" fmla="*/ 10277580 w 11841354"/>
                  <a:gd name="connsiteY424" fmla="*/ 6027127 h 6679013"/>
                  <a:gd name="connsiteX425" fmla="*/ 10257797 w 11841354"/>
                  <a:gd name="connsiteY425" fmla="*/ 6064808 h 6679013"/>
                  <a:gd name="connsiteX426" fmla="*/ 10268160 w 11841354"/>
                  <a:gd name="connsiteY426" fmla="*/ 6075171 h 6679013"/>
                  <a:gd name="connsiteX427" fmla="*/ 10360479 w 11841354"/>
                  <a:gd name="connsiteY427" fmla="*/ 5917851 h 6679013"/>
                  <a:gd name="connsiteX428" fmla="*/ 10420768 w 11841354"/>
                  <a:gd name="connsiteY428" fmla="*/ 5994156 h 6679013"/>
                  <a:gd name="connsiteX429" fmla="*/ 10601639 w 11841354"/>
                  <a:gd name="connsiteY429" fmla="*/ 6272056 h 6679013"/>
                  <a:gd name="connsiteX430" fmla="*/ 10606350 w 11841354"/>
                  <a:gd name="connsiteY430" fmla="*/ 6285244 h 6679013"/>
                  <a:gd name="connsiteX431" fmla="*/ 10632726 w 11841354"/>
                  <a:gd name="connsiteY431" fmla="*/ 6419955 h 6679013"/>
                  <a:gd name="connsiteX432" fmla="*/ 10638379 w 11841354"/>
                  <a:gd name="connsiteY432" fmla="*/ 6658289 h 6679013"/>
                  <a:gd name="connsiteX433" fmla="*/ 10654393 w 11841354"/>
                  <a:gd name="connsiteY433" fmla="*/ 6683724 h 6679013"/>
                  <a:gd name="connsiteX434" fmla="*/ 10657220 w 11841354"/>
                  <a:gd name="connsiteY434" fmla="*/ 6631912 h 6679013"/>
                  <a:gd name="connsiteX435" fmla="*/ 10648741 w 11841354"/>
                  <a:gd name="connsiteY435" fmla="*/ 6496259 h 6679013"/>
                  <a:gd name="connsiteX436" fmla="*/ 10592219 w 11841354"/>
                  <a:gd name="connsiteY436" fmla="*/ 6153360 h 6679013"/>
                  <a:gd name="connsiteX437" fmla="*/ 10578089 w 11841354"/>
                  <a:gd name="connsiteY437" fmla="*/ 6059156 h 6679013"/>
                  <a:gd name="connsiteX438" fmla="*/ 10410406 w 11841354"/>
                  <a:gd name="connsiteY438" fmla="*/ 5915025 h 6679013"/>
                  <a:gd name="connsiteX439" fmla="*/ 10384972 w 11841354"/>
                  <a:gd name="connsiteY439" fmla="*/ 5852851 h 6679013"/>
                  <a:gd name="connsiteX440" fmla="*/ 10443377 w 11841354"/>
                  <a:gd name="connsiteY440" fmla="*/ 5837779 h 6679013"/>
                  <a:gd name="connsiteX441" fmla="*/ 10376493 w 11841354"/>
                  <a:gd name="connsiteY441" fmla="*/ 5807633 h 6679013"/>
                  <a:gd name="connsiteX442" fmla="*/ 10303014 w 11841354"/>
                  <a:gd name="connsiteY442" fmla="*/ 5769952 h 6679013"/>
                  <a:gd name="connsiteX443" fmla="*/ 10243667 w 11841354"/>
                  <a:gd name="connsiteY443" fmla="*/ 5705894 h 6679013"/>
                  <a:gd name="connsiteX444" fmla="*/ 10197507 w 11841354"/>
                  <a:gd name="connsiteY444" fmla="*/ 5654082 h 6679013"/>
                  <a:gd name="connsiteX445" fmla="*/ 10108014 w 11841354"/>
                  <a:gd name="connsiteY445" fmla="*/ 5503357 h 6679013"/>
                  <a:gd name="connsiteX446" fmla="*/ 10069391 w 11841354"/>
                  <a:gd name="connsiteY446" fmla="*/ 5413864 h 6679013"/>
                  <a:gd name="connsiteX447" fmla="*/ 10050550 w 11841354"/>
                  <a:gd name="connsiteY447" fmla="*/ 5170819 h 6679013"/>
                  <a:gd name="connsiteX448" fmla="*/ 10094825 w 11841354"/>
                  <a:gd name="connsiteY448" fmla="*/ 5135022 h 6679013"/>
                  <a:gd name="connsiteX449" fmla="*/ 10301131 w 11841354"/>
                  <a:gd name="connsiteY449" fmla="*/ 5139732 h 6679013"/>
                  <a:gd name="connsiteX450" fmla="*/ 10444319 w 11841354"/>
                  <a:gd name="connsiteY450" fmla="*/ 5192486 h 6679013"/>
                  <a:gd name="connsiteX451" fmla="*/ 10662872 w 11841354"/>
                  <a:gd name="connsiteY451" fmla="*/ 5317776 h 6679013"/>
                  <a:gd name="connsiteX452" fmla="*/ 10782509 w 11841354"/>
                  <a:gd name="connsiteY452" fmla="*/ 5382777 h 6679013"/>
                  <a:gd name="connsiteX453" fmla="*/ 11117873 w 11841354"/>
                  <a:gd name="connsiteY453" fmla="*/ 5540096 h 6679013"/>
                  <a:gd name="connsiteX454" fmla="*/ 11190410 w 11841354"/>
                  <a:gd name="connsiteY454" fmla="*/ 5580604 h 6679013"/>
                  <a:gd name="connsiteX455" fmla="*/ 11321353 w 11841354"/>
                  <a:gd name="connsiteY455" fmla="*/ 5736981 h 6679013"/>
                  <a:gd name="connsiteX456" fmla="*/ 11335483 w 11841354"/>
                  <a:gd name="connsiteY456" fmla="*/ 5754880 h 6679013"/>
                  <a:gd name="connsiteX457" fmla="*/ 11485266 w 11841354"/>
                  <a:gd name="connsiteY457" fmla="*/ 6047852 h 6679013"/>
                  <a:gd name="connsiteX458" fmla="*/ 11669905 w 11841354"/>
                  <a:gd name="connsiteY458" fmla="*/ 6454810 h 6679013"/>
                  <a:gd name="connsiteX459" fmla="*/ 11743383 w 11841354"/>
                  <a:gd name="connsiteY459" fmla="*/ 6539593 h 6679013"/>
                  <a:gd name="connsiteX460" fmla="*/ 11755630 w 11841354"/>
                  <a:gd name="connsiteY460" fmla="*/ 6528289 h 6679013"/>
                  <a:gd name="connsiteX461" fmla="*/ 11719832 w 11841354"/>
                  <a:gd name="connsiteY461" fmla="*/ 6483071 h 6679013"/>
                  <a:gd name="connsiteX462" fmla="*/ 11514470 w 11841354"/>
                  <a:gd name="connsiteY462" fmla="*/ 5954590 h 6679013"/>
                  <a:gd name="connsiteX463" fmla="*/ 11531426 w 11841354"/>
                  <a:gd name="connsiteY463" fmla="*/ 5891475 h 6679013"/>
                  <a:gd name="connsiteX464" fmla="*/ 11600194 w 11841354"/>
                  <a:gd name="connsiteY464" fmla="*/ 5912199 h 6679013"/>
                  <a:gd name="connsiteX465" fmla="*/ 11715122 w 11841354"/>
                  <a:gd name="connsiteY465" fmla="*/ 6071403 h 6679013"/>
                  <a:gd name="connsiteX466" fmla="*/ 11726427 w 11841354"/>
                  <a:gd name="connsiteY466" fmla="*/ 6088359 h 6679013"/>
                  <a:gd name="connsiteX467" fmla="*/ 11736789 w 11841354"/>
                  <a:gd name="connsiteY467" fmla="*/ 6086475 h 6679013"/>
                  <a:gd name="connsiteX468" fmla="*/ 11736789 w 11841354"/>
                  <a:gd name="connsiteY468" fmla="*/ 5997924 h 6679013"/>
                  <a:gd name="connsiteX469" fmla="*/ 11683093 w 11841354"/>
                  <a:gd name="connsiteY469" fmla="*/ 5940460 h 6679013"/>
                  <a:gd name="connsiteX470" fmla="*/ 11731137 w 11841354"/>
                  <a:gd name="connsiteY470" fmla="*/ 5920677 h 6679013"/>
                  <a:gd name="connsiteX471" fmla="*/ 11649180 w 11841354"/>
                  <a:gd name="connsiteY471" fmla="*/ 5890532 h 6679013"/>
                  <a:gd name="connsiteX472" fmla="*/ 11792369 w 11841354"/>
                  <a:gd name="connsiteY472" fmla="*/ 5810459 h 6679013"/>
                  <a:gd name="connsiteX473" fmla="*/ 8390688 w 11841354"/>
                  <a:gd name="connsiteY473" fmla="*/ 1458267 h 6679013"/>
                  <a:gd name="connsiteX474" fmla="*/ 8667645 w 11841354"/>
                  <a:gd name="connsiteY474" fmla="*/ 1498775 h 6679013"/>
                  <a:gd name="connsiteX475" fmla="*/ 8586631 w 11841354"/>
                  <a:gd name="connsiteY475" fmla="*/ 1551528 h 6679013"/>
                  <a:gd name="connsiteX476" fmla="*/ 8420833 w 11841354"/>
                  <a:gd name="connsiteY476" fmla="*/ 1504427 h 6679013"/>
                  <a:gd name="connsiteX477" fmla="*/ 8385036 w 11841354"/>
                  <a:gd name="connsiteY477" fmla="*/ 1468629 h 6679013"/>
                  <a:gd name="connsiteX478" fmla="*/ 8390688 w 11841354"/>
                  <a:gd name="connsiteY478" fmla="*/ 1458267 h 6679013"/>
                  <a:gd name="connsiteX479" fmla="*/ 5559879 w 11841354"/>
                  <a:gd name="connsiteY479" fmla="*/ 1897254 h 6679013"/>
                  <a:gd name="connsiteX480" fmla="*/ 5604155 w 11841354"/>
                  <a:gd name="connsiteY480" fmla="*/ 2061168 h 6679013"/>
                  <a:gd name="connsiteX481" fmla="*/ 5587198 w 11841354"/>
                  <a:gd name="connsiteY481" fmla="*/ 2064936 h 6679013"/>
                  <a:gd name="connsiteX482" fmla="*/ 5559879 w 11841354"/>
                  <a:gd name="connsiteY482" fmla="*/ 1897254 h 6679013"/>
                  <a:gd name="connsiteX483" fmla="*/ 4650817 w 11841354"/>
                  <a:gd name="connsiteY483" fmla="*/ 3115303 h 6679013"/>
                  <a:gd name="connsiteX484" fmla="*/ 4727122 w 11841354"/>
                  <a:gd name="connsiteY484" fmla="*/ 2903346 h 6679013"/>
                  <a:gd name="connsiteX485" fmla="*/ 4762919 w 11841354"/>
                  <a:gd name="connsiteY485" fmla="*/ 2739432 h 6679013"/>
                  <a:gd name="connsiteX486" fmla="*/ 4754441 w 11841354"/>
                  <a:gd name="connsiteY486" fmla="*/ 2737548 h 6679013"/>
                  <a:gd name="connsiteX487" fmla="*/ 4754441 w 11841354"/>
                  <a:gd name="connsiteY487" fmla="*/ 2713997 h 6679013"/>
                  <a:gd name="connsiteX488" fmla="*/ 4799658 w 11841354"/>
                  <a:gd name="connsiteY488" fmla="*/ 2568924 h 6679013"/>
                  <a:gd name="connsiteX489" fmla="*/ 5043645 w 11841354"/>
                  <a:gd name="connsiteY489" fmla="*/ 2532185 h 6679013"/>
                  <a:gd name="connsiteX490" fmla="*/ 5195312 w 11841354"/>
                  <a:gd name="connsiteY490" fmla="*/ 2595301 h 6679013"/>
                  <a:gd name="connsiteX491" fmla="*/ 5244298 w 11841354"/>
                  <a:gd name="connsiteY491" fmla="*/ 2725301 h 6679013"/>
                  <a:gd name="connsiteX492" fmla="*/ 5127486 w 11841354"/>
                  <a:gd name="connsiteY492" fmla="*/ 2885447 h 6679013"/>
                  <a:gd name="connsiteX493" fmla="*/ 5102993 w 11841354"/>
                  <a:gd name="connsiteY493" fmla="*/ 2924070 h 6679013"/>
                  <a:gd name="connsiteX494" fmla="*/ 4875963 w 11841354"/>
                  <a:gd name="connsiteY494" fmla="*/ 3099289 h 6679013"/>
                  <a:gd name="connsiteX495" fmla="*/ 4720528 w 11841354"/>
                  <a:gd name="connsiteY495" fmla="*/ 3170883 h 6679013"/>
                  <a:gd name="connsiteX496" fmla="*/ 4662121 w 11841354"/>
                  <a:gd name="connsiteY496" fmla="*/ 3185956 h 6679013"/>
                  <a:gd name="connsiteX497" fmla="*/ 4650817 w 11841354"/>
                  <a:gd name="connsiteY497" fmla="*/ 3115303 h 6679013"/>
                  <a:gd name="connsiteX498" fmla="*/ 3008853 w 11841354"/>
                  <a:gd name="connsiteY498" fmla="*/ 5718140 h 6679013"/>
                  <a:gd name="connsiteX499" fmla="*/ 3249072 w 11841354"/>
                  <a:gd name="connsiteY499" fmla="*/ 5781257 h 6679013"/>
                  <a:gd name="connsiteX500" fmla="*/ 3525088 w 11841354"/>
                  <a:gd name="connsiteY500" fmla="*/ 5872634 h 6679013"/>
                  <a:gd name="connsiteX501" fmla="*/ 3618349 w 11841354"/>
                  <a:gd name="connsiteY501" fmla="*/ 5971547 h 6679013"/>
                  <a:gd name="connsiteX502" fmla="*/ 3673929 w 11841354"/>
                  <a:gd name="connsiteY502" fmla="*/ 6074229 h 6679013"/>
                  <a:gd name="connsiteX503" fmla="*/ 3656972 w 11841354"/>
                  <a:gd name="connsiteY503" fmla="*/ 6144881 h 6679013"/>
                  <a:gd name="connsiteX504" fmla="*/ 3415812 w 11841354"/>
                  <a:gd name="connsiteY504" fmla="*/ 6151476 h 6679013"/>
                  <a:gd name="connsiteX505" fmla="*/ 3049361 w 11841354"/>
                  <a:gd name="connsiteY505" fmla="*/ 6010171 h 6679013"/>
                  <a:gd name="connsiteX506" fmla="*/ 2987187 w 11841354"/>
                  <a:gd name="connsiteY506" fmla="*/ 5942344 h 6679013"/>
                  <a:gd name="connsiteX507" fmla="*/ 2930665 w 11841354"/>
                  <a:gd name="connsiteY507" fmla="*/ 5704952 h 6679013"/>
                  <a:gd name="connsiteX508" fmla="*/ 3008853 w 11841354"/>
                  <a:gd name="connsiteY508" fmla="*/ 5718140 h 6679013"/>
                  <a:gd name="connsiteX509" fmla="*/ 2031023 w 11841354"/>
                  <a:gd name="connsiteY509" fmla="*/ 5148210 h 6679013"/>
                  <a:gd name="connsiteX510" fmla="*/ 2160082 w 11841354"/>
                  <a:gd name="connsiteY510" fmla="*/ 5129370 h 6679013"/>
                  <a:gd name="connsiteX511" fmla="*/ 2371097 w 11841354"/>
                  <a:gd name="connsiteY511" fmla="*/ 5132196 h 6679013"/>
                  <a:gd name="connsiteX512" fmla="*/ 2426677 w 11841354"/>
                  <a:gd name="connsiteY512" fmla="*/ 5237704 h 6679013"/>
                  <a:gd name="connsiteX513" fmla="*/ 2583055 w 11841354"/>
                  <a:gd name="connsiteY513" fmla="*/ 5530676 h 6679013"/>
                  <a:gd name="connsiteX514" fmla="*/ 2031023 w 11841354"/>
                  <a:gd name="connsiteY514" fmla="*/ 5148210 h 6679013"/>
                  <a:gd name="connsiteX515" fmla="*/ 2780882 w 11841354"/>
                  <a:gd name="connsiteY515" fmla="*/ 5510893 h 6679013"/>
                  <a:gd name="connsiteX516" fmla="*/ 2736606 w 11841354"/>
                  <a:gd name="connsiteY516" fmla="*/ 5565531 h 6679013"/>
                  <a:gd name="connsiteX517" fmla="*/ 2637692 w 11841354"/>
                  <a:gd name="connsiteY517" fmla="*/ 5490168 h 6679013"/>
                  <a:gd name="connsiteX518" fmla="*/ 2555736 w 11841354"/>
                  <a:gd name="connsiteY518" fmla="*/ 5331907 h 6679013"/>
                  <a:gd name="connsiteX519" fmla="*/ 2504866 w 11841354"/>
                  <a:gd name="connsiteY519" fmla="*/ 5197196 h 6679013"/>
                  <a:gd name="connsiteX520" fmla="*/ 2510518 w 11841354"/>
                  <a:gd name="connsiteY520" fmla="*/ 5158573 h 6679013"/>
                  <a:gd name="connsiteX521" fmla="*/ 2551025 w 11841354"/>
                  <a:gd name="connsiteY521" fmla="*/ 5177413 h 6679013"/>
                  <a:gd name="connsiteX522" fmla="*/ 2780882 w 11841354"/>
                  <a:gd name="connsiteY522" fmla="*/ 5510893 h 6679013"/>
                  <a:gd name="connsiteX523" fmla="*/ 4089365 w 11841354"/>
                  <a:gd name="connsiteY523" fmla="*/ 4403062 h 6679013"/>
                  <a:gd name="connsiteX524" fmla="*/ 4260815 w 11841354"/>
                  <a:gd name="connsiteY524" fmla="*/ 4152481 h 6679013"/>
                  <a:gd name="connsiteX525" fmla="*/ 4395526 w 11841354"/>
                  <a:gd name="connsiteY525" fmla="*/ 3940524 h 6679013"/>
                  <a:gd name="connsiteX526" fmla="*/ 4423787 w 11841354"/>
                  <a:gd name="connsiteY526" fmla="*/ 3919799 h 6679013"/>
                  <a:gd name="connsiteX527" fmla="*/ 4601831 w 11841354"/>
                  <a:gd name="connsiteY527" fmla="*/ 3910379 h 6679013"/>
                  <a:gd name="connsiteX528" fmla="*/ 4620672 w 11841354"/>
                  <a:gd name="connsiteY528" fmla="*/ 3909437 h 6679013"/>
                  <a:gd name="connsiteX529" fmla="*/ 4690382 w 11841354"/>
                  <a:gd name="connsiteY529" fmla="*/ 3932046 h 6679013"/>
                  <a:gd name="connsiteX530" fmla="*/ 4667774 w 11841354"/>
                  <a:gd name="connsiteY530" fmla="*/ 3999872 h 6679013"/>
                  <a:gd name="connsiteX531" fmla="*/ 4326758 w 11841354"/>
                  <a:gd name="connsiteY531" fmla="*/ 4404004 h 6679013"/>
                  <a:gd name="connsiteX532" fmla="*/ 4164728 w 11841354"/>
                  <a:gd name="connsiteY532" fmla="*/ 4495382 h 6679013"/>
                  <a:gd name="connsiteX533" fmla="*/ 4089365 w 11841354"/>
                  <a:gd name="connsiteY533" fmla="*/ 4403062 h 6679013"/>
                  <a:gd name="connsiteX534" fmla="*/ 5503357 w 11841354"/>
                  <a:gd name="connsiteY534" fmla="*/ 4180742 h 6679013"/>
                  <a:gd name="connsiteX535" fmla="*/ 5308356 w 11841354"/>
                  <a:gd name="connsiteY535" fmla="*/ 4323932 h 6679013"/>
                  <a:gd name="connsiteX536" fmla="*/ 4685672 w 11841354"/>
                  <a:gd name="connsiteY536" fmla="*/ 4666832 h 6679013"/>
                  <a:gd name="connsiteX537" fmla="*/ 4547194 w 11841354"/>
                  <a:gd name="connsiteY537" fmla="*/ 4688498 h 6679013"/>
                  <a:gd name="connsiteX538" fmla="*/ 4305091 w 11841354"/>
                  <a:gd name="connsiteY538" fmla="*/ 4605599 h 6679013"/>
                  <a:gd name="connsiteX539" fmla="*/ 4300381 w 11841354"/>
                  <a:gd name="connsiteY539" fmla="*/ 4532121 h 6679013"/>
                  <a:gd name="connsiteX540" fmla="*/ 4714875 w 11841354"/>
                  <a:gd name="connsiteY540" fmla="*/ 3976321 h 6679013"/>
                  <a:gd name="connsiteX541" fmla="*/ 4798716 w 11841354"/>
                  <a:gd name="connsiteY541" fmla="*/ 3939582 h 6679013"/>
                  <a:gd name="connsiteX542" fmla="*/ 5133138 w 11841354"/>
                  <a:gd name="connsiteY542" fmla="*/ 3983857 h 6679013"/>
                  <a:gd name="connsiteX543" fmla="*/ 5511835 w 11841354"/>
                  <a:gd name="connsiteY543" fmla="*/ 4105380 h 6679013"/>
                  <a:gd name="connsiteX544" fmla="*/ 5547633 w 11841354"/>
                  <a:gd name="connsiteY544" fmla="*/ 4150597 h 6679013"/>
                  <a:gd name="connsiteX545" fmla="*/ 5503357 w 11841354"/>
                  <a:gd name="connsiteY545" fmla="*/ 4180742 h 6679013"/>
                  <a:gd name="connsiteX546" fmla="*/ 6126983 w 11841354"/>
                  <a:gd name="connsiteY546" fmla="*/ 4074293 h 6679013"/>
                  <a:gd name="connsiteX547" fmla="*/ 5857561 w 11841354"/>
                  <a:gd name="connsiteY547" fmla="*/ 4083713 h 6679013"/>
                  <a:gd name="connsiteX548" fmla="*/ 5805749 w 11841354"/>
                  <a:gd name="connsiteY548" fmla="*/ 4082771 h 6679013"/>
                  <a:gd name="connsiteX549" fmla="*/ 5641836 w 11841354"/>
                  <a:gd name="connsiteY549" fmla="*/ 4015887 h 6679013"/>
                  <a:gd name="connsiteX550" fmla="*/ 5554227 w 11841354"/>
                  <a:gd name="connsiteY550" fmla="*/ 3953713 h 6679013"/>
                  <a:gd name="connsiteX551" fmla="*/ 5461907 w 11841354"/>
                  <a:gd name="connsiteY551" fmla="*/ 3882118 h 6679013"/>
                  <a:gd name="connsiteX552" fmla="*/ 5449661 w 11841354"/>
                  <a:gd name="connsiteY552" fmla="*/ 3832190 h 6679013"/>
                  <a:gd name="connsiteX553" fmla="*/ 5899011 w 11841354"/>
                  <a:gd name="connsiteY553" fmla="*/ 3552407 h 6679013"/>
                  <a:gd name="connsiteX554" fmla="*/ 6380390 w 11841354"/>
                  <a:gd name="connsiteY554" fmla="*/ 3770016 h 6679013"/>
                  <a:gd name="connsiteX555" fmla="*/ 6386042 w 11841354"/>
                  <a:gd name="connsiteY555" fmla="*/ 3856683 h 6679013"/>
                  <a:gd name="connsiteX556" fmla="*/ 6221186 w 11841354"/>
                  <a:gd name="connsiteY556" fmla="*/ 4054510 h 6679013"/>
                  <a:gd name="connsiteX557" fmla="*/ 6126983 w 11841354"/>
                  <a:gd name="connsiteY557" fmla="*/ 4074293 h 6679013"/>
                  <a:gd name="connsiteX558" fmla="*/ 11182873 w 11841354"/>
                  <a:gd name="connsiteY558" fmla="*/ 5449661 h 6679013"/>
                  <a:gd name="connsiteX559" fmla="*/ 11140482 w 11841354"/>
                  <a:gd name="connsiteY559" fmla="*/ 5472270 h 6679013"/>
                  <a:gd name="connsiteX560" fmla="*/ 10998235 w 11841354"/>
                  <a:gd name="connsiteY560" fmla="*/ 5434589 h 6679013"/>
                  <a:gd name="connsiteX561" fmla="*/ 10644031 w 11841354"/>
                  <a:gd name="connsiteY561" fmla="*/ 5190602 h 6679013"/>
                  <a:gd name="connsiteX562" fmla="*/ 10663813 w 11841354"/>
                  <a:gd name="connsiteY562" fmla="*/ 5127486 h 6679013"/>
                  <a:gd name="connsiteX563" fmla="*/ 10752365 w 11841354"/>
                  <a:gd name="connsiteY563" fmla="*/ 5138790 h 6679013"/>
                  <a:gd name="connsiteX564" fmla="*/ 11057584 w 11841354"/>
                  <a:gd name="connsiteY564" fmla="*/ 5314950 h 6679013"/>
                  <a:gd name="connsiteX565" fmla="*/ 11166859 w 11841354"/>
                  <a:gd name="connsiteY565" fmla="*/ 5402559 h 6679013"/>
                  <a:gd name="connsiteX566" fmla="*/ 11182873 w 11841354"/>
                  <a:gd name="connsiteY566" fmla="*/ 5449661 h 6679013"/>
                  <a:gd name="connsiteX0" fmla="*/ 13648146 w 13699015"/>
                  <a:gd name="connsiteY0" fmla="*/ 5810459 h 6683724"/>
                  <a:gd name="connsiteX1" fmla="*/ 13699015 w 13699015"/>
                  <a:gd name="connsiteY1" fmla="*/ 5798213 h 6683724"/>
                  <a:gd name="connsiteX2" fmla="*/ 13500247 w 13699015"/>
                  <a:gd name="connsiteY2" fmla="*/ 5772778 h 6683724"/>
                  <a:gd name="connsiteX3" fmla="*/ 13399449 w 13699015"/>
                  <a:gd name="connsiteY3" fmla="*/ 5786909 h 6683724"/>
                  <a:gd name="connsiteX4" fmla="*/ 13242129 w 13699015"/>
                  <a:gd name="connsiteY4" fmla="*/ 5629589 h 6683724"/>
                  <a:gd name="connsiteX5" fmla="*/ 13461623 w 13699015"/>
                  <a:gd name="connsiteY5" fmla="*/ 5629589 h 6683724"/>
                  <a:gd name="connsiteX6" fmla="*/ 13462565 w 13699015"/>
                  <a:gd name="connsiteY6" fmla="*/ 5614517 h 6683724"/>
                  <a:gd name="connsiteX7" fmla="*/ 13395681 w 13699015"/>
                  <a:gd name="connsiteY7" fmla="*/ 5604155 h 6683724"/>
                  <a:gd name="connsiteX8" fmla="*/ 13163941 w 13699015"/>
                  <a:gd name="connsiteY8" fmla="*/ 5549516 h 6683724"/>
                  <a:gd name="connsiteX9" fmla="*/ 13137564 w 13699015"/>
                  <a:gd name="connsiteY9" fmla="*/ 5521255 h 6683724"/>
                  <a:gd name="connsiteX10" fmla="*/ 13088579 w 13699015"/>
                  <a:gd name="connsiteY10" fmla="*/ 5387487 h 6683724"/>
                  <a:gd name="connsiteX11" fmla="*/ 13128144 w 13699015"/>
                  <a:gd name="connsiteY11" fmla="*/ 5243356 h 6683724"/>
                  <a:gd name="connsiteX12" fmla="*/ 13173362 w 13699015"/>
                  <a:gd name="connsiteY12" fmla="*/ 5217921 h 6683724"/>
                  <a:gd name="connsiteX13" fmla="*/ 13205391 w 13699015"/>
                  <a:gd name="connsiteY13" fmla="*/ 5181182 h 6683724"/>
                  <a:gd name="connsiteX14" fmla="*/ 13196912 w 13699015"/>
                  <a:gd name="connsiteY14" fmla="*/ 5174587 h 6683724"/>
                  <a:gd name="connsiteX15" fmla="*/ 13139449 w 13699015"/>
                  <a:gd name="connsiteY15" fmla="*/ 5205674 h 6683724"/>
                  <a:gd name="connsiteX16" fmla="*/ 13118723 w 13699015"/>
                  <a:gd name="connsiteY16" fmla="*/ 5162341 h 6683724"/>
                  <a:gd name="connsiteX17" fmla="*/ 13045245 w 13699015"/>
                  <a:gd name="connsiteY17" fmla="*/ 5189660 h 6683724"/>
                  <a:gd name="connsiteX18" fmla="*/ 12724011 w 13699015"/>
                  <a:gd name="connsiteY18" fmla="*/ 5095457 h 6683724"/>
                  <a:gd name="connsiteX19" fmla="*/ 12601547 w 13699015"/>
                  <a:gd name="connsiteY19" fmla="*/ 5047413 h 6683724"/>
                  <a:gd name="connsiteX20" fmla="*/ 12592127 w 13699015"/>
                  <a:gd name="connsiteY20" fmla="*/ 5045529 h 6683724"/>
                  <a:gd name="connsiteX21" fmla="*/ 12359445 w 13699015"/>
                  <a:gd name="connsiteY21" fmla="*/ 5034225 h 6683724"/>
                  <a:gd name="connsiteX22" fmla="*/ 12190821 w 13699015"/>
                  <a:gd name="connsiteY22" fmla="*/ 5045529 h 6683724"/>
                  <a:gd name="connsiteX23" fmla="*/ 11939298 w 13699015"/>
                  <a:gd name="connsiteY23" fmla="*/ 5018210 h 6683724"/>
                  <a:gd name="connsiteX24" fmla="*/ 11783863 w 13699015"/>
                  <a:gd name="connsiteY24" fmla="*/ 4979586 h 6683724"/>
                  <a:gd name="connsiteX25" fmla="*/ 12007124 w 13699015"/>
                  <a:gd name="connsiteY25" fmla="*/ 4919297 h 6683724"/>
                  <a:gd name="connsiteX26" fmla="*/ 12148429 w 13699015"/>
                  <a:gd name="connsiteY26" fmla="*/ 4949442 h 6683724"/>
                  <a:gd name="connsiteX27" fmla="*/ 12350024 w 13699015"/>
                  <a:gd name="connsiteY27" fmla="*/ 4953209 h 6683724"/>
                  <a:gd name="connsiteX28" fmla="*/ 12482851 w 13699015"/>
                  <a:gd name="connsiteY28" fmla="*/ 4905166 h 6683724"/>
                  <a:gd name="connsiteX29" fmla="*/ 12814447 w 13699015"/>
                  <a:gd name="connsiteY29" fmla="*/ 4787412 h 6683724"/>
                  <a:gd name="connsiteX30" fmla="*/ 13204448 w 13699015"/>
                  <a:gd name="connsiteY30" fmla="*/ 4827919 h 6683724"/>
                  <a:gd name="connsiteX31" fmla="*/ 13406043 w 13699015"/>
                  <a:gd name="connsiteY31" fmla="*/ 4762919 h 6683724"/>
                  <a:gd name="connsiteX32" fmla="*/ 13500247 w 13699015"/>
                  <a:gd name="connsiteY32" fmla="*/ 4680962 h 6683724"/>
                  <a:gd name="connsiteX33" fmla="*/ 13565247 w 13699015"/>
                  <a:gd name="connsiteY33" fmla="*/ 4629150 h 6683724"/>
                  <a:gd name="connsiteX34" fmla="*/ 13263796 w 13699015"/>
                  <a:gd name="connsiteY34" fmla="*/ 4721470 h 6683724"/>
                  <a:gd name="connsiteX35" fmla="*/ 12947274 w 13699015"/>
                  <a:gd name="connsiteY35" fmla="*/ 4744078 h 6683724"/>
                  <a:gd name="connsiteX36" fmla="*/ 12839882 w 13699015"/>
                  <a:gd name="connsiteY36" fmla="*/ 4646107 h 6683724"/>
                  <a:gd name="connsiteX37" fmla="*/ 12620388 w 13699015"/>
                  <a:gd name="connsiteY37" fmla="*/ 4753498 h 6683724"/>
                  <a:gd name="connsiteX38" fmla="*/ 12515822 w 13699015"/>
                  <a:gd name="connsiteY38" fmla="*/ 4801542 h 6683724"/>
                  <a:gd name="connsiteX39" fmla="*/ 12330242 w 13699015"/>
                  <a:gd name="connsiteY39" fmla="*/ 4859949 h 6683724"/>
                  <a:gd name="connsiteX40" fmla="*/ 12252053 w 13699015"/>
                  <a:gd name="connsiteY40" fmla="*/ 4870311 h 6683724"/>
                  <a:gd name="connsiteX41" fmla="*/ 12145604 w 13699015"/>
                  <a:gd name="connsiteY41" fmla="*/ 4873137 h 6683724"/>
                  <a:gd name="connsiteX42" fmla="*/ 11699080 w 13699015"/>
                  <a:gd name="connsiteY42" fmla="*/ 4878789 h 6683724"/>
                  <a:gd name="connsiteX43" fmla="*/ 11681181 w 13699015"/>
                  <a:gd name="connsiteY43" fmla="*/ 4883499 h 6683724"/>
                  <a:gd name="connsiteX44" fmla="*/ 11380672 w 13699015"/>
                  <a:gd name="connsiteY44" fmla="*/ 4960746 h 6683724"/>
                  <a:gd name="connsiteX45" fmla="*/ 10741032 w 13699015"/>
                  <a:gd name="connsiteY45" fmla="*/ 5014442 h 6683724"/>
                  <a:gd name="connsiteX46" fmla="*/ 10285088 w 13699015"/>
                  <a:gd name="connsiteY46" fmla="*/ 5184008 h 6683724"/>
                  <a:gd name="connsiteX47" fmla="*/ 9848927 w 13699015"/>
                  <a:gd name="connsiteY47" fmla="*/ 5320602 h 6683724"/>
                  <a:gd name="connsiteX48" fmla="*/ 9564433 w 13699015"/>
                  <a:gd name="connsiteY48" fmla="*/ 5253718 h 6683724"/>
                  <a:gd name="connsiteX49" fmla="*/ 9233780 w 13699015"/>
                  <a:gd name="connsiteY49" fmla="*/ 5013500 h 6683724"/>
                  <a:gd name="connsiteX50" fmla="*/ 9197983 w 13699015"/>
                  <a:gd name="connsiteY50" fmla="*/ 4977703 h 6683724"/>
                  <a:gd name="connsiteX51" fmla="*/ 9100011 w 13699015"/>
                  <a:gd name="connsiteY51" fmla="*/ 4895746 h 6683724"/>
                  <a:gd name="connsiteX52" fmla="*/ 8984141 w 13699015"/>
                  <a:gd name="connsiteY52" fmla="*/ 4856180 h 6683724"/>
                  <a:gd name="connsiteX53" fmla="*/ 8531965 w 13699015"/>
                  <a:gd name="connsiteY53" fmla="*/ 4596179 h 6683724"/>
                  <a:gd name="connsiteX54" fmla="*/ 8455660 w 13699015"/>
                  <a:gd name="connsiteY54" fmla="*/ 4550962 h 6683724"/>
                  <a:gd name="connsiteX55" fmla="*/ 8239935 w 13699015"/>
                  <a:gd name="connsiteY55" fmla="*/ 4379511 h 6683724"/>
                  <a:gd name="connsiteX56" fmla="*/ 8110876 w 13699015"/>
                  <a:gd name="connsiteY56" fmla="*/ 4190163 h 6683724"/>
                  <a:gd name="connsiteX57" fmla="*/ 8097688 w 13699015"/>
                  <a:gd name="connsiteY57" fmla="*/ 4144945 h 6683724"/>
                  <a:gd name="connsiteX58" fmla="*/ 8142906 w 13699015"/>
                  <a:gd name="connsiteY58" fmla="*/ 4121394 h 6683724"/>
                  <a:gd name="connsiteX59" fmla="*/ 8182471 w 13699015"/>
                  <a:gd name="connsiteY59" fmla="*/ 4107264 h 6683724"/>
                  <a:gd name="connsiteX60" fmla="*/ 8292689 w 13699015"/>
                  <a:gd name="connsiteY60" fmla="*/ 3945234 h 6683724"/>
                  <a:gd name="connsiteX61" fmla="*/ 8361457 w 13699015"/>
                  <a:gd name="connsiteY61" fmla="*/ 3937698 h 6683724"/>
                  <a:gd name="connsiteX62" fmla="*/ 8458487 w 13699015"/>
                  <a:gd name="connsiteY62" fmla="*/ 4005524 h 6683724"/>
                  <a:gd name="connsiteX63" fmla="*/ 8705299 w 13699015"/>
                  <a:gd name="connsiteY63" fmla="*/ 4225960 h 6683724"/>
                  <a:gd name="connsiteX64" fmla="*/ 8946460 w 13699015"/>
                  <a:gd name="connsiteY64" fmla="*/ 4467121 h 6683724"/>
                  <a:gd name="connsiteX65" fmla="*/ 8990735 w 13699015"/>
                  <a:gd name="connsiteY65" fmla="*/ 4490672 h 6683724"/>
                  <a:gd name="connsiteX66" fmla="*/ 8744864 w 13699015"/>
                  <a:gd name="connsiteY66" fmla="*/ 4162844 h 6683724"/>
                  <a:gd name="connsiteX67" fmla="*/ 8451892 w 13699015"/>
                  <a:gd name="connsiteY67" fmla="*/ 3891538 h 6683724"/>
                  <a:gd name="connsiteX68" fmla="*/ 8615806 w 13699015"/>
                  <a:gd name="connsiteY68" fmla="*/ 3899075 h 6683724"/>
                  <a:gd name="connsiteX69" fmla="*/ 8763705 w 13699015"/>
                  <a:gd name="connsiteY69" fmla="*/ 3969727 h 6683724"/>
                  <a:gd name="connsiteX70" fmla="*/ 8897474 w 13699015"/>
                  <a:gd name="connsiteY70" fmla="*/ 3984800 h 6683724"/>
                  <a:gd name="connsiteX71" fmla="*/ 8818343 w 13699015"/>
                  <a:gd name="connsiteY71" fmla="*/ 3943350 h 6683724"/>
                  <a:gd name="connsiteX72" fmla="*/ 8646893 w 13699015"/>
                  <a:gd name="connsiteY72" fmla="*/ 3840669 h 6683724"/>
                  <a:gd name="connsiteX73" fmla="*/ 8593197 w 13699015"/>
                  <a:gd name="connsiteY73" fmla="*/ 3771900 h 6683724"/>
                  <a:gd name="connsiteX74" fmla="*/ 8569646 w 13699015"/>
                  <a:gd name="connsiteY74" fmla="*/ 3721030 h 6683724"/>
                  <a:gd name="connsiteX75" fmla="*/ 8522545 w 13699015"/>
                  <a:gd name="connsiteY75" fmla="*/ 3754001 h 6683724"/>
                  <a:gd name="connsiteX76" fmla="*/ 8447182 w 13699015"/>
                  <a:gd name="connsiteY76" fmla="*/ 3790741 h 6683724"/>
                  <a:gd name="connsiteX77" fmla="*/ 8347326 w 13699015"/>
                  <a:gd name="connsiteY77" fmla="*/ 3732335 h 6683724"/>
                  <a:gd name="connsiteX78" fmla="*/ 8055296 w 13699015"/>
                  <a:gd name="connsiteY78" fmla="*/ 3520377 h 6683724"/>
                  <a:gd name="connsiteX79" fmla="*/ 7870658 w 13699015"/>
                  <a:gd name="connsiteY79" fmla="*/ 3483638 h 6683724"/>
                  <a:gd name="connsiteX80" fmla="*/ 7820730 w 13699015"/>
                  <a:gd name="connsiteY80" fmla="*/ 3475160 h 6683724"/>
                  <a:gd name="connsiteX81" fmla="*/ 7951672 w 13699015"/>
                  <a:gd name="connsiteY81" fmla="*/ 3357406 h 6683724"/>
                  <a:gd name="connsiteX82" fmla="*/ 8246529 w 13699015"/>
                  <a:gd name="connsiteY82" fmla="*/ 3348927 h 6683724"/>
                  <a:gd name="connsiteX83" fmla="*/ 8285152 w 13699015"/>
                  <a:gd name="connsiteY83" fmla="*/ 3336681 h 6683724"/>
                  <a:gd name="connsiteX84" fmla="*/ 8283268 w 13699015"/>
                  <a:gd name="connsiteY84" fmla="*/ 3322551 h 6683724"/>
                  <a:gd name="connsiteX85" fmla="*/ 8236167 w 13699015"/>
                  <a:gd name="connsiteY85" fmla="*/ 3315956 h 6683724"/>
                  <a:gd name="connsiteX86" fmla="*/ 8024209 w 13699015"/>
                  <a:gd name="connsiteY86" fmla="*/ 3282985 h 6683724"/>
                  <a:gd name="connsiteX87" fmla="*/ 8008194 w 13699015"/>
                  <a:gd name="connsiteY87" fmla="*/ 3225521 h 6683724"/>
                  <a:gd name="connsiteX88" fmla="*/ 8367109 w 13699015"/>
                  <a:gd name="connsiteY88" fmla="*/ 2815737 h 6683724"/>
                  <a:gd name="connsiteX89" fmla="*/ 8494284 w 13699015"/>
                  <a:gd name="connsiteY89" fmla="*/ 2665011 h 6683724"/>
                  <a:gd name="connsiteX90" fmla="*/ 8612980 w 13699015"/>
                  <a:gd name="connsiteY90" fmla="*/ 2525591 h 6683724"/>
                  <a:gd name="connsiteX91" fmla="*/ 8711893 w 13699015"/>
                  <a:gd name="connsiteY91" fmla="*/ 2382401 h 6683724"/>
                  <a:gd name="connsiteX92" fmla="*/ 8864503 w 13699015"/>
                  <a:gd name="connsiteY92" fmla="*/ 2246749 h 6683724"/>
                  <a:gd name="connsiteX93" fmla="*/ 8953054 w 13699015"/>
                  <a:gd name="connsiteY93" fmla="*/ 2260879 h 6683724"/>
                  <a:gd name="connsiteX94" fmla="*/ 9069866 w 13699015"/>
                  <a:gd name="connsiteY94" fmla="*/ 2304213 h 6683724"/>
                  <a:gd name="connsiteX95" fmla="*/ 9245084 w 13699015"/>
                  <a:gd name="connsiteY95" fmla="*/ 2325879 h 6683724"/>
                  <a:gd name="connsiteX96" fmla="*/ 9322330 w 13699015"/>
                  <a:gd name="connsiteY96" fmla="*/ 2344720 h 6683724"/>
                  <a:gd name="connsiteX97" fmla="*/ 9474940 w 13699015"/>
                  <a:gd name="connsiteY97" fmla="*/ 2409720 h 6683724"/>
                  <a:gd name="connsiteX98" fmla="*/ 9650158 w 13699015"/>
                  <a:gd name="connsiteY98" fmla="*/ 2456822 h 6683724"/>
                  <a:gd name="connsiteX99" fmla="*/ 9666173 w 13699015"/>
                  <a:gd name="connsiteY99" fmla="*/ 2449286 h 6683724"/>
                  <a:gd name="connsiteX100" fmla="*/ 10045812 w 13699015"/>
                  <a:gd name="connsiteY100" fmla="*/ 2274068 h 6683724"/>
                  <a:gd name="connsiteX101" fmla="*/ 10170160 w 13699015"/>
                  <a:gd name="connsiteY101" fmla="*/ 2309865 h 6683724"/>
                  <a:gd name="connsiteX102" fmla="*/ 10172044 w 13699015"/>
                  <a:gd name="connsiteY102" fmla="*/ 2310807 h 6683724"/>
                  <a:gd name="connsiteX103" fmla="*/ 10445234 w 13699015"/>
                  <a:gd name="connsiteY103" fmla="*/ 2322111 h 6683724"/>
                  <a:gd name="connsiteX104" fmla="*/ 10454654 w 13699015"/>
                  <a:gd name="connsiteY104" fmla="*/ 2219430 h 6683724"/>
                  <a:gd name="connsiteX105" fmla="*/ 10405668 w 13699015"/>
                  <a:gd name="connsiteY105" fmla="*/ 2232618 h 6683724"/>
                  <a:gd name="connsiteX106" fmla="*/ 10154146 w 13699015"/>
                  <a:gd name="connsiteY106" fmla="*/ 2226024 h 6683724"/>
                  <a:gd name="connsiteX107" fmla="*/ 10041102 w 13699015"/>
                  <a:gd name="connsiteY107" fmla="*/ 2217546 h 6683724"/>
                  <a:gd name="connsiteX108" fmla="*/ 9849869 w 13699015"/>
                  <a:gd name="connsiteY108" fmla="*/ 2316459 h 6683724"/>
                  <a:gd name="connsiteX109" fmla="*/ 9775449 w 13699015"/>
                  <a:gd name="connsiteY109" fmla="*/ 2354140 h 6683724"/>
                  <a:gd name="connsiteX110" fmla="*/ 9587984 w 13699015"/>
                  <a:gd name="connsiteY110" fmla="*/ 2367329 h 6683724"/>
                  <a:gd name="connsiteX111" fmla="*/ 9485303 w 13699015"/>
                  <a:gd name="connsiteY111" fmla="*/ 2299503 h 6683724"/>
                  <a:gd name="connsiteX112" fmla="*/ 9540882 w 13699015"/>
                  <a:gd name="connsiteY112" fmla="*/ 2215662 h 6683724"/>
                  <a:gd name="connsiteX113" fmla="*/ 9618129 w 13699015"/>
                  <a:gd name="connsiteY113" fmla="*/ 2136531 h 6683724"/>
                  <a:gd name="connsiteX114" fmla="*/ 9668999 w 13699015"/>
                  <a:gd name="connsiteY114" fmla="*/ 1956603 h 6683724"/>
                  <a:gd name="connsiteX115" fmla="*/ 9717043 w 13699015"/>
                  <a:gd name="connsiteY115" fmla="*/ 1861457 h 6683724"/>
                  <a:gd name="connsiteX116" fmla="*/ 9940304 w 13699015"/>
                  <a:gd name="connsiteY116" fmla="*/ 1649500 h 6683724"/>
                  <a:gd name="connsiteX117" fmla="*/ 10158856 w 13699015"/>
                  <a:gd name="connsiteY117" fmla="*/ 1461093 h 6683724"/>
                  <a:gd name="connsiteX118" fmla="*/ 10212552 w 13699015"/>
                  <a:gd name="connsiteY118" fmla="*/ 1486528 h 6683724"/>
                  <a:gd name="connsiteX119" fmla="*/ 10261537 w 13699015"/>
                  <a:gd name="connsiteY119" fmla="*/ 1534572 h 6683724"/>
                  <a:gd name="connsiteX120" fmla="*/ 10359509 w 13699015"/>
                  <a:gd name="connsiteY120" fmla="*/ 1566601 h 6683724"/>
                  <a:gd name="connsiteX121" fmla="*/ 10475379 w 13699015"/>
                  <a:gd name="connsiteY121" fmla="*/ 1596746 h 6683724"/>
                  <a:gd name="connsiteX122" fmla="*/ 10594075 w 13699015"/>
                  <a:gd name="connsiteY122" fmla="*/ 1484644 h 6683724"/>
                  <a:gd name="connsiteX123" fmla="*/ 10640235 w 13699015"/>
                  <a:gd name="connsiteY123" fmla="*/ 1465803 h 6683724"/>
                  <a:gd name="connsiteX124" fmla="*/ 10854076 w 13699015"/>
                  <a:gd name="connsiteY124" fmla="*/ 1437542 h 6683724"/>
                  <a:gd name="connsiteX125" fmla="*/ 10847482 w 13699015"/>
                  <a:gd name="connsiteY125" fmla="*/ 1429064 h 6683724"/>
                  <a:gd name="connsiteX126" fmla="*/ 10898352 w 13699015"/>
                  <a:gd name="connsiteY126" fmla="*/ 1374426 h 6683724"/>
                  <a:gd name="connsiteX127" fmla="*/ 10836177 w 13699015"/>
                  <a:gd name="connsiteY127" fmla="*/ 1393267 h 6683724"/>
                  <a:gd name="connsiteX128" fmla="*/ 10667554 w 13699015"/>
                  <a:gd name="connsiteY128" fmla="*/ 1443195 h 6683724"/>
                  <a:gd name="connsiteX129" fmla="*/ 10622336 w 13699015"/>
                  <a:gd name="connsiteY129" fmla="*/ 1421528 h 6683724"/>
                  <a:gd name="connsiteX130" fmla="*/ 10497045 w 13699015"/>
                  <a:gd name="connsiteY130" fmla="*/ 1458267 h 6683724"/>
                  <a:gd name="connsiteX131" fmla="*/ 10281320 w 13699015"/>
                  <a:gd name="connsiteY131" fmla="*/ 1418702 h 6683724"/>
                  <a:gd name="connsiteX132" fmla="*/ 10101392 w 13699015"/>
                  <a:gd name="connsiteY132" fmla="*/ 1442253 h 6683724"/>
                  <a:gd name="connsiteX133" fmla="*/ 9893203 w 13699015"/>
                  <a:gd name="connsiteY133" fmla="*/ 1620297 h 6683724"/>
                  <a:gd name="connsiteX134" fmla="*/ 9879072 w 13699015"/>
                  <a:gd name="connsiteY134" fmla="*/ 1649500 h 6683724"/>
                  <a:gd name="connsiteX135" fmla="*/ 9766028 w 13699015"/>
                  <a:gd name="connsiteY135" fmla="*/ 1796457 h 6683724"/>
                  <a:gd name="connsiteX136" fmla="*/ 9663347 w 13699015"/>
                  <a:gd name="connsiteY136" fmla="*/ 1763486 h 6683724"/>
                  <a:gd name="connsiteX137" fmla="*/ 9632260 w 13699015"/>
                  <a:gd name="connsiteY137" fmla="*/ 1702254 h 6683724"/>
                  <a:gd name="connsiteX138" fmla="*/ 9618129 w 13699015"/>
                  <a:gd name="connsiteY138" fmla="*/ 1706022 h 6683724"/>
                  <a:gd name="connsiteX139" fmla="*/ 9582332 w 13699015"/>
                  <a:gd name="connsiteY139" fmla="*/ 1959429 h 6683724"/>
                  <a:gd name="connsiteX140" fmla="*/ 9577622 w 13699015"/>
                  <a:gd name="connsiteY140" fmla="*/ 1986748 h 6683724"/>
                  <a:gd name="connsiteX141" fmla="*/ 9471172 w 13699015"/>
                  <a:gd name="connsiteY141" fmla="*/ 2201531 h 6683724"/>
                  <a:gd name="connsiteX142" fmla="*/ 9344940 w 13699015"/>
                  <a:gd name="connsiteY142" fmla="*/ 2238271 h 6683724"/>
                  <a:gd name="connsiteX143" fmla="*/ 9205519 w 13699015"/>
                  <a:gd name="connsiteY143" fmla="*/ 2218488 h 6683724"/>
                  <a:gd name="connsiteX144" fmla="*/ 9002982 w 13699015"/>
                  <a:gd name="connsiteY144" fmla="*/ 2073415 h 6683724"/>
                  <a:gd name="connsiteX145" fmla="*/ 9000156 w 13699015"/>
                  <a:gd name="connsiteY145" fmla="*/ 2047038 h 6683724"/>
                  <a:gd name="connsiteX146" fmla="*/ 9106605 w 13699015"/>
                  <a:gd name="connsiteY146" fmla="*/ 1808703 h 6683724"/>
                  <a:gd name="connsiteX147" fmla="*/ 9132040 w 13699015"/>
                  <a:gd name="connsiteY147" fmla="*/ 1755949 h 6683724"/>
                  <a:gd name="connsiteX148" fmla="*/ 9219649 w 13699015"/>
                  <a:gd name="connsiteY148" fmla="*/ 1588268 h 6683724"/>
                  <a:gd name="connsiteX149" fmla="*/ 9392041 w 13699015"/>
                  <a:gd name="connsiteY149" fmla="*/ 1421528 h 6683724"/>
                  <a:gd name="connsiteX150" fmla="*/ 9502259 w 13699015"/>
                  <a:gd name="connsiteY150" fmla="*/ 1347107 h 6683724"/>
                  <a:gd name="connsiteX151" fmla="*/ 9533346 w 13699015"/>
                  <a:gd name="connsiteY151" fmla="*/ 1321672 h 6683724"/>
                  <a:gd name="connsiteX152" fmla="*/ 9635086 w 13699015"/>
                  <a:gd name="connsiteY152" fmla="*/ 1174715 h 6683724"/>
                  <a:gd name="connsiteX153" fmla="*/ 9837623 w 13699015"/>
                  <a:gd name="connsiteY153" fmla="*/ 1012685 h 6683724"/>
                  <a:gd name="connsiteX154" fmla="*/ 10059943 w 13699015"/>
                  <a:gd name="connsiteY154" fmla="*/ 923192 h 6683724"/>
                  <a:gd name="connsiteX155" fmla="*/ 10156972 w 13699015"/>
                  <a:gd name="connsiteY155" fmla="*/ 852540 h 6683724"/>
                  <a:gd name="connsiteX156" fmla="*/ 10297334 w 13699015"/>
                  <a:gd name="connsiteY156" fmla="*/ 677322 h 6683724"/>
                  <a:gd name="connsiteX157" fmla="*/ 10545090 w 13699015"/>
                  <a:gd name="connsiteY157" fmla="*/ 526596 h 6683724"/>
                  <a:gd name="connsiteX158" fmla="*/ 10579002 w 13699015"/>
                  <a:gd name="connsiteY158" fmla="*/ 512466 h 6683724"/>
                  <a:gd name="connsiteX159" fmla="*/ 10931323 w 13699015"/>
                  <a:gd name="connsiteY159" fmla="*/ 422973 h 6683724"/>
                  <a:gd name="connsiteX160" fmla="*/ 11196034 w 13699015"/>
                  <a:gd name="connsiteY160" fmla="*/ 398480 h 6683724"/>
                  <a:gd name="connsiteX161" fmla="*/ 11194150 w 13699015"/>
                  <a:gd name="connsiteY161" fmla="*/ 389060 h 6683724"/>
                  <a:gd name="connsiteX162" fmla="*/ 10810742 w 13699015"/>
                  <a:gd name="connsiteY162" fmla="*/ 389060 h 6683724"/>
                  <a:gd name="connsiteX163" fmla="*/ 10829583 w 13699015"/>
                  <a:gd name="connsiteY163" fmla="*/ 361741 h 6683724"/>
                  <a:gd name="connsiteX164" fmla="*/ 10904004 w 13699015"/>
                  <a:gd name="connsiteY164" fmla="*/ 255291 h 6683724"/>
                  <a:gd name="connsiteX165" fmla="*/ 10919076 w 13699015"/>
                  <a:gd name="connsiteY165" fmla="*/ 190291 h 6683724"/>
                  <a:gd name="connsiteX166" fmla="*/ 10974656 w 13699015"/>
                  <a:gd name="connsiteY166" fmla="*/ 0 h 6683724"/>
                  <a:gd name="connsiteX167" fmla="*/ 10946395 w 13699015"/>
                  <a:gd name="connsiteY167" fmla="*/ 29203 h 6683724"/>
                  <a:gd name="connsiteX168" fmla="*/ 10885163 w 13699015"/>
                  <a:gd name="connsiteY168" fmla="*/ 249639 h 6683724"/>
                  <a:gd name="connsiteX169" fmla="*/ 10846540 w 13699015"/>
                  <a:gd name="connsiteY169" fmla="*/ 324059 h 6683724"/>
                  <a:gd name="connsiteX170" fmla="*/ 10493278 w 13699015"/>
                  <a:gd name="connsiteY170" fmla="*/ 487031 h 6683724"/>
                  <a:gd name="connsiteX171" fmla="*/ 10339726 w 13699015"/>
                  <a:gd name="connsiteY171" fmla="*/ 572756 h 6683724"/>
                  <a:gd name="connsiteX172" fmla="*/ 10072189 w 13699015"/>
                  <a:gd name="connsiteY172" fmla="*/ 845004 h 6683724"/>
                  <a:gd name="connsiteX173" fmla="*/ 9825376 w 13699015"/>
                  <a:gd name="connsiteY173" fmla="*/ 967468 h 6683724"/>
                  <a:gd name="connsiteX174" fmla="*/ 9682187 w 13699015"/>
                  <a:gd name="connsiteY174" fmla="*/ 1032468 h 6683724"/>
                  <a:gd name="connsiteX175" fmla="*/ 9554071 w 13699015"/>
                  <a:gd name="connsiteY175" fmla="*/ 1130440 h 6683724"/>
                  <a:gd name="connsiteX176" fmla="*/ 9544651 w 13699015"/>
                  <a:gd name="connsiteY176" fmla="*/ 1178483 h 6683724"/>
                  <a:gd name="connsiteX177" fmla="*/ 9448563 w 13699015"/>
                  <a:gd name="connsiteY177" fmla="*/ 1287759 h 6683724"/>
                  <a:gd name="connsiteX178" fmla="*/ 9409940 w 13699015"/>
                  <a:gd name="connsiteY178" fmla="*/ 1316962 h 6683724"/>
                  <a:gd name="connsiteX179" fmla="*/ 9536172 w 13699015"/>
                  <a:gd name="connsiteY179" fmla="*/ 1141744 h 6683724"/>
                  <a:gd name="connsiteX180" fmla="*/ 9461752 w 13699015"/>
                  <a:gd name="connsiteY180" fmla="*/ 1124787 h 6683724"/>
                  <a:gd name="connsiteX181" fmla="*/ 9578564 w 13699015"/>
                  <a:gd name="connsiteY181" fmla="*/ 790366 h 6683724"/>
                  <a:gd name="connsiteX182" fmla="*/ 9457042 w 13699015"/>
                  <a:gd name="connsiteY182" fmla="*/ 837467 h 6683724"/>
                  <a:gd name="connsiteX183" fmla="*/ 9403346 w 13699015"/>
                  <a:gd name="connsiteY183" fmla="*/ 1141744 h 6683724"/>
                  <a:gd name="connsiteX184" fmla="*/ 9355302 w 13699015"/>
                  <a:gd name="connsiteY184" fmla="*/ 1105005 h 6683724"/>
                  <a:gd name="connsiteX185" fmla="*/ 9344940 w 13699015"/>
                  <a:gd name="connsiteY185" fmla="*/ 1111599 h 6683724"/>
                  <a:gd name="connsiteX186" fmla="*/ 9355302 w 13699015"/>
                  <a:gd name="connsiteY186" fmla="*/ 1158701 h 6683724"/>
                  <a:gd name="connsiteX187" fmla="*/ 9364722 w 13699015"/>
                  <a:gd name="connsiteY187" fmla="*/ 1240657 h 6683724"/>
                  <a:gd name="connsiteX188" fmla="*/ 9327041 w 13699015"/>
                  <a:gd name="connsiteY188" fmla="*/ 1360296 h 6683724"/>
                  <a:gd name="connsiteX189" fmla="*/ 9269577 w 13699015"/>
                  <a:gd name="connsiteY189" fmla="*/ 1460151 h 6683724"/>
                  <a:gd name="connsiteX190" fmla="*/ 9123562 w 13699015"/>
                  <a:gd name="connsiteY190" fmla="*/ 1593920 h 6683724"/>
                  <a:gd name="connsiteX191" fmla="*/ 9109431 w 13699015"/>
                  <a:gd name="connsiteY191" fmla="*/ 1583558 h 6683724"/>
                  <a:gd name="connsiteX192" fmla="*/ 9068924 w 13699015"/>
                  <a:gd name="connsiteY192" fmla="*/ 1672109 h 6683724"/>
                  <a:gd name="connsiteX193" fmla="*/ 8946460 w 13699015"/>
                  <a:gd name="connsiteY193" fmla="*/ 1958487 h 6683724"/>
                  <a:gd name="connsiteX194" fmla="*/ 8787256 w 13699015"/>
                  <a:gd name="connsiteY194" fmla="*/ 2214720 h 6683724"/>
                  <a:gd name="connsiteX195" fmla="*/ 8666676 w 13699015"/>
                  <a:gd name="connsiteY195" fmla="*/ 2342836 h 6683724"/>
                  <a:gd name="connsiteX196" fmla="*/ 8453777 w 13699015"/>
                  <a:gd name="connsiteY196" fmla="*/ 2616026 h 6683724"/>
                  <a:gd name="connsiteX197" fmla="*/ 8206964 w 13699015"/>
                  <a:gd name="connsiteY197" fmla="*/ 2880737 h 6683724"/>
                  <a:gd name="connsiteX198" fmla="*/ 8071311 w 13699015"/>
                  <a:gd name="connsiteY198" fmla="*/ 3028636 h 6683724"/>
                  <a:gd name="connsiteX199" fmla="*/ 8058123 w 13699015"/>
                  <a:gd name="connsiteY199" fmla="*/ 3022042 h 6683724"/>
                  <a:gd name="connsiteX200" fmla="*/ 8059064 w 13699015"/>
                  <a:gd name="connsiteY200" fmla="*/ 2970230 h 6683724"/>
                  <a:gd name="connsiteX201" fmla="*/ 8141963 w 13699015"/>
                  <a:gd name="connsiteY201" fmla="*/ 2835519 h 6683724"/>
                  <a:gd name="connsiteX202" fmla="*/ 8343559 w 13699015"/>
                  <a:gd name="connsiteY202" fmla="*/ 2605663 h 6683724"/>
                  <a:gd name="connsiteX203" fmla="*/ 8338848 w 13699015"/>
                  <a:gd name="connsiteY203" fmla="*/ 2531243 h 6683724"/>
                  <a:gd name="connsiteX204" fmla="*/ 8313413 w 13699015"/>
                  <a:gd name="connsiteY204" fmla="*/ 2566098 h 6683724"/>
                  <a:gd name="connsiteX205" fmla="*/ 8093920 w 13699015"/>
                  <a:gd name="connsiteY205" fmla="*/ 2822331 h 6683724"/>
                  <a:gd name="connsiteX206" fmla="*/ 8033629 w 13699015"/>
                  <a:gd name="connsiteY206" fmla="*/ 2904288 h 6683724"/>
                  <a:gd name="connsiteX207" fmla="*/ 7986528 w 13699015"/>
                  <a:gd name="connsiteY207" fmla="*/ 2959868 h 6683724"/>
                  <a:gd name="connsiteX208" fmla="*/ 7974282 w 13699015"/>
                  <a:gd name="connsiteY208" fmla="*/ 3018274 h 6683724"/>
                  <a:gd name="connsiteX209" fmla="*/ 7978050 w 13699015"/>
                  <a:gd name="connsiteY209" fmla="*/ 3119071 h 6683724"/>
                  <a:gd name="connsiteX210" fmla="*/ 7801890 w 13699015"/>
                  <a:gd name="connsiteY210" fmla="*/ 3315956 h 6683724"/>
                  <a:gd name="connsiteX211" fmla="*/ 7713338 w 13699015"/>
                  <a:gd name="connsiteY211" fmla="*/ 3367768 h 6683724"/>
                  <a:gd name="connsiteX212" fmla="*/ 7456163 w 13699015"/>
                  <a:gd name="connsiteY212" fmla="*/ 3458203 h 6683724"/>
                  <a:gd name="connsiteX213" fmla="*/ 7369496 w 13699015"/>
                  <a:gd name="connsiteY213" fmla="*/ 3503421 h 6683724"/>
                  <a:gd name="connsiteX214" fmla="*/ 7179205 w 13699015"/>
                  <a:gd name="connsiteY214" fmla="*/ 3684291 h 6683724"/>
                  <a:gd name="connsiteX215" fmla="*/ 6739276 w 13699015"/>
                  <a:gd name="connsiteY215" fmla="*/ 3752117 h 6683724"/>
                  <a:gd name="connsiteX216" fmla="*/ 6693117 w 13699015"/>
                  <a:gd name="connsiteY216" fmla="*/ 3685233 h 6683724"/>
                  <a:gd name="connsiteX217" fmla="*/ 6673334 w 13699015"/>
                  <a:gd name="connsiteY217" fmla="*/ 3650378 h 6683724"/>
                  <a:gd name="connsiteX218" fmla="*/ 6650725 w 13699015"/>
                  <a:gd name="connsiteY218" fmla="*/ 3683349 h 6683724"/>
                  <a:gd name="connsiteX219" fmla="*/ 6635653 w 13699015"/>
                  <a:gd name="connsiteY219" fmla="*/ 3721030 h 6683724"/>
                  <a:gd name="connsiteX220" fmla="*/ 6461376 w 13699015"/>
                  <a:gd name="connsiteY220" fmla="*/ 3729509 h 6683724"/>
                  <a:gd name="connsiteX221" fmla="*/ 6404854 w 13699015"/>
                  <a:gd name="connsiteY221" fmla="*/ 3702190 h 6683724"/>
                  <a:gd name="connsiteX222" fmla="*/ 6373768 w 13699015"/>
                  <a:gd name="connsiteY222" fmla="*/ 3623059 h 6683724"/>
                  <a:gd name="connsiteX223" fmla="*/ 6511304 w 13699015"/>
                  <a:gd name="connsiteY223" fmla="*/ 3421464 h 6683724"/>
                  <a:gd name="connsiteX224" fmla="*/ 6557464 w 13699015"/>
                  <a:gd name="connsiteY224" fmla="*/ 3392261 h 6683724"/>
                  <a:gd name="connsiteX225" fmla="*/ 6585725 w 13699015"/>
                  <a:gd name="connsiteY225" fmla="*/ 3462913 h 6683724"/>
                  <a:gd name="connsiteX226" fmla="*/ 6597971 w 13699015"/>
                  <a:gd name="connsiteY226" fmla="*/ 3460087 h 6683724"/>
                  <a:gd name="connsiteX227" fmla="*/ 6592319 w 13699015"/>
                  <a:gd name="connsiteY227" fmla="*/ 3409217 h 6683724"/>
                  <a:gd name="connsiteX228" fmla="*/ 6608334 w 13699015"/>
                  <a:gd name="connsiteY228" fmla="*/ 3364942 h 6683724"/>
                  <a:gd name="connsiteX229" fmla="*/ 6691232 w 13699015"/>
                  <a:gd name="connsiteY229" fmla="*/ 3282043 h 6683724"/>
                  <a:gd name="connsiteX230" fmla="*/ 6806161 w 13699015"/>
                  <a:gd name="connsiteY230" fmla="*/ 3213275 h 6683724"/>
                  <a:gd name="connsiteX231" fmla="*/ 7076524 w 13699015"/>
                  <a:gd name="connsiteY231" fmla="*/ 3026752 h 6683724"/>
                  <a:gd name="connsiteX232" fmla="*/ 7392105 w 13699015"/>
                  <a:gd name="connsiteY232" fmla="*/ 2806316 h 6683724"/>
                  <a:gd name="connsiteX233" fmla="*/ 7426018 w 13699015"/>
                  <a:gd name="connsiteY233" fmla="*/ 2786534 h 6683724"/>
                  <a:gd name="connsiteX234" fmla="*/ 7417540 w 13699015"/>
                  <a:gd name="connsiteY234" fmla="*/ 2765809 h 6683724"/>
                  <a:gd name="connsiteX235" fmla="*/ 7265873 w 13699015"/>
                  <a:gd name="connsiteY235" fmla="*/ 2815737 h 6683724"/>
                  <a:gd name="connsiteX236" fmla="*/ 7195220 w 13699015"/>
                  <a:gd name="connsiteY236" fmla="*/ 2767693 h 6683724"/>
                  <a:gd name="connsiteX237" fmla="*/ 7195220 w 13699015"/>
                  <a:gd name="connsiteY237" fmla="*/ 2738490 h 6683724"/>
                  <a:gd name="connsiteX238" fmla="*/ 7231017 w 13699015"/>
                  <a:gd name="connsiteY238" fmla="*/ 2626388 h 6683724"/>
                  <a:gd name="connsiteX239" fmla="*/ 7353482 w 13699015"/>
                  <a:gd name="connsiteY239" fmla="*/ 2471895 h 6683724"/>
                  <a:gd name="connsiteX240" fmla="*/ 7372322 w 13699015"/>
                  <a:gd name="connsiteY240" fmla="*/ 2407836 h 6683724"/>
                  <a:gd name="connsiteX241" fmla="*/ 7381743 w 13699015"/>
                  <a:gd name="connsiteY241" fmla="*/ 2336242 h 6683724"/>
                  <a:gd name="connsiteX242" fmla="*/ 7442033 w 13699015"/>
                  <a:gd name="connsiteY242" fmla="*/ 2219430 h 6683724"/>
                  <a:gd name="connsiteX243" fmla="*/ 7501381 w 13699015"/>
                  <a:gd name="connsiteY243" fmla="*/ 2173270 h 6683724"/>
                  <a:gd name="connsiteX244" fmla="*/ 7615367 w 13699015"/>
                  <a:gd name="connsiteY244" fmla="*/ 2140299 h 6683724"/>
                  <a:gd name="connsiteX245" fmla="*/ 7527758 w 13699015"/>
                  <a:gd name="connsiteY245" fmla="*/ 2145009 h 6683724"/>
                  <a:gd name="connsiteX246" fmla="*/ 7479714 w 13699015"/>
                  <a:gd name="connsiteY246" fmla="*/ 2139357 h 6683724"/>
                  <a:gd name="connsiteX247" fmla="*/ 7490076 w 13699015"/>
                  <a:gd name="connsiteY247" fmla="*/ 2092255 h 6683724"/>
                  <a:gd name="connsiteX248" fmla="*/ 7564497 w 13699015"/>
                  <a:gd name="connsiteY248" fmla="*/ 2007472 h 6683724"/>
                  <a:gd name="connsiteX249" fmla="*/ 7647396 w 13699015"/>
                  <a:gd name="connsiteY249" fmla="*/ 1916095 h 6683724"/>
                  <a:gd name="connsiteX250" fmla="*/ 7637034 w 13699015"/>
                  <a:gd name="connsiteY250" fmla="*/ 1905733 h 6683724"/>
                  <a:gd name="connsiteX251" fmla="*/ 7489135 w 13699015"/>
                  <a:gd name="connsiteY251" fmla="*/ 2047038 h 6683724"/>
                  <a:gd name="connsiteX252" fmla="*/ 7485366 w 13699015"/>
                  <a:gd name="connsiteY252" fmla="*/ 1997110 h 6683724"/>
                  <a:gd name="connsiteX253" fmla="*/ 7430728 w 13699015"/>
                  <a:gd name="connsiteY253" fmla="*/ 1870878 h 6683724"/>
                  <a:gd name="connsiteX254" fmla="*/ 7376091 w 13699015"/>
                  <a:gd name="connsiteY254" fmla="*/ 1771022 h 6683724"/>
                  <a:gd name="connsiteX255" fmla="*/ 7380801 w 13699015"/>
                  <a:gd name="connsiteY255" fmla="*/ 1522325 h 6683724"/>
                  <a:gd name="connsiteX256" fmla="*/ 7427902 w 13699015"/>
                  <a:gd name="connsiteY256" fmla="*/ 1235005 h 6683724"/>
                  <a:gd name="connsiteX257" fmla="*/ 7477830 w 13699015"/>
                  <a:gd name="connsiteY257" fmla="*/ 1115367 h 6683724"/>
                  <a:gd name="connsiteX258" fmla="*/ 7452395 w 13699015"/>
                  <a:gd name="connsiteY258" fmla="*/ 1067323 h 6683724"/>
                  <a:gd name="connsiteX259" fmla="*/ 7421308 w 13699015"/>
                  <a:gd name="connsiteY259" fmla="*/ 1153048 h 6683724"/>
                  <a:gd name="connsiteX260" fmla="*/ 7344061 w 13699015"/>
                  <a:gd name="connsiteY260" fmla="*/ 1568485 h 6683724"/>
                  <a:gd name="connsiteX261" fmla="*/ 7328989 w 13699015"/>
                  <a:gd name="connsiteY261" fmla="*/ 1697543 h 6683724"/>
                  <a:gd name="connsiteX262" fmla="*/ 7410946 w 13699015"/>
                  <a:gd name="connsiteY262" fmla="*/ 2039501 h 6683724"/>
                  <a:gd name="connsiteX263" fmla="*/ 7403410 w 13699015"/>
                  <a:gd name="connsiteY263" fmla="*/ 2200589 h 6683724"/>
                  <a:gd name="connsiteX264" fmla="*/ 7280945 w 13699015"/>
                  <a:gd name="connsiteY264" fmla="*/ 2459648 h 6683724"/>
                  <a:gd name="connsiteX265" fmla="*/ 7228191 w 13699015"/>
                  <a:gd name="connsiteY265" fmla="*/ 2529359 h 6683724"/>
                  <a:gd name="connsiteX266" fmla="*/ 7129278 w 13699015"/>
                  <a:gd name="connsiteY266" fmla="*/ 2535011 h 6683724"/>
                  <a:gd name="connsiteX267" fmla="*/ 7048263 w 13699015"/>
                  <a:gd name="connsiteY267" fmla="*/ 2421025 h 6683724"/>
                  <a:gd name="connsiteX268" fmla="*/ 6949350 w 13699015"/>
                  <a:gd name="connsiteY268" fmla="*/ 2172328 h 6683724"/>
                  <a:gd name="connsiteX269" fmla="*/ 6927683 w 13699015"/>
                  <a:gd name="connsiteY269" fmla="*/ 2133705 h 6683724"/>
                  <a:gd name="connsiteX270" fmla="*/ 6989857 w 13699015"/>
                  <a:gd name="connsiteY270" fmla="*/ 2337184 h 6683724"/>
                  <a:gd name="connsiteX271" fmla="*/ 7003988 w 13699015"/>
                  <a:gd name="connsiteY271" fmla="*/ 2395590 h 6683724"/>
                  <a:gd name="connsiteX272" fmla="*/ 7015292 w 13699015"/>
                  <a:gd name="connsiteY272" fmla="*/ 2457764 h 6683724"/>
                  <a:gd name="connsiteX273" fmla="*/ 7049205 w 13699015"/>
                  <a:gd name="connsiteY273" fmla="*/ 2544431 h 6683724"/>
                  <a:gd name="connsiteX274" fmla="*/ 6946524 w 13699015"/>
                  <a:gd name="connsiteY274" fmla="*/ 2529359 h 6683724"/>
                  <a:gd name="connsiteX275" fmla="*/ 6938045 w 13699015"/>
                  <a:gd name="connsiteY275" fmla="*/ 2524648 h 6683724"/>
                  <a:gd name="connsiteX276" fmla="*/ 6743044 w 13699015"/>
                  <a:gd name="connsiteY276" fmla="*/ 2499213 h 6683724"/>
                  <a:gd name="connsiteX277" fmla="*/ 6661088 w 13699015"/>
                  <a:gd name="connsiteY277" fmla="*/ 2434213 h 6683724"/>
                  <a:gd name="connsiteX278" fmla="*/ 6678986 w 13699015"/>
                  <a:gd name="connsiteY278" fmla="*/ 2205299 h 6683724"/>
                  <a:gd name="connsiteX279" fmla="*/ 6712899 w 13699015"/>
                  <a:gd name="connsiteY279" fmla="*/ 2117690 h 6683724"/>
                  <a:gd name="connsiteX280" fmla="*/ 6722319 w 13699015"/>
                  <a:gd name="connsiteY280" fmla="*/ 2043270 h 6683724"/>
                  <a:gd name="connsiteX281" fmla="*/ 6695943 w 13699015"/>
                  <a:gd name="connsiteY281" fmla="*/ 2104502 h 6683724"/>
                  <a:gd name="connsiteX282" fmla="*/ 6658261 w 13699015"/>
                  <a:gd name="connsiteY282" fmla="*/ 2215662 h 6683724"/>
                  <a:gd name="connsiteX283" fmla="*/ 6649783 w 13699015"/>
                  <a:gd name="connsiteY283" fmla="*/ 2307981 h 6683724"/>
                  <a:gd name="connsiteX284" fmla="*/ 6642247 w 13699015"/>
                  <a:gd name="connsiteY284" fmla="*/ 2389938 h 6683724"/>
                  <a:gd name="connsiteX285" fmla="*/ 6609276 w 13699015"/>
                  <a:gd name="connsiteY285" fmla="*/ 2511460 h 6683724"/>
                  <a:gd name="connsiteX286" fmla="*/ 6547102 w 13699015"/>
                  <a:gd name="connsiteY286" fmla="*/ 2687620 h 6683724"/>
                  <a:gd name="connsiteX287" fmla="*/ 6538623 w 13699015"/>
                  <a:gd name="connsiteY287" fmla="*/ 2827041 h 6683724"/>
                  <a:gd name="connsiteX288" fmla="*/ 6441594 w 13699015"/>
                  <a:gd name="connsiteY288" fmla="*/ 3053129 h 6683724"/>
                  <a:gd name="connsiteX289" fmla="*/ 6435942 w 13699015"/>
                  <a:gd name="connsiteY289" fmla="*/ 3211390 h 6683724"/>
                  <a:gd name="connsiteX290" fmla="*/ 6421811 w 13699015"/>
                  <a:gd name="connsiteY290" fmla="*/ 3268855 h 6683724"/>
                  <a:gd name="connsiteX291" fmla="*/ 6142969 w 13699015"/>
                  <a:gd name="connsiteY291" fmla="*/ 3603276 h 6683724"/>
                  <a:gd name="connsiteX292" fmla="*/ 5885794 w 13699015"/>
                  <a:gd name="connsiteY292" fmla="*/ 3944292 h 6683724"/>
                  <a:gd name="connsiteX293" fmla="*/ 5603184 w 13699015"/>
                  <a:gd name="connsiteY293" fmla="*/ 4257989 h 6683724"/>
                  <a:gd name="connsiteX294" fmla="*/ 5413836 w 13699015"/>
                  <a:gd name="connsiteY294" fmla="*/ 4466179 h 6683724"/>
                  <a:gd name="connsiteX295" fmla="*/ 5072820 w 13699015"/>
                  <a:gd name="connsiteY295" fmla="*/ 4636687 h 6683724"/>
                  <a:gd name="connsiteX296" fmla="*/ 4543397 w 13699015"/>
                  <a:gd name="connsiteY296" fmla="*/ 4712049 h 6683724"/>
                  <a:gd name="connsiteX297" fmla="*/ 3591944 w 13699015"/>
                  <a:gd name="connsiteY297" fmla="*/ 4727122 h 6683724"/>
                  <a:gd name="connsiteX298" fmla="*/ 3089840 w 13699015"/>
                  <a:gd name="connsiteY298" fmla="*/ 4706397 h 6683724"/>
                  <a:gd name="connsiteX299" fmla="*/ 2573606 w 13699015"/>
                  <a:gd name="connsiteY299" fmla="*/ 4627266 h 6683724"/>
                  <a:gd name="connsiteX300" fmla="*/ 2356939 w 13699015"/>
                  <a:gd name="connsiteY300" fmla="*/ 4567918 h 6683724"/>
                  <a:gd name="connsiteX301" fmla="*/ 1914183 w 13699015"/>
                  <a:gd name="connsiteY301" fmla="*/ 4361613 h 6683724"/>
                  <a:gd name="connsiteX302" fmla="*/ 0 w 13699015"/>
                  <a:gd name="connsiteY302" fmla="*/ 3541144 h 6683724"/>
                  <a:gd name="connsiteX303" fmla="*/ 1855777 w 13699015"/>
                  <a:gd name="connsiteY303" fmla="*/ 5006905 h 6683724"/>
                  <a:gd name="connsiteX304" fmla="*/ 1869907 w 13699015"/>
                  <a:gd name="connsiteY304" fmla="*/ 5005964 h 6683724"/>
                  <a:gd name="connsiteX305" fmla="*/ 2728100 w 13699015"/>
                  <a:gd name="connsiteY305" fmla="*/ 5151036 h 6683724"/>
                  <a:gd name="connsiteX306" fmla="*/ 3047449 w 13699015"/>
                  <a:gd name="connsiteY306" fmla="*/ 5258428 h 6683724"/>
                  <a:gd name="connsiteX307" fmla="*/ 3306508 w 13699015"/>
                  <a:gd name="connsiteY307" fmla="*/ 5337559 h 6683724"/>
                  <a:gd name="connsiteX308" fmla="*/ 3706872 w 13699015"/>
                  <a:gd name="connsiteY308" fmla="*/ 5392197 h 6683724"/>
                  <a:gd name="connsiteX309" fmla="*/ 3818032 w 13699015"/>
                  <a:gd name="connsiteY309" fmla="*/ 5499589 h 6683724"/>
                  <a:gd name="connsiteX310" fmla="*/ 3893394 w 13699015"/>
                  <a:gd name="connsiteY310" fmla="*/ 5525965 h 6683724"/>
                  <a:gd name="connsiteX311" fmla="*/ 4013975 w 13699015"/>
                  <a:gd name="connsiteY311" fmla="*/ 5511835 h 6683724"/>
                  <a:gd name="connsiteX312" fmla="*/ 4131729 w 13699015"/>
                  <a:gd name="connsiteY312" fmla="*/ 5579661 h 6683724"/>
                  <a:gd name="connsiteX313" fmla="*/ 4313541 w 13699015"/>
                  <a:gd name="connsiteY313" fmla="*/ 5651256 h 6683724"/>
                  <a:gd name="connsiteX314" fmla="*/ 4277744 w 13699015"/>
                  <a:gd name="connsiteY314" fmla="*/ 5759590 h 6683724"/>
                  <a:gd name="connsiteX315" fmla="*/ 4289990 w 13699015"/>
                  <a:gd name="connsiteY315" fmla="*/ 5770894 h 6683724"/>
                  <a:gd name="connsiteX316" fmla="*/ 4324846 w 13699015"/>
                  <a:gd name="connsiteY316" fmla="*/ 5740749 h 6683724"/>
                  <a:gd name="connsiteX317" fmla="*/ 4359701 w 13699015"/>
                  <a:gd name="connsiteY317" fmla="*/ 5679517 h 6683724"/>
                  <a:gd name="connsiteX318" fmla="*/ 4404918 w 13699015"/>
                  <a:gd name="connsiteY318" fmla="*/ 5655966 h 6683724"/>
                  <a:gd name="connsiteX319" fmla="*/ 4629122 w 13699015"/>
                  <a:gd name="connsiteY319" fmla="*/ 5676691 h 6683724"/>
                  <a:gd name="connsiteX320" fmla="*/ 4680934 w 13699015"/>
                  <a:gd name="connsiteY320" fmla="*/ 5726619 h 6683724"/>
                  <a:gd name="connsiteX321" fmla="*/ 4702601 w 13699015"/>
                  <a:gd name="connsiteY321" fmla="*/ 5884880 h 6683724"/>
                  <a:gd name="connsiteX322" fmla="*/ 4721442 w 13699015"/>
                  <a:gd name="connsiteY322" fmla="*/ 6061982 h 6683724"/>
                  <a:gd name="connsiteX323" fmla="*/ 4787384 w 13699015"/>
                  <a:gd name="connsiteY323" fmla="*/ 6098722 h 6683724"/>
                  <a:gd name="connsiteX324" fmla="*/ 4896659 w 13699015"/>
                  <a:gd name="connsiteY324" fmla="*/ 6095895 h 6683724"/>
                  <a:gd name="connsiteX325" fmla="*/ 5255574 w 13699015"/>
                  <a:gd name="connsiteY325" fmla="*/ 6222128 h 6683724"/>
                  <a:gd name="connsiteX326" fmla="*/ 5416662 w 13699015"/>
                  <a:gd name="connsiteY326" fmla="*/ 6338940 h 6683724"/>
                  <a:gd name="connsiteX327" fmla="*/ 5457169 w 13699015"/>
                  <a:gd name="connsiteY327" fmla="*/ 6362491 h 6683724"/>
                  <a:gd name="connsiteX328" fmla="*/ 5462821 w 13699015"/>
                  <a:gd name="connsiteY328" fmla="*/ 6317273 h 6683724"/>
                  <a:gd name="connsiteX329" fmla="*/ 5469416 w 13699015"/>
                  <a:gd name="connsiteY329" fmla="*/ 6255099 h 6683724"/>
                  <a:gd name="connsiteX330" fmla="*/ 5692677 w 13699015"/>
                  <a:gd name="connsiteY330" fmla="*/ 6274882 h 6683724"/>
                  <a:gd name="connsiteX331" fmla="*/ 5695504 w 13699015"/>
                  <a:gd name="connsiteY331" fmla="*/ 6278650 h 6683724"/>
                  <a:gd name="connsiteX332" fmla="*/ 5853765 w 13699015"/>
                  <a:gd name="connsiteY332" fmla="*/ 6459520 h 6683724"/>
                  <a:gd name="connsiteX333" fmla="*/ 5904635 w 13699015"/>
                  <a:gd name="connsiteY333" fmla="*/ 6481187 h 6683724"/>
                  <a:gd name="connsiteX334" fmla="*/ 5918765 w 13699015"/>
                  <a:gd name="connsiteY334" fmla="*/ 6462346 h 6683724"/>
                  <a:gd name="connsiteX335" fmla="*/ 5679489 w 13699015"/>
                  <a:gd name="connsiteY335" fmla="*/ 6146765 h 6683724"/>
                  <a:gd name="connsiteX336" fmla="*/ 6122245 w 13699015"/>
                  <a:gd name="connsiteY336" fmla="*/ 6096838 h 6683724"/>
                  <a:gd name="connsiteX337" fmla="*/ 6024273 w 13699015"/>
                  <a:gd name="connsiteY337" fmla="*/ 6028069 h 6683724"/>
                  <a:gd name="connsiteX338" fmla="*/ 5935722 w 13699015"/>
                  <a:gd name="connsiteY338" fmla="*/ 6023359 h 6683724"/>
                  <a:gd name="connsiteX339" fmla="*/ 5662532 w 13699015"/>
                  <a:gd name="connsiteY339" fmla="*/ 6051620 h 6683724"/>
                  <a:gd name="connsiteX340" fmla="*/ 5621083 w 13699015"/>
                  <a:gd name="connsiteY340" fmla="*/ 6050678 h 6683724"/>
                  <a:gd name="connsiteX341" fmla="*/ 5536300 w 13699015"/>
                  <a:gd name="connsiteY341" fmla="*/ 5861329 h 6683724"/>
                  <a:gd name="connsiteX342" fmla="*/ 5727533 w 13699015"/>
                  <a:gd name="connsiteY342" fmla="*/ 5861329 h 6683724"/>
                  <a:gd name="connsiteX343" fmla="*/ 5897099 w 13699015"/>
                  <a:gd name="connsiteY343" fmla="*/ 5803865 h 6683724"/>
                  <a:gd name="connsiteX344" fmla="*/ 5784055 w 13699015"/>
                  <a:gd name="connsiteY344" fmla="*/ 5780314 h 6683724"/>
                  <a:gd name="connsiteX345" fmla="*/ 5537242 w 13699015"/>
                  <a:gd name="connsiteY345" fmla="*/ 5751112 h 6683724"/>
                  <a:gd name="connsiteX346" fmla="*/ 4786442 w 13699015"/>
                  <a:gd name="connsiteY346" fmla="*/ 5574009 h 6683724"/>
                  <a:gd name="connsiteX347" fmla="*/ 4754413 w 13699015"/>
                  <a:gd name="connsiteY347" fmla="*/ 5538212 h 6683724"/>
                  <a:gd name="connsiteX348" fmla="*/ 4697891 w 13699015"/>
                  <a:gd name="connsiteY348" fmla="*/ 5329081 h 6683724"/>
                  <a:gd name="connsiteX349" fmla="*/ 4652673 w 13699015"/>
                  <a:gd name="connsiteY349" fmla="*/ 5270675 h 6683724"/>
                  <a:gd name="connsiteX350" fmla="*/ 4589557 w 13699015"/>
                  <a:gd name="connsiteY350" fmla="*/ 5204732 h 6683724"/>
                  <a:gd name="connsiteX351" fmla="*/ 4777021 w 13699015"/>
                  <a:gd name="connsiteY351" fmla="*/ 5188718 h 6683724"/>
                  <a:gd name="connsiteX352" fmla="*/ 5347894 w 13699015"/>
                  <a:gd name="connsiteY352" fmla="*/ 5022920 h 6683724"/>
                  <a:gd name="connsiteX353" fmla="*/ 5573981 w 13699015"/>
                  <a:gd name="connsiteY353" fmla="*/ 4983355 h 6683724"/>
                  <a:gd name="connsiteX354" fmla="*/ 5797243 w 13699015"/>
                  <a:gd name="connsiteY354" fmla="*/ 4995601 h 6683724"/>
                  <a:gd name="connsiteX355" fmla="*/ 6219274 w 13699015"/>
                  <a:gd name="connsiteY355" fmla="*/ 4932485 h 6683724"/>
                  <a:gd name="connsiteX356" fmla="*/ 6601739 w 13699015"/>
                  <a:gd name="connsiteY356" fmla="*/ 4978644 h 6683724"/>
                  <a:gd name="connsiteX357" fmla="*/ 6835363 w 13699015"/>
                  <a:gd name="connsiteY357" fmla="*/ 4940021 h 6683724"/>
                  <a:gd name="connsiteX358" fmla="*/ 7092539 w 13699015"/>
                  <a:gd name="connsiteY358" fmla="*/ 5031398 h 6683724"/>
                  <a:gd name="connsiteX359" fmla="*/ 7151887 w 13699015"/>
                  <a:gd name="connsiteY359" fmla="*/ 5204732 h 6683724"/>
                  <a:gd name="connsiteX360" fmla="*/ 7406236 w 13699015"/>
                  <a:gd name="connsiteY360" fmla="*/ 5573067 h 6683724"/>
                  <a:gd name="connsiteX361" fmla="*/ 7489135 w 13699015"/>
                  <a:gd name="connsiteY361" fmla="*/ 5687053 h 6683724"/>
                  <a:gd name="connsiteX362" fmla="*/ 7543772 w 13699015"/>
                  <a:gd name="connsiteY362" fmla="*/ 5831184 h 6683724"/>
                  <a:gd name="connsiteX363" fmla="*/ 7781165 w 13699015"/>
                  <a:gd name="connsiteY363" fmla="*/ 6192925 h 6683724"/>
                  <a:gd name="connsiteX364" fmla="*/ 7789643 w 13699015"/>
                  <a:gd name="connsiteY364" fmla="*/ 6195751 h 6683724"/>
                  <a:gd name="connsiteX365" fmla="*/ 7808484 w 13699015"/>
                  <a:gd name="connsiteY365" fmla="*/ 6125099 h 6683724"/>
                  <a:gd name="connsiteX366" fmla="*/ 7736889 w 13699015"/>
                  <a:gd name="connsiteY366" fmla="*/ 5982851 h 6683724"/>
                  <a:gd name="connsiteX367" fmla="*/ 7720874 w 13699015"/>
                  <a:gd name="connsiteY367" fmla="*/ 5921619 h 6683724"/>
                  <a:gd name="connsiteX368" fmla="*/ 7787759 w 13699015"/>
                  <a:gd name="connsiteY368" fmla="*/ 5907489 h 6683724"/>
                  <a:gd name="connsiteX369" fmla="*/ 7820730 w 13699015"/>
                  <a:gd name="connsiteY369" fmla="*/ 5912199 h 6683724"/>
                  <a:gd name="connsiteX370" fmla="*/ 8143847 w 13699015"/>
                  <a:gd name="connsiteY370" fmla="*/ 6075171 h 6683724"/>
                  <a:gd name="connsiteX371" fmla="*/ 8395370 w 13699015"/>
                  <a:gd name="connsiteY371" fmla="*/ 6287129 h 6683724"/>
                  <a:gd name="connsiteX372" fmla="*/ 8738270 w 13699015"/>
                  <a:gd name="connsiteY372" fmla="*/ 6565970 h 6683724"/>
                  <a:gd name="connsiteX373" fmla="*/ 8778778 w 13699015"/>
                  <a:gd name="connsiteY373" fmla="*/ 6580101 h 6683724"/>
                  <a:gd name="connsiteX374" fmla="*/ 8761821 w 13699015"/>
                  <a:gd name="connsiteY374" fmla="*/ 6548071 h 6683724"/>
                  <a:gd name="connsiteX375" fmla="*/ 8777836 w 13699015"/>
                  <a:gd name="connsiteY375" fmla="*/ 6478361 h 6683724"/>
                  <a:gd name="connsiteX376" fmla="*/ 8812691 w 13699015"/>
                  <a:gd name="connsiteY376" fmla="*/ 6464231 h 6683724"/>
                  <a:gd name="connsiteX377" fmla="*/ 8846604 w 13699015"/>
                  <a:gd name="connsiteY377" fmla="*/ 6424665 h 6683724"/>
                  <a:gd name="connsiteX378" fmla="*/ 8794792 w 13699015"/>
                  <a:gd name="connsiteY378" fmla="*/ 6411476 h 6683724"/>
                  <a:gd name="connsiteX379" fmla="*/ 8653487 w 13699015"/>
                  <a:gd name="connsiteY379" fmla="*/ 6373795 h 6683724"/>
                  <a:gd name="connsiteX380" fmla="*/ 8182471 w 13699015"/>
                  <a:gd name="connsiteY380" fmla="*/ 5986620 h 6683724"/>
                  <a:gd name="connsiteX381" fmla="*/ 7970513 w 13699015"/>
                  <a:gd name="connsiteY381" fmla="*/ 5853793 h 6683724"/>
                  <a:gd name="connsiteX382" fmla="*/ 7879136 w 13699015"/>
                  <a:gd name="connsiteY382" fmla="*/ 5753937 h 6683724"/>
                  <a:gd name="connsiteX383" fmla="*/ 7871600 w 13699015"/>
                  <a:gd name="connsiteY383" fmla="*/ 5723792 h 6683724"/>
                  <a:gd name="connsiteX384" fmla="*/ 7783049 w 13699015"/>
                  <a:gd name="connsiteY384" fmla="*/ 5770894 h 6683724"/>
                  <a:gd name="connsiteX385" fmla="*/ 7697324 w 13699015"/>
                  <a:gd name="connsiteY385" fmla="*/ 5801039 h 6683724"/>
                  <a:gd name="connsiteX386" fmla="*/ 7596527 w 13699015"/>
                  <a:gd name="connsiteY386" fmla="*/ 5672923 h 6683724"/>
                  <a:gd name="connsiteX387" fmla="*/ 7499497 w 13699015"/>
                  <a:gd name="connsiteY387" fmla="*/ 5519372 h 6683724"/>
                  <a:gd name="connsiteX388" fmla="*/ 7306380 w 13699015"/>
                  <a:gd name="connsiteY388" fmla="*/ 5302704 h 6683724"/>
                  <a:gd name="connsiteX389" fmla="*/ 7215003 w 13699015"/>
                  <a:gd name="connsiteY389" fmla="*/ 5006905 h 6683724"/>
                  <a:gd name="connsiteX390" fmla="*/ 7207466 w 13699015"/>
                  <a:gd name="connsiteY390" fmla="*/ 4887267 h 6683724"/>
                  <a:gd name="connsiteX391" fmla="*/ 7204640 w 13699015"/>
                  <a:gd name="connsiteY391" fmla="*/ 4740310 h 6683724"/>
                  <a:gd name="connsiteX392" fmla="*/ 7301670 w 13699015"/>
                  <a:gd name="connsiteY392" fmla="*/ 4478425 h 6683724"/>
                  <a:gd name="connsiteX393" fmla="*/ 7379859 w 13699015"/>
                  <a:gd name="connsiteY393" fmla="*/ 4426613 h 6683724"/>
                  <a:gd name="connsiteX394" fmla="*/ 7523047 w 13699015"/>
                  <a:gd name="connsiteY394" fmla="*/ 4300381 h 6683724"/>
                  <a:gd name="connsiteX395" fmla="*/ 7660585 w 13699015"/>
                  <a:gd name="connsiteY395" fmla="*/ 4267410 h 6683724"/>
                  <a:gd name="connsiteX396" fmla="*/ 7847107 w 13699015"/>
                  <a:gd name="connsiteY396" fmla="*/ 4275888 h 6683724"/>
                  <a:gd name="connsiteX397" fmla="*/ 8020441 w 13699015"/>
                  <a:gd name="connsiteY397" fmla="*/ 4329584 h 6683724"/>
                  <a:gd name="connsiteX398" fmla="*/ 8251239 w 13699015"/>
                  <a:gd name="connsiteY398" fmla="*/ 4575454 h 6683724"/>
                  <a:gd name="connsiteX399" fmla="*/ 8587545 w 13699015"/>
                  <a:gd name="connsiteY399" fmla="*/ 4862775 h 6683724"/>
                  <a:gd name="connsiteX400" fmla="*/ 8754285 w 13699015"/>
                  <a:gd name="connsiteY400" fmla="*/ 4927774 h 6683724"/>
                  <a:gd name="connsiteX401" fmla="*/ 8883343 w 13699015"/>
                  <a:gd name="connsiteY401" fmla="*/ 4958862 h 6683724"/>
                  <a:gd name="connsiteX402" fmla="*/ 9237548 w 13699015"/>
                  <a:gd name="connsiteY402" fmla="*/ 5219805 h 6683724"/>
                  <a:gd name="connsiteX403" fmla="*/ 9468346 w 13699015"/>
                  <a:gd name="connsiteY403" fmla="*/ 5388429 h 6683724"/>
                  <a:gd name="connsiteX404" fmla="*/ 9651100 w 13699015"/>
                  <a:gd name="connsiteY404" fmla="*/ 5552343 h 6683724"/>
                  <a:gd name="connsiteX405" fmla="*/ 9693492 w 13699015"/>
                  <a:gd name="connsiteY405" fmla="*/ 5602270 h 6683724"/>
                  <a:gd name="connsiteX406" fmla="*/ 9747188 w 13699015"/>
                  <a:gd name="connsiteY406" fmla="*/ 5577777 h 6683724"/>
                  <a:gd name="connsiteX407" fmla="*/ 9748130 w 13699015"/>
                  <a:gd name="connsiteY407" fmla="*/ 5550459 h 6683724"/>
                  <a:gd name="connsiteX408" fmla="*/ 9788637 w 13699015"/>
                  <a:gd name="connsiteY408" fmla="*/ 5499589 h 6683724"/>
                  <a:gd name="connsiteX409" fmla="*/ 9967623 w 13699015"/>
                  <a:gd name="connsiteY409" fmla="*/ 5461907 h 6683724"/>
                  <a:gd name="connsiteX410" fmla="*/ 10116465 w 13699015"/>
                  <a:gd name="connsiteY410" fmla="*/ 5446835 h 6683724"/>
                  <a:gd name="connsiteX411" fmla="*/ 10271900 w 13699015"/>
                  <a:gd name="connsiteY411" fmla="*/ 5378067 h 6683724"/>
                  <a:gd name="connsiteX412" fmla="*/ 10495161 w 13699015"/>
                  <a:gd name="connsiteY412" fmla="*/ 5288574 h 6683724"/>
                  <a:gd name="connsiteX413" fmla="*/ 10762699 w 13699015"/>
                  <a:gd name="connsiteY413" fmla="*/ 5187776 h 6683724"/>
                  <a:gd name="connsiteX414" fmla="*/ 11036830 w 13699015"/>
                  <a:gd name="connsiteY414" fmla="*/ 5131254 h 6683724"/>
                  <a:gd name="connsiteX415" fmla="*/ 11218643 w 13699015"/>
                  <a:gd name="connsiteY415" fmla="*/ 5112413 h 6683724"/>
                  <a:gd name="connsiteX416" fmla="*/ 11359948 w 13699015"/>
                  <a:gd name="connsiteY416" fmla="*/ 5119949 h 6683724"/>
                  <a:gd name="connsiteX417" fmla="*/ 11534224 w 13699015"/>
                  <a:gd name="connsiteY417" fmla="*/ 5079442 h 6683724"/>
                  <a:gd name="connsiteX418" fmla="*/ 11798935 w 13699015"/>
                  <a:gd name="connsiteY418" fmla="*/ 5242414 h 6683724"/>
                  <a:gd name="connsiteX419" fmla="*/ 11940240 w 13699015"/>
                  <a:gd name="connsiteY419" fmla="*/ 5729445 h 6683724"/>
                  <a:gd name="connsiteX420" fmla="*/ 11965675 w 13699015"/>
                  <a:gd name="connsiteY420" fmla="*/ 5756763 h 6683724"/>
                  <a:gd name="connsiteX421" fmla="*/ 11991110 w 13699015"/>
                  <a:gd name="connsiteY421" fmla="*/ 5737923 h 6683724"/>
                  <a:gd name="connsiteX422" fmla="*/ 12045747 w 13699015"/>
                  <a:gd name="connsiteY422" fmla="*/ 5730387 h 6683724"/>
                  <a:gd name="connsiteX423" fmla="*/ 12120168 w 13699015"/>
                  <a:gd name="connsiteY423" fmla="*/ 5815170 h 6683724"/>
                  <a:gd name="connsiteX424" fmla="*/ 12133357 w 13699015"/>
                  <a:gd name="connsiteY424" fmla="*/ 6027127 h 6683724"/>
                  <a:gd name="connsiteX425" fmla="*/ 12113574 w 13699015"/>
                  <a:gd name="connsiteY425" fmla="*/ 6064808 h 6683724"/>
                  <a:gd name="connsiteX426" fmla="*/ 12123937 w 13699015"/>
                  <a:gd name="connsiteY426" fmla="*/ 6075171 h 6683724"/>
                  <a:gd name="connsiteX427" fmla="*/ 12216256 w 13699015"/>
                  <a:gd name="connsiteY427" fmla="*/ 5917851 h 6683724"/>
                  <a:gd name="connsiteX428" fmla="*/ 12276545 w 13699015"/>
                  <a:gd name="connsiteY428" fmla="*/ 5994156 h 6683724"/>
                  <a:gd name="connsiteX429" fmla="*/ 12457416 w 13699015"/>
                  <a:gd name="connsiteY429" fmla="*/ 6272056 h 6683724"/>
                  <a:gd name="connsiteX430" fmla="*/ 12462127 w 13699015"/>
                  <a:gd name="connsiteY430" fmla="*/ 6285244 h 6683724"/>
                  <a:gd name="connsiteX431" fmla="*/ 12488503 w 13699015"/>
                  <a:gd name="connsiteY431" fmla="*/ 6419955 h 6683724"/>
                  <a:gd name="connsiteX432" fmla="*/ 12494156 w 13699015"/>
                  <a:gd name="connsiteY432" fmla="*/ 6658289 h 6683724"/>
                  <a:gd name="connsiteX433" fmla="*/ 12510170 w 13699015"/>
                  <a:gd name="connsiteY433" fmla="*/ 6683724 h 6683724"/>
                  <a:gd name="connsiteX434" fmla="*/ 12512997 w 13699015"/>
                  <a:gd name="connsiteY434" fmla="*/ 6631912 h 6683724"/>
                  <a:gd name="connsiteX435" fmla="*/ 12504518 w 13699015"/>
                  <a:gd name="connsiteY435" fmla="*/ 6496259 h 6683724"/>
                  <a:gd name="connsiteX436" fmla="*/ 12447996 w 13699015"/>
                  <a:gd name="connsiteY436" fmla="*/ 6153360 h 6683724"/>
                  <a:gd name="connsiteX437" fmla="*/ 12433866 w 13699015"/>
                  <a:gd name="connsiteY437" fmla="*/ 6059156 h 6683724"/>
                  <a:gd name="connsiteX438" fmla="*/ 12266183 w 13699015"/>
                  <a:gd name="connsiteY438" fmla="*/ 5915025 h 6683724"/>
                  <a:gd name="connsiteX439" fmla="*/ 12240749 w 13699015"/>
                  <a:gd name="connsiteY439" fmla="*/ 5852851 h 6683724"/>
                  <a:gd name="connsiteX440" fmla="*/ 12299154 w 13699015"/>
                  <a:gd name="connsiteY440" fmla="*/ 5837779 h 6683724"/>
                  <a:gd name="connsiteX441" fmla="*/ 12232270 w 13699015"/>
                  <a:gd name="connsiteY441" fmla="*/ 5807633 h 6683724"/>
                  <a:gd name="connsiteX442" fmla="*/ 12158791 w 13699015"/>
                  <a:gd name="connsiteY442" fmla="*/ 5769952 h 6683724"/>
                  <a:gd name="connsiteX443" fmla="*/ 12099444 w 13699015"/>
                  <a:gd name="connsiteY443" fmla="*/ 5705894 h 6683724"/>
                  <a:gd name="connsiteX444" fmla="*/ 12053284 w 13699015"/>
                  <a:gd name="connsiteY444" fmla="*/ 5654082 h 6683724"/>
                  <a:gd name="connsiteX445" fmla="*/ 11963791 w 13699015"/>
                  <a:gd name="connsiteY445" fmla="*/ 5503357 h 6683724"/>
                  <a:gd name="connsiteX446" fmla="*/ 11925168 w 13699015"/>
                  <a:gd name="connsiteY446" fmla="*/ 5413864 h 6683724"/>
                  <a:gd name="connsiteX447" fmla="*/ 11906327 w 13699015"/>
                  <a:gd name="connsiteY447" fmla="*/ 5170819 h 6683724"/>
                  <a:gd name="connsiteX448" fmla="*/ 11950602 w 13699015"/>
                  <a:gd name="connsiteY448" fmla="*/ 5135022 h 6683724"/>
                  <a:gd name="connsiteX449" fmla="*/ 12156908 w 13699015"/>
                  <a:gd name="connsiteY449" fmla="*/ 5139732 h 6683724"/>
                  <a:gd name="connsiteX450" fmla="*/ 12300096 w 13699015"/>
                  <a:gd name="connsiteY450" fmla="*/ 5192486 h 6683724"/>
                  <a:gd name="connsiteX451" fmla="*/ 12518649 w 13699015"/>
                  <a:gd name="connsiteY451" fmla="*/ 5317776 h 6683724"/>
                  <a:gd name="connsiteX452" fmla="*/ 12638286 w 13699015"/>
                  <a:gd name="connsiteY452" fmla="*/ 5382777 h 6683724"/>
                  <a:gd name="connsiteX453" fmla="*/ 12973650 w 13699015"/>
                  <a:gd name="connsiteY453" fmla="*/ 5540096 h 6683724"/>
                  <a:gd name="connsiteX454" fmla="*/ 13046187 w 13699015"/>
                  <a:gd name="connsiteY454" fmla="*/ 5580604 h 6683724"/>
                  <a:gd name="connsiteX455" fmla="*/ 13177130 w 13699015"/>
                  <a:gd name="connsiteY455" fmla="*/ 5736981 h 6683724"/>
                  <a:gd name="connsiteX456" fmla="*/ 13191260 w 13699015"/>
                  <a:gd name="connsiteY456" fmla="*/ 5754880 h 6683724"/>
                  <a:gd name="connsiteX457" fmla="*/ 13341043 w 13699015"/>
                  <a:gd name="connsiteY457" fmla="*/ 6047852 h 6683724"/>
                  <a:gd name="connsiteX458" fmla="*/ 13525682 w 13699015"/>
                  <a:gd name="connsiteY458" fmla="*/ 6454810 h 6683724"/>
                  <a:gd name="connsiteX459" fmla="*/ 13599160 w 13699015"/>
                  <a:gd name="connsiteY459" fmla="*/ 6539593 h 6683724"/>
                  <a:gd name="connsiteX460" fmla="*/ 13611407 w 13699015"/>
                  <a:gd name="connsiteY460" fmla="*/ 6528289 h 6683724"/>
                  <a:gd name="connsiteX461" fmla="*/ 13575609 w 13699015"/>
                  <a:gd name="connsiteY461" fmla="*/ 6483071 h 6683724"/>
                  <a:gd name="connsiteX462" fmla="*/ 13370247 w 13699015"/>
                  <a:gd name="connsiteY462" fmla="*/ 5954590 h 6683724"/>
                  <a:gd name="connsiteX463" fmla="*/ 13387203 w 13699015"/>
                  <a:gd name="connsiteY463" fmla="*/ 5891475 h 6683724"/>
                  <a:gd name="connsiteX464" fmla="*/ 13455971 w 13699015"/>
                  <a:gd name="connsiteY464" fmla="*/ 5912199 h 6683724"/>
                  <a:gd name="connsiteX465" fmla="*/ 13570899 w 13699015"/>
                  <a:gd name="connsiteY465" fmla="*/ 6071403 h 6683724"/>
                  <a:gd name="connsiteX466" fmla="*/ 13582204 w 13699015"/>
                  <a:gd name="connsiteY466" fmla="*/ 6088359 h 6683724"/>
                  <a:gd name="connsiteX467" fmla="*/ 13592566 w 13699015"/>
                  <a:gd name="connsiteY467" fmla="*/ 6086475 h 6683724"/>
                  <a:gd name="connsiteX468" fmla="*/ 13592566 w 13699015"/>
                  <a:gd name="connsiteY468" fmla="*/ 5997924 h 6683724"/>
                  <a:gd name="connsiteX469" fmla="*/ 13538870 w 13699015"/>
                  <a:gd name="connsiteY469" fmla="*/ 5940460 h 6683724"/>
                  <a:gd name="connsiteX470" fmla="*/ 13586914 w 13699015"/>
                  <a:gd name="connsiteY470" fmla="*/ 5920677 h 6683724"/>
                  <a:gd name="connsiteX471" fmla="*/ 13504957 w 13699015"/>
                  <a:gd name="connsiteY471" fmla="*/ 5890532 h 6683724"/>
                  <a:gd name="connsiteX472" fmla="*/ 13648146 w 13699015"/>
                  <a:gd name="connsiteY472" fmla="*/ 5810459 h 6683724"/>
                  <a:gd name="connsiteX473" fmla="*/ 10246465 w 13699015"/>
                  <a:gd name="connsiteY473" fmla="*/ 1458267 h 6683724"/>
                  <a:gd name="connsiteX474" fmla="*/ 10523422 w 13699015"/>
                  <a:gd name="connsiteY474" fmla="*/ 1498775 h 6683724"/>
                  <a:gd name="connsiteX475" fmla="*/ 10442408 w 13699015"/>
                  <a:gd name="connsiteY475" fmla="*/ 1551528 h 6683724"/>
                  <a:gd name="connsiteX476" fmla="*/ 10276610 w 13699015"/>
                  <a:gd name="connsiteY476" fmla="*/ 1504427 h 6683724"/>
                  <a:gd name="connsiteX477" fmla="*/ 10240813 w 13699015"/>
                  <a:gd name="connsiteY477" fmla="*/ 1468629 h 6683724"/>
                  <a:gd name="connsiteX478" fmla="*/ 10246465 w 13699015"/>
                  <a:gd name="connsiteY478" fmla="*/ 1458267 h 6683724"/>
                  <a:gd name="connsiteX479" fmla="*/ 7415656 w 13699015"/>
                  <a:gd name="connsiteY479" fmla="*/ 1897254 h 6683724"/>
                  <a:gd name="connsiteX480" fmla="*/ 7459932 w 13699015"/>
                  <a:gd name="connsiteY480" fmla="*/ 2061168 h 6683724"/>
                  <a:gd name="connsiteX481" fmla="*/ 7442975 w 13699015"/>
                  <a:gd name="connsiteY481" fmla="*/ 2064936 h 6683724"/>
                  <a:gd name="connsiteX482" fmla="*/ 7415656 w 13699015"/>
                  <a:gd name="connsiteY482" fmla="*/ 1897254 h 6683724"/>
                  <a:gd name="connsiteX483" fmla="*/ 6506594 w 13699015"/>
                  <a:gd name="connsiteY483" fmla="*/ 3115303 h 6683724"/>
                  <a:gd name="connsiteX484" fmla="*/ 6582899 w 13699015"/>
                  <a:gd name="connsiteY484" fmla="*/ 2903346 h 6683724"/>
                  <a:gd name="connsiteX485" fmla="*/ 6618696 w 13699015"/>
                  <a:gd name="connsiteY485" fmla="*/ 2739432 h 6683724"/>
                  <a:gd name="connsiteX486" fmla="*/ 6610218 w 13699015"/>
                  <a:gd name="connsiteY486" fmla="*/ 2737548 h 6683724"/>
                  <a:gd name="connsiteX487" fmla="*/ 6610218 w 13699015"/>
                  <a:gd name="connsiteY487" fmla="*/ 2713997 h 6683724"/>
                  <a:gd name="connsiteX488" fmla="*/ 6655435 w 13699015"/>
                  <a:gd name="connsiteY488" fmla="*/ 2568924 h 6683724"/>
                  <a:gd name="connsiteX489" fmla="*/ 6899422 w 13699015"/>
                  <a:gd name="connsiteY489" fmla="*/ 2532185 h 6683724"/>
                  <a:gd name="connsiteX490" fmla="*/ 7051089 w 13699015"/>
                  <a:gd name="connsiteY490" fmla="*/ 2595301 h 6683724"/>
                  <a:gd name="connsiteX491" fmla="*/ 7100075 w 13699015"/>
                  <a:gd name="connsiteY491" fmla="*/ 2725301 h 6683724"/>
                  <a:gd name="connsiteX492" fmla="*/ 6983263 w 13699015"/>
                  <a:gd name="connsiteY492" fmla="*/ 2885447 h 6683724"/>
                  <a:gd name="connsiteX493" fmla="*/ 6958770 w 13699015"/>
                  <a:gd name="connsiteY493" fmla="*/ 2924070 h 6683724"/>
                  <a:gd name="connsiteX494" fmla="*/ 6731740 w 13699015"/>
                  <a:gd name="connsiteY494" fmla="*/ 3099289 h 6683724"/>
                  <a:gd name="connsiteX495" fmla="*/ 6576305 w 13699015"/>
                  <a:gd name="connsiteY495" fmla="*/ 3170883 h 6683724"/>
                  <a:gd name="connsiteX496" fmla="*/ 6517898 w 13699015"/>
                  <a:gd name="connsiteY496" fmla="*/ 3185956 h 6683724"/>
                  <a:gd name="connsiteX497" fmla="*/ 6506594 w 13699015"/>
                  <a:gd name="connsiteY497" fmla="*/ 3115303 h 6683724"/>
                  <a:gd name="connsiteX498" fmla="*/ 4864630 w 13699015"/>
                  <a:gd name="connsiteY498" fmla="*/ 5718140 h 6683724"/>
                  <a:gd name="connsiteX499" fmla="*/ 5104849 w 13699015"/>
                  <a:gd name="connsiteY499" fmla="*/ 5781257 h 6683724"/>
                  <a:gd name="connsiteX500" fmla="*/ 5380865 w 13699015"/>
                  <a:gd name="connsiteY500" fmla="*/ 5872634 h 6683724"/>
                  <a:gd name="connsiteX501" fmla="*/ 5474126 w 13699015"/>
                  <a:gd name="connsiteY501" fmla="*/ 5971547 h 6683724"/>
                  <a:gd name="connsiteX502" fmla="*/ 5529706 w 13699015"/>
                  <a:gd name="connsiteY502" fmla="*/ 6074229 h 6683724"/>
                  <a:gd name="connsiteX503" fmla="*/ 5512749 w 13699015"/>
                  <a:gd name="connsiteY503" fmla="*/ 6144881 h 6683724"/>
                  <a:gd name="connsiteX504" fmla="*/ 5271589 w 13699015"/>
                  <a:gd name="connsiteY504" fmla="*/ 6151476 h 6683724"/>
                  <a:gd name="connsiteX505" fmla="*/ 4905138 w 13699015"/>
                  <a:gd name="connsiteY505" fmla="*/ 6010171 h 6683724"/>
                  <a:gd name="connsiteX506" fmla="*/ 4842964 w 13699015"/>
                  <a:gd name="connsiteY506" fmla="*/ 5942344 h 6683724"/>
                  <a:gd name="connsiteX507" fmla="*/ 4786442 w 13699015"/>
                  <a:gd name="connsiteY507" fmla="*/ 5704952 h 6683724"/>
                  <a:gd name="connsiteX508" fmla="*/ 4864630 w 13699015"/>
                  <a:gd name="connsiteY508" fmla="*/ 5718140 h 6683724"/>
                  <a:gd name="connsiteX509" fmla="*/ 3886800 w 13699015"/>
                  <a:gd name="connsiteY509" fmla="*/ 5148210 h 6683724"/>
                  <a:gd name="connsiteX510" fmla="*/ 4015859 w 13699015"/>
                  <a:gd name="connsiteY510" fmla="*/ 5129370 h 6683724"/>
                  <a:gd name="connsiteX511" fmla="*/ 4226874 w 13699015"/>
                  <a:gd name="connsiteY511" fmla="*/ 5132196 h 6683724"/>
                  <a:gd name="connsiteX512" fmla="*/ 4282454 w 13699015"/>
                  <a:gd name="connsiteY512" fmla="*/ 5237704 h 6683724"/>
                  <a:gd name="connsiteX513" fmla="*/ 4438832 w 13699015"/>
                  <a:gd name="connsiteY513" fmla="*/ 5530676 h 6683724"/>
                  <a:gd name="connsiteX514" fmla="*/ 3886800 w 13699015"/>
                  <a:gd name="connsiteY514" fmla="*/ 5148210 h 6683724"/>
                  <a:gd name="connsiteX515" fmla="*/ 4636659 w 13699015"/>
                  <a:gd name="connsiteY515" fmla="*/ 5510893 h 6683724"/>
                  <a:gd name="connsiteX516" fmla="*/ 4592383 w 13699015"/>
                  <a:gd name="connsiteY516" fmla="*/ 5565531 h 6683724"/>
                  <a:gd name="connsiteX517" fmla="*/ 4493469 w 13699015"/>
                  <a:gd name="connsiteY517" fmla="*/ 5490168 h 6683724"/>
                  <a:gd name="connsiteX518" fmla="*/ 4411513 w 13699015"/>
                  <a:gd name="connsiteY518" fmla="*/ 5331907 h 6683724"/>
                  <a:gd name="connsiteX519" fmla="*/ 4360643 w 13699015"/>
                  <a:gd name="connsiteY519" fmla="*/ 5197196 h 6683724"/>
                  <a:gd name="connsiteX520" fmla="*/ 4366295 w 13699015"/>
                  <a:gd name="connsiteY520" fmla="*/ 5158573 h 6683724"/>
                  <a:gd name="connsiteX521" fmla="*/ 4406802 w 13699015"/>
                  <a:gd name="connsiteY521" fmla="*/ 5177413 h 6683724"/>
                  <a:gd name="connsiteX522" fmla="*/ 4636659 w 13699015"/>
                  <a:gd name="connsiteY522" fmla="*/ 5510893 h 6683724"/>
                  <a:gd name="connsiteX523" fmla="*/ 5945142 w 13699015"/>
                  <a:gd name="connsiteY523" fmla="*/ 4403062 h 6683724"/>
                  <a:gd name="connsiteX524" fmla="*/ 6116592 w 13699015"/>
                  <a:gd name="connsiteY524" fmla="*/ 4152481 h 6683724"/>
                  <a:gd name="connsiteX525" fmla="*/ 6251303 w 13699015"/>
                  <a:gd name="connsiteY525" fmla="*/ 3940524 h 6683724"/>
                  <a:gd name="connsiteX526" fmla="*/ 6279564 w 13699015"/>
                  <a:gd name="connsiteY526" fmla="*/ 3919799 h 6683724"/>
                  <a:gd name="connsiteX527" fmla="*/ 6457608 w 13699015"/>
                  <a:gd name="connsiteY527" fmla="*/ 3910379 h 6683724"/>
                  <a:gd name="connsiteX528" fmla="*/ 6476449 w 13699015"/>
                  <a:gd name="connsiteY528" fmla="*/ 3909437 h 6683724"/>
                  <a:gd name="connsiteX529" fmla="*/ 6546159 w 13699015"/>
                  <a:gd name="connsiteY529" fmla="*/ 3932046 h 6683724"/>
                  <a:gd name="connsiteX530" fmla="*/ 6523551 w 13699015"/>
                  <a:gd name="connsiteY530" fmla="*/ 3999872 h 6683724"/>
                  <a:gd name="connsiteX531" fmla="*/ 6182535 w 13699015"/>
                  <a:gd name="connsiteY531" fmla="*/ 4404004 h 6683724"/>
                  <a:gd name="connsiteX532" fmla="*/ 6020505 w 13699015"/>
                  <a:gd name="connsiteY532" fmla="*/ 4495382 h 6683724"/>
                  <a:gd name="connsiteX533" fmla="*/ 5945142 w 13699015"/>
                  <a:gd name="connsiteY533" fmla="*/ 4403062 h 6683724"/>
                  <a:gd name="connsiteX534" fmla="*/ 7359134 w 13699015"/>
                  <a:gd name="connsiteY534" fmla="*/ 4180742 h 6683724"/>
                  <a:gd name="connsiteX535" fmla="*/ 7164133 w 13699015"/>
                  <a:gd name="connsiteY535" fmla="*/ 4323932 h 6683724"/>
                  <a:gd name="connsiteX536" fmla="*/ 6541449 w 13699015"/>
                  <a:gd name="connsiteY536" fmla="*/ 4666832 h 6683724"/>
                  <a:gd name="connsiteX537" fmla="*/ 6402971 w 13699015"/>
                  <a:gd name="connsiteY537" fmla="*/ 4688498 h 6683724"/>
                  <a:gd name="connsiteX538" fmla="*/ 6160868 w 13699015"/>
                  <a:gd name="connsiteY538" fmla="*/ 4605599 h 6683724"/>
                  <a:gd name="connsiteX539" fmla="*/ 6156158 w 13699015"/>
                  <a:gd name="connsiteY539" fmla="*/ 4532121 h 6683724"/>
                  <a:gd name="connsiteX540" fmla="*/ 6570652 w 13699015"/>
                  <a:gd name="connsiteY540" fmla="*/ 3976321 h 6683724"/>
                  <a:gd name="connsiteX541" fmla="*/ 6654493 w 13699015"/>
                  <a:gd name="connsiteY541" fmla="*/ 3939582 h 6683724"/>
                  <a:gd name="connsiteX542" fmla="*/ 6988915 w 13699015"/>
                  <a:gd name="connsiteY542" fmla="*/ 3983857 h 6683724"/>
                  <a:gd name="connsiteX543" fmla="*/ 7367612 w 13699015"/>
                  <a:gd name="connsiteY543" fmla="*/ 4105380 h 6683724"/>
                  <a:gd name="connsiteX544" fmla="*/ 7403410 w 13699015"/>
                  <a:gd name="connsiteY544" fmla="*/ 4150597 h 6683724"/>
                  <a:gd name="connsiteX545" fmla="*/ 7359134 w 13699015"/>
                  <a:gd name="connsiteY545" fmla="*/ 4180742 h 6683724"/>
                  <a:gd name="connsiteX546" fmla="*/ 7982760 w 13699015"/>
                  <a:gd name="connsiteY546" fmla="*/ 4074293 h 6683724"/>
                  <a:gd name="connsiteX547" fmla="*/ 7713338 w 13699015"/>
                  <a:gd name="connsiteY547" fmla="*/ 4083713 h 6683724"/>
                  <a:gd name="connsiteX548" fmla="*/ 7661526 w 13699015"/>
                  <a:gd name="connsiteY548" fmla="*/ 4082771 h 6683724"/>
                  <a:gd name="connsiteX549" fmla="*/ 7497613 w 13699015"/>
                  <a:gd name="connsiteY549" fmla="*/ 4015887 h 6683724"/>
                  <a:gd name="connsiteX550" fmla="*/ 7410004 w 13699015"/>
                  <a:gd name="connsiteY550" fmla="*/ 3953713 h 6683724"/>
                  <a:gd name="connsiteX551" fmla="*/ 7317684 w 13699015"/>
                  <a:gd name="connsiteY551" fmla="*/ 3882118 h 6683724"/>
                  <a:gd name="connsiteX552" fmla="*/ 7305438 w 13699015"/>
                  <a:gd name="connsiteY552" fmla="*/ 3832190 h 6683724"/>
                  <a:gd name="connsiteX553" fmla="*/ 7754788 w 13699015"/>
                  <a:gd name="connsiteY553" fmla="*/ 3552407 h 6683724"/>
                  <a:gd name="connsiteX554" fmla="*/ 8236167 w 13699015"/>
                  <a:gd name="connsiteY554" fmla="*/ 3770016 h 6683724"/>
                  <a:gd name="connsiteX555" fmla="*/ 8241819 w 13699015"/>
                  <a:gd name="connsiteY555" fmla="*/ 3856683 h 6683724"/>
                  <a:gd name="connsiteX556" fmla="*/ 8076963 w 13699015"/>
                  <a:gd name="connsiteY556" fmla="*/ 4054510 h 6683724"/>
                  <a:gd name="connsiteX557" fmla="*/ 7982760 w 13699015"/>
                  <a:gd name="connsiteY557" fmla="*/ 4074293 h 6683724"/>
                  <a:gd name="connsiteX558" fmla="*/ 13038650 w 13699015"/>
                  <a:gd name="connsiteY558" fmla="*/ 5449661 h 6683724"/>
                  <a:gd name="connsiteX559" fmla="*/ 12996259 w 13699015"/>
                  <a:gd name="connsiteY559" fmla="*/ 5472270 h 6683724"/>
                  <a:gd name="connsiteX560" fmla="*/ 12854012 w 13699015"/>
                  <a:gd name="connsiteY560" fmla="*/ 5434589 h 6683724"/>
                  <a:gd name="connsiteX561" fmla="*/ 12499808 w 13699015"/>
                  <a:gd name="connsiteY561" fmla="*/ 5190602 h 6683724"/>
                  <a:gd name="connsiteX562" fmla="*/ 12519590 w 13699015"/>
                  <a:gd name="connsiteY562" fmla="*/ 5127486 h 6683724"/>
                  <a:gd name="connsiteX563" fmla="*/ 12608142 w 13699015"/>
                  <a:gd name="connsiteY563" fmla="*/ 5138790 h 6683724"/>
                  <a:gd name="connsiteX564" fmla="*/ 12913361 w 13699015"/>
                  <a:gd name="connsiteY564" fmla="*/ 5314950 h 6683724"/>
                  <a:gd name="connsiteX565" fmla="*/ 13022636 w 13699015"/>
                  <a:gd name="connsiteY565" fmla="*/ 5402559 h 6683724"/>
                  <a:gd name="connsiteX566" fmla="*/ 13038650 w 13699015"/>
                  <a:gd name="connsiteY566" fmla="*/ 5449661 h 6683724"/>
                  <a:gd name="connsiteX0" fmla="*/ 13648146 w 13699015"/>
                  <a:gd name="connsiteY0" fmla="*/ 5810459 h 6683724"/>
                  <a:gd name="connsiteX1" fmla="*/ 13699015 w 13699015"/>
                  <a:gd name="connsiteY1" fmla="*/ 5798213 h 6683724"/>
                  <a:gd name="connsiteX2" fmla="*/ 13500247 w 13699015"/>
                  <a:gd name="connsiteY2" fmla="*/ 5772778 h 6683724"/>
                  <a:gd name="connsiteX3" fmla="*/ 13399449 w 13699015"/>
                  <a:gd name="connsiteY3" fmla="*/ 5786909 h 6683724"/>
                  <a:gd name="connsiteX4" fmla="*/ 13242129 w 13699015"/>
                  <a:gd name="connsiteY4" fmla="*/ 5629589 h 6683724"/>
                  <a:gd name="connsiteX5" fmla="*/ 13461623 w 13699015"/>
                  <a:gd name="connsiteY5" fmla="*/ 5629589 h 6683724"/>
                  <a:gd name="connsiteX6" fmla="*/ 13462565 w 13699015"/>
                  <a:gd name="connsiteY6" fmla="*/ 5614517 h 6683724"/>
                  <a:gd name="connsiteX7" fmla="*/ 13395681 w 13699015"/>
                  <a:gd name="connsiteY7" fmla="*/ 5604155 h 6683724"/>
                  <a:gd name="connsiteX8" fmla="*/ 13163941 w 13699015"/>
                  <a:gd name="connsiteY8" fmla="*/ 5549516 h 6683724"/>
                  <a:gd name="connsiteX9" fmla="*/ 13137564 w 13699015"/>
                  <a:gd name="connsiteY9" fmla="*/ 5521255 h 6683724"/>
                  <a:gd name="connsiteX10" fmla="*/ 13088579 w 13699015"/>
                  <a:gd name="connsiteY10" fmla="*/ 5387487 h 6683724"/>
                  <a:gd name="connsiteX11" fmla="*/ 13128144 w 13699015"/>
                  <a:gd name="connsiteY11" fmla="*/ 5243356 h 6683724"/>
                  <a:gd name="connsiteX12" fmla="*/ 13173362 w 13699015"/>
                  <a:gd name="connsiteY12" fmla="*/ 5217921 h 6683724"/>
                  <a:gd name="connsiteX13" fmla="*/ 13205391 w 13699015"/>
                  <a:gd name="connsiteY13" fmla="*/ 5181182 h 6683724"/>
                  <a:gd name="connsiteX14" fmla="*/ 13196912 w 13699015"/>
                  <a:gd name="connsiteY14" fmla="*/ 5174587 h 6683724"/>
                  <a:gd name="connsiteX15" fmla="*/ 13139449 w 13699015"/>
                  <a:gd name="connsiteY15" fmla="*/ 5205674 h 6683724"/>
                  <a:gd name="connsiteX16" fmla="*/ 13118723 w 13699015"/>
                  <a:gd name="connsiteY16" fmla="*/ 5162341 h 6683724"/>
                  <a:gd name="connsiteX17" fmla="*/ 13045245 w 13699015"/>
                  <a:gd name="connsiteY17" fmla="*/ 5189660 h 6683724"/>
                  <a:gd name="connsiteX18" fmla="*/ 12724011 w 13699015"/>
                  <a:gd name="connsiteY18" fmla="*/ 5095457 h 6683724"/>
                  <a:gd name="connsiteX19" fmla="*/ 12601547 w 13699015"/>
                  <a:gd name="connsiteY19" fmla="*/ 5047413 h 6683724"/>
                  <a:gd name="connsiteX20" fmla="*/ 12592127 w 13699015"/>
                  <a:gd name="connsiteY20" fmla="*/ 5045529 h 6683724"/>
                  <a:gd name="connsiteX21" fmla="*/ 12359445 w 13699015"/>
                  <a:gd name="connsiteY21" fmla="*/ 5034225 h 6683724"/>
                  <a:gd name="connsiteX22" fmla="*/ 12190821 w 13699015"/>
                  <a:gd name="connsiteY22" fmla="*/ 5045529 h 6683724"/>
                  <a:gd name="connsiteX23" fmla="*/ 11939298 w 13699015"/>
                  <a:gd name="connsiteY23" fmla="*/ 5018210 h 6683724"/>
                  <a:gd name="connsiteX24" fmla="*/ 11783863 w 13699015"/>
                  <a:gd name="connsiteY24" fmla="*/ 4979586 h 6683724"/>
                  <a:gd name="connsiteX25" fmla="*/ 12007124 w 13699015"/>
                  <a:gd name="connsiteY25" fmla="*/ 4919297 h 6683724"/>
                  <a:gd name="connsiteX26" fmla="*/ 12148429 w 13699015"/>
                  <a:gd name="connsiteY26" fmla="*/ 4949442 h 6683724"/>
                  <a:gd name="connsiteX27" fmla="*/ 12350024 w 13699015"/>
                  <a:gd name="connsiteY27" fmla="*/ 4953209 h 6683724"/>
                  <a:gd name="connsiteX28" fmla="*/ 12482851 w 13699015"/>
                  <a:gd name="connsiteY28" fmla="*/ 4905166 h 6683724"/>
                  <a:gd name="connsiteX29" fmla="*/ 12814447 w 13699015"/>
                  <a:gd name="connsiteY29" fmla="*/ 4787412 h 6683724"/>
                  <a:gd name="connsiteX30" fmla="*/ 13204448 w 13699015"/>
                  <a:gd name="connsiteY30" fmla="*/ 4827919 h 6683724"/>
                  <a:gd name="connsiteX31" fmla="*/ 13406043 w 13699015"/>
                  <a:gd name="connsiteY31" fmla="*/ 4762919 h 6683724"/>
                  <a:gd name="connsiteX32" fmla="*/ 13500247 w 13699015"/>
                  <a:gd name="connsiteY32" fmla="*/ 4680962 h 6683724"/>
                  <a:gd name="connsiteX33" fmla="*/ 13565247 w 13699015"/>
                  <a:gd name="connsiteY33" fmla="*/ 4629150 h 6683724"/>
                  <a:gd name="connsiteX34" fmla="*/ 13263796 w 13699015"/>
                  <a:gd name="connsiteY34" fmla="*/ 4721470 h 6683724"/>
                  <a:gd name="connsiteX35" fmla="*/ 12947274 w 13699015"/>
                  <a:gd name="connsiteY35" fmla="*/ 4744078 h 6683724"/>
                  <a:gd name="connsiteX36" fmla="*/ 12839882 w 13699015"/>
                  <a:gd name="connsiteY36" fmla="*/ 4646107 h 6683724"/>
                  <a:gd name="connsiteX37" fmla="*/ 12620388 w 13699015"/>
                  <a:gd name="connsiteY37" fmla="*/ 4753498 h 6683724"/>
                  <a:gd name="connsiteX38" fmla="*/ 12515822 w 13699015"/>
                  <a:gd name="connsiteY38" fmla="*/ 4801542 h 6683724"/>
                  <a:gd name="connsiteX39" fmla="*/ 12330242 w 13699015"/>
                  <a:gd name="connsiteY39" fmla="*/ 4859949 h 6683724"/>
                  <a:gd name="connsiteX40" fmla="*/ 12252053 w 13699015"/>
                  <a:gd name="connsiteY40" fmla="*/ 4870311 h 6683724"/>
                  <a:gd name="connsiteX41" fmla="*/ 12145604 w 13699015"/>
                  <a:gd name="connsiteY41" fmla="*/ 4873137 h 6683724"/>
                  <a:gd name="connsiteX42" fmla="*/ 11699080 w 13699015"/>
                  <a:gd name="connsiteY42" fmla="*/ 4878789 h 6683724"/>
                  <a:gd name="connsiteX43" fmla="*/ 11681181 w 13699015"/>
                  <a:gd name="connsiteY43" fmla="*/ 4883499 h 6683724"/>
                  <a:gd name="connsiteX44" fmla="*/ 11380672 w 13699015"/>
                  <a:gd name="connsiteY44" fmla="*/ 4960746 h 6683724"/>
                  <a:gd name="connsiteX45" fmla="*/ 10741032 w 13699015"/>
                  <a:gd name="connsiteY45" fmla="*/ 5014442 h 6683724"/>
                  <a:gd name="connsiteX46" fmla="*/ 10285088 w 13699015"/>
                  <a:gd name="connsiteY46" fmla="*/ 5184008 h 6683724"/>
                  <a:gd name="connsiteX47" fmla="*/ 9848927 w 13699015"/>
                  <a:gd name="connsiteY47" fmla="*/ 5320602 h 6683724"/>
                  <a:gd name="connsiteX48" fmla="*/ 9564433 w 13699015"/>
                  <a:gd name="connsiteY48" fmla="*/ 5253718 h 6683724"/>
                  <a:gd name="connsiteX49" fmla="*/ 9233780 w 13699015"/>
                  <a:gd name="connsiteY49" fmla="*/ 5013500 h 6683724"/>
                  <a:gd name="connsiteX50" fmla="*/ 9197983 w 13699015"/>
                  <a:gd name="connsiteY50" fmla="*/ 4977703 h 6683724"/>
                  <a:gd name="connsiteX51" fmla="*/ 9100011 w 13699015"/>
                  <a:gd name="connsiteY51" fmla="*/ 4895746 h 6683724"/>
                  <a:gd name="connsiteX52" fmla="*/ 8984141 w 13699015"/>
                  <a:gd name="connsiteY52" fmla="*/ 4856180 h 6683724"/>
                  <a:gd name="connsiteX53" fmla="*/ 8531965 w 13699015"/>
                  <a:gd name="connsiteY53" fmla="*/ 4596179 h 6683724"/>
                  <a:gd name="connsiteX54" fmla="*/ 8455660 w 13699015"/>
                  <a:gd name="connsiteY54" fmla="*/ 4550962 h 6683724"/>
                  <a:gd name="connsiteX55" fmla="*/ 8239935 w 13699015"/>
                  <a:gd name="connsiteY55" fmla="*/ 4379511 h 6683724"/>
                  <a:gd name="connsiteX56" fmla="*/ 8110876 w 13699015"/>
                  <a:gd name="connsiteY56" fmla="*/ 4190163 h 6683724"/>
                  <a:gd name="connsiteX57" fmla="*/ 8097688 w 13699015"/>
                  <a:gd name="connsiteY57" fmla="*/ 4144945 h 6683724"/>
                  <a:gd name="connsiteX58" fmla="*/ 8142906 w 13699015"/>
                  <a:gd name="connsiteY58" fmla="*/ 4121394 h 6683724"/>
                  <a:gd name="connsiteX59" fmla="*/ 8182471 w 13699015"/>
                  <a:gd name="connsiteY59" fmla="*/ 4107264 h 6683724"/>
                  <a:gd name="connsiteX60" fmla="*/ 8292689 w 13699015"/>
                  <a:gd name="connsiteY60" fmla="*/ 3945234 h 6683724"/>
                  <a:gd name="connsiteX61" fmla="*/ 8361457 w 13699015"/>
                  <a:gd name="connsiteY61" fmla="*/ 3937698 h 6683724"/>
                  <a:gd name="connsiteX62" fmla="*/ 8458487 w 13699015"/>
                  <a:gd name="connsiteY62" fmla="*/ 4005524 h 6683724"/>
                  <a:gd name="connsiteX63" fmla="*/ 8705299 w 13699015"/>
                  <a:gd name="connsiteY63" fmla="*/ 4225960 h 6683724"/>
                  <a:gd name="connsiteX64" fmla="*/ 8946460 w 13699015"/>
                  <a:gd name="connsiteY64" fmla="*/ 4467121 h 6683724"/>
                  <a:gd name="connsiteX65" fmla="*/ 8990735 w 13699015"/>
                  <a:gd name="connsiteY65" fmla="*/ 4490672 h 6683724"/>
                  <a:gd name="connsiteX66" fmla="*/ 8744864 w 13699015"/>
                  <a:gd name="connsiteY66" fmla="*/ 4162844 h 6683724"/>
                  <a:gd name="connsiteX67" fmla="*/ 8451892 w 13699015"/>
                  <a:gd name="connsiteY67" fmla="*/ 3891538 h 6683724"/>
                  <a:gd name="connsiteX68" fmla="*/ 8615806 w 13699015"/>
                  <a:gd name="connsiteY68" fmla="*/ 3899075 h 6683724"/>
                  <a:gd name="connsiteX69" fmla="*/ 8763705 w 13699015"/>
                  <a:gd name="connsiteY69" fmla="*/ 3969727 h 6683724"/>
                  <a:gd name="connsiteX70" fmla="*/ 8897474 w 13699015"/>
                  <a:gd name="connsiteY70" fmla="*/ 3984800 h 6683724"/>
                  <a:gd name="connsiteX71" fmla="*/ 8818343 w 13699015"/>
                  <a:gd name="connsiteY71" fmla="*/ 3943350 h 6683724"/>
                  <a:gd name="connsiteX72" fmla="*/ 8646893 w 13699015"/>
                  <a:gd name="connsiteY72" fmla="*/ 3840669 h 6683724"/>
                  <a:gd name="connsiteX73" fmla="*/ 8593197 w 13699015"/>
                  <a:gd name="connsiteY73" fmla="*/ 3771900 h 6683724"/>
                  <a:gd name="connsiteX74" fmla="*/ 8569646 w 13699015"/>
                  <a:gd name="connsiteY74" fmla="*/ 3721030 h 6683724"/>
                  <a:gd name="connsiteX75" fmla="*/ 8522545 w 13699015"/>
                  <a:gd name="connsiteY75" fmla="*/ 3754001 h 6683724"/>
                  <a:gd name="connsiteX76" fmla="*/ 8447182 w 13699015"/>
                  <a:gd name="connsiteY76" fmla="*/ 3790741 h 6683724"/>
                  <a:gd name="connsiteX77" fmla="*/ 8347326 w 13699015"/>
                  <a:gd name="connsiteY77" fmla="*/ 3732335 h 6683724"/>
                  <a:gd name="connsiteX78" fmla="*/ 8055296 w 13699015"/>
                  <a:gd name="connsiteY78" fmla="*/ 3520377 h 6683724"/>
                  <a:gd name="connsiteX79" fmla="*/ 7870658 w 13699015"/>
                  <a:gd name="connsiteY79" fmla="*/ 3483638 h 6683724"/>
                  <a:gd name="connsiteX80" fmla="*/ 7820730 w 13699015"/>
                  <a:gd name="connsiteY80" fmla="*/ 3475160 h 6683724"/>
                  <a:gd name="connsiteX81" fmla="*/ 7951672 w 13699015"/>
                  <a:gd name="connsiteY81" fmla="*/ 3357406 h 6683724"/>
                  <a:gd name="connsiteX82" fmla="*/ 8246529 w 13699015"/>
                  <a:gd name="connsiteY82" fmla="*/ 3348927 h 6683724"/>
                  <a:gd name="connsiteX83" fmla="*/ 8285152 w 13699015"/>
                  <a:gd name="connsiteY83" fmla="*/ 3336681 h 6683724"/>
                  <a:gd name="connsiteX84" fmla="*/ 8283268 w 13699015"/>
                  <a:gd name="connsiteY84" fmla="*/ 3322551 h 6683724"/>
                  <a:gd name="connsiteX85" fmla="*/ 8236167 w 13699015"/>
                  <a:gd name="connsiteY85" fmla="*/ 3315956 h 6683724"/>
                  <a:gd name="connsiteX86" fmla="*/ 8024209 w 13699015"/>
                  <a:gd name="connsiteY86" fmla="*/ 3282985 h 6683724"/>
                  <a:gd name="connsiteX87" fmla="*/ 8008194 w 13699015"/>
                  <a:gd name="connsiteY87" fmla="*/ 3225521 h 6683724"/>
                  <a:gd name="connsiteX88" fmla="*/ 8367109 w 13699015"/>
                  <a:gd name="connsiteY88" fmla="*/ 2815737 h 6683724"/>
                  <a:gd name="connsiteX89" fmla="*/ 8494284 w 13699015"/>
                  <a:gd name="connsiteY89" fmla="*/ 2665011 h 6683724"/>
                  <a:gd name="connsiteX90" fmla="*/ 8612980 w 13699015"/>
                  <a:gd name="connsiteY90" fmla="*/ 2525591 h 6683724"/>
                  <a:gd name="connsiteX91" fmla="*/ 8711893 w 13699015"/>
                  <a:gd name="connsiteY91" fmla="*/ 2382401 h 6683724"/>
                  <a:gd name="connsiteX92" fmla="*/ 8864503 w 13699015"/>
                  <a:gd name="connsiteY92" fmla="*/ 2246749 h 6683724"/>
                  <a:gd name="connsiteX93" fmla="*/ 8953054 w 13699015"/>
                  <a:gd name="connsiteY93" fmla="*/ 2260879 h 6683724"/>
                  <a:gd name="connsiteX94" fmla="*/ 9069866 w 13699015"/>
                  <a:gd name="connsiteY94" fmla="*/ 2304213 h 6683724"/>
                  <a:gd name="connsiteX95" fmla="*/ 9245084 w 13699015"/>
                  <a:gd name="connsiteY95" fmla="*/ 2325879 h 6683724"/>
                  <a:gd name="connsiteX96" fmla="*/ 9322330 w 13699015"/>
                  <a:gd name="connsiteY96" fmla="*/ 2344720 h 6683724"/>
                  <a:gd name="connsiteX97" fmla="*/ 9474940 w 13699015"/>
                  <a:gd name="connsiteY97" fmla="*/ 2409720 h 6683724"/>
                  <a:gd name="connsiteX98" fmla="*/ 9650158 w 13699015"/>
                  <a:gd name="connsiteY98" fmla="*/ 2456822 h 6683724"/>
                  <a:gd name="connsiteX99" fmla="*/ 9666173 w 13699015"/>
                  <a:gd name="connsiteY99" fmla="*/ 2449286 h 6683724"/>
                  <a:gd name="connsiteX100" fmla="*/ 10045812 w 13699015"/>
                  <a:gd name="connsiteY100" fmla="*/ 2274068 h 6683724"/>
                  <a:gd name="connsiteX101" fmla="*/ 10170160 w 13699015"/>
                  <a:gd name="connsiteY101" fmla="*/ 2309865 h 6683724"/>
                  <a:gd name="connsiteX102" fmla="*/ 10172044 w 13699015"/>
                  <a:gd name="connsiteY102" fmla="*/ 2310807 h 6683724"/>
                  <a:gd name="connsiteX103" fmla="*/ 10445234 w 13699015"/>
                  <a:gd name="connsiteY103" fmla="*/ 2322111 h 6683724"/>
                  <a:gd name="connsiteX104" fmla="*/ 10454654 w 13699015"/>
                  <a:gd name="connsiteY104" fmla="*/ 2219430 h 6683724"/>
                  <a:gd name="connsiteX105" fmla="*/ 10405668 w 13699015"/>
                  <a:gd name="connsiteY105" fmla="*/ 2232618 h 6683724"/>
                  <a:gd name="connsiteX106" fmla="*/ 10154146 w 13699015"/>
                  <a:gd name="connsiteY106" fmla="*/ 2226024 h 6683724"/>
                  <a:gd name="connsiteX107" fmla="*/ 10041102 w 13699015"/>
                  <a:gd name="connsiteY107" fmla="*/ 2217546 h 6683724"/>
                  <a:gd name="connsiteX108" fmla="*/ 9849869 w 13699015"/>
                  <a:gd name="connsiteY108" fmla="*/ 2316459 h 6683724"/>
                  <a:gd name="connsiteX109" fmla="*/ 9775449 w 13699015"/>
                  <a:gd name="connsiteY109" fmla="*/ 2354140 h 6683724"/>
                  <a:gd name="connsiteX110" fmla="*/ 9587984 w 13699015"/>
                  <a:gd name="connsiteY110" fmla="*/ 2367329 h 6683724"/>
                  <a:gd name="connsiteX111" fmla="*/ 9485303 w 13699015"/>
                  <a:gd name="connsiteY111" fmla="*/ 2299503 h 6683724"/>
                  <a:gd name="connsiteX112" fmla="*/ 9540882 w 13699015"/>
                  <a:gd name="connsiteY112" fmla="*/ 2215662 h 6683724"/>
                  <a:gd name="connsiteX113" fmla="*/ 9618129 w 13699015"/>
                  <a:gd name="connsiteY113" fmla="*/ 2136531 h 6683724"/>
                  <a:gd name="connsiteX114" fmla="*/ 9668999 w 13699015"/>
                  <a:gd name="connsiteY114" fmla="*/ 1956603 h 6683724"/>
                  <a:gd name="connsiteX115" fmla="*/ 9717043 w 13699015"/>
                  <a:gd name="connsiteY115" fmla="*/ 1861457 h 6683724"/>
                  <a:gd name="connsiteX116" fmla="*/ 9940304 w 13699015"/>
                  <a:gd name="connsiteY116" fmla="*/ 1649500 h 6683724"/>
                  <a:gd name="connsiteX117" fmla="*/ 10158856 w 13699015"/>
                  <a:gd name="connsiteY117" fmla="*/ 1461093 h 6683724"/>
                  <a:gd name="connsiteX118" fmla="*/ 10212552 w 13699015"/>
                  <a:gd name="connsiteY118" fmla="*/ 1486528 h 6683724"/>
                  <a:gd name="connsiteX119" fmla="*/ 10261537 w 13699015"/>
                  <a:gd name="connsiteY119" fmla="*/ 1534572 h 6683724"/>
                  <a:gd name="connsiteX120" fmla="*/ 10359509 w 13699015"/>
                  <a:gd name="connsiteY120" fmla="*/ 1566601 h 6683724"/>
                  <a:gd name="connsiteX121" fmla="*/ 10475379 w 13699015"/>
                  <a:gd name="connsiteY121" fmla="*/ 1596746 h 6683724"/>
                  <a:gd name="connsiteX122" fmla="*/ 10594075 w 13699015"/>
                  <a:gd name="connsiteY122" fmla="*/ 1484644 h 6683724"/>
                  <a:gd name="connsiteX123" fmla="*/ 10640235 w 13699015"/>
                  <a:gd name="connsiteY123" fmla="*/ 1465803 h 6683724"/>
                  <a:gd name="connsiteX124" fmla="*/ 10854076 w 13699015"/>
                  <a:gd name="connsiteY124" fmla="*/ 1437542 h 6683724"/>
                  <a:gd name="connsiteX125" fmla="*/ 10847482 w 13699015"/>
                  <a:gd name="connsiteY125" fmla="*/ 1429064 h 6683724"/>
                  <a:gd name="connsiteX126" fmla="*/ 10898352 w 13699015"/>
                  <a:gd name="connsiteY126" fmla="*/ 1374426 h 6683724"/>
                  <a:gd name="connsiteX127" fmla="*/ 10836177 w 13699015"/>
                  <a:gd name="connsiteY127" fmla="*/ 1393267 h 6683724"/>
                  <a:gd name="connsiteX128" fmla="*/ 10667554 w 13699015"/>
                  <a:gd name="connsiteY128" fmla="*/ 1443195 h 6683724"/>
                  <a:gd name="connsiteX129" fmla="*/ 10622336 w 13699015"/>
                  <a:gd name="connsiteY129" fmla="*/ 1421528 h 6683724"/>
                  <a:gd name="connsiteX130" fmla="*/ 10497045 w 13699015"/>
                  <a:gd name="connsiteY130" fmla="*/ 1458267 h 6683724"/>
                  <a:gd name="connsiteX131" fmla="*/ 10281320 w 13699015"/>
                  <a:gd name="connsiteY131" fmla="*/ 1418702 h 6683724"/>
                  <a:gd name="connsiteX132" fmla="*/ 10101392 w 13699015"/>
                  <a:gd name="connsiteY132" fmla="*/ 1442253 h 6683724"/>
                  <a:gd name="connsiteX133" fmla="*/ 9893203 w 13699015"/>
                  <a:gd name="connsiteY133" fmla="*/ 1620297 h 6683724"/>
                  <a:gd name="connsiteX134" fmla="*/ 9879072 w 13699015"/>
                  <a:gd name="connsiteY134" fmla="*/ 1649500 h 6683724"/>
                  <a:gd name="connsiteX135" fmla="*/ 9766028 w 13699015"/>
                  <a:gd name="connsiteY135" fmla="*/ 1796457 h 6683724"/>
                  <a:gd name="connsiteX136" fmla="*/ 9663347 w 13699015"/>
                  <a:gd name="connsiteY136" fmla="*/ 1763486 h 6683724"/>
                  <a:gd name="connsiteX137" fmla="*/ 9632260 w 13699015"/>
                  <a:gd name="connsiteY137" fmla="*/ 1702254 h 6683724"/>
                  <a:gd name="connsiteX138" fmla="*/ 9618129 w 13699015"/>
                  <a:gd name="connsiteY138" fmla="*/ 1706022 h 6683724"/>
                  <a:gd name="connsiteX139" fmla="*/ 9582332 w 13699015"/>
                  <a:gd name="connsiteY139" fmla="*/ 1959429 h 6683724"/>
                  <a:gd name="connsiteX140" fmla="*/ 9577622 w 13699015"/>
                  <a:gd name="connsiteY140" fmla="*/ 1986748 h 6683724"/>
                  <a:gd name="connsiteX141" fmla="*/ 9471172 w 13699015"/>
                  <a:gd name="connsiteY141" fmla="*/ 2201531 h 6683724"/>
                  <a:gd name="connsiteX142" fmla="*/ 9344940 w 13699015"/>
                  <a:gd name="connsiteY142" fmla="*/ 2238271 h 6683724"/>
                  <a:gd name="connsiteX143" fmla="*/ 9205519 w 13699015"/>
                  <a:gd name="connsiteY143" fmla="*/ 2218488 h 6683724"/>
                  <a:gd name="connsiteX144" fmla="*/ 9002982 w 13699015"/>
                  <a:gd name="connsiteY144" fmla="*/ 2073415 h 6683724"/>
                  <a:gd name="connsiteX145" fmla="*/ 9000156 w 13699015"/>
                  <a:gd name="connsiteY145" fmla="*/ 2047038 h 6683724"/>
                  <a:gd name="connsiteX146" fmla="*/ 9106605 w 13699015"/>
                  <a:gd name="connsiteY146" fmla="*/ 1808703 h 6683724"/>
                  <a:gd name="connsiteX147" fmla="*/ 9132040 w 13699015"/>
                  <a:gd name="connsiteY147" fmla="*/ 1755949 h 6683724"/>
                  <a:gd name="connsiteX148" fmla="*/ 9219649 w 13699015"/>
                  <a:gd name="connsiteY148" fmla="*/ 1588268 h 6683724"/>
                  <a:gd name="connsiteX149" fmla="*/ 9392041 w 13699015"/>
                  <a:gd name="connsiteY149" fmla="*/ 1421528 h 6683724"/>
                  <a:gd name="connsiteX150" fmla="*/ 9502259 w 13699015"/>
                  <a:gd name="connsiteY150" fmla="*/ 1347107 h 6683724"/>
                  <a:gd name="connsiteX151" fmla="*/ 9533346 w 13699015"/>
                  <a:gd name="connsiteY151" fmla="*/ 1321672 h 6683724"/>
                  <a:gd name="connsiteX152" fmla="*/ 9635086 w 13699015"/>
                  <a:gd name="connsiteY152" fmla="*/ 1174715 h 6683724"/>
                  <a:gd name="connsiteX153" fmla="*/ 9837623 w 13699015"/>
                  <a:gd name="connsiteY153" fmla="*/ 1012685 h 6683724"/>
                  <a:gd name="connsiteX154" fmla="*/ 10059943 w 13699015"/>
                  <a:gd name="connsiteY154" fmla="*/ 923192 h 6683724"/>
                  <a:gd name="connsiteX155" fmla="*/ 10156972 w 13699015"/>
                  <a:gd name="connsiteY155" fmla="*/ 852540 h 6683724"/>
                  <a:gd name="connsiteX156" fmla="*/ 10297334 w 13699015"/>
                  <a:gd name="connsiteY156" fmla="*/ 677322 h 6683724"/>
                  <a:gd name="connsiteX157" fmla="*/ 10545090 w 13699015"/>
                  <a:gd name="connsiteY157" fmla="*/ 526596 h 6683724"/>
                  <a:gd name="connsiteX158" fmla="*/ 10579002 w 13699015"/>
                  <a:gd name="connsiteY158" fmla="*/ 512466 h 6683724"/>
                  <a:gd name="connsiteX159" fmla="*/ 10931323 w 13699015"/>
                  <a:gd name="connsiteY159" fmla="*/ 422973 h 6683724"/>
                  <a:gd name="connsiteX160" fmla="*/ 11196034 w 13699015"/>
                  <a:gd name="connsiteY160" fmla="*/ 398480 h 6683724"/>
                  <a:gd name="connsiteX161" fmla="*/ 11194150 w 13699015"/>
                  <a:gd name="connsiteY161" fmla="*/ 389060 h 6683724"/>
                  <a:gd name="connsiteX162" fmla="*/ 10810742 w 13699015"/>
                  <a:gd name="connsiteY162" fmla="*/ 389060 h 6683724"/>
                  <a:gd name="connsiteX163" fmla="*/ 10829583 w 13699015"/>
                  <a:gd name="connsiteY163" fmla="*/ 361741 h 6683724"/>
                  <a:gd name="connsiteX164" fmla="*/ 10904004 w 13699015"/>
                  <a:gd name="connsiteY164" fmla="*/ 255291 h 6683724"/>
                  <a:gd name="connsiteX165" fmla="*/ 10919076 w 13699015"/>
                  <a:gd name="connsiteY165" fmla="*/ 190291 h 6683724"/>
                  <a:gd name="connsiteX166" fmla="*/ 10974656 w 13699015"/>
                  <a:gd name="connsiteY166" fmla="*/ 0 h 6683724"/>
                  <a:gd name="connsiteX167" fmla="*/ 10946395 w 13699015"/>
                  <a:gd name="connsiteY167" fmla="*/ 29203 h 6683724"/>
                  <a:gd name="connsiteX168" fmla="*/ 10885163 w 13699015"/>
                  <a:gd name="connsiteY168" fmla="*/ 249639 h 6683724"/>
                  <a:gd name="connsiteX169" fmla="*/ 10846540 w 13699015"/>
                  <a:gd name="connsiteY169" fmla="*/ 324059 h 6683724"/>
                  <a:gd name="connsiteX170" fmla="*/ 10493278 w 13699015"/>
                  <a:gd name="connsiteY170" fmla="*/ 487031 h 6683724"/>
                  <a:gd name="connsiteX171" fmla="*/ 10339726 w 13699015"/>
                  <a:gd name="connsiteY171" fmla="*/ 572756 h 6683724"/>
                  <a:gd name="connsiteX172" fmla="*/ 10072189 w 13699015"/>
                  <a:gd name="connsiteY172" fmla="*/ 845004 h 6683724"/>
                  <a:gd name="connsiteX173" fmla="*/ 9825376 w 13699015"/>
                  <a:gd name="connsiteY173" fmla="*/ 967468 h 6683724"/>
                  <a:gd name="connsiteX174" fmla="*/ 9682187 w 13699015"/>
                  <a:gd name="connsiteY174" fmla="*/ 1032468 h 6683724"/>
                  <a:gd name="connsiteX175" fmla="*/ 9554071 w 13699015"/>
                  <a:gd name="connsiteY175" fmla="*/ 1130440 h 6683724"/>
                  <a:gd name="connsiteX176" fmla="*/ 9544651 w 13699015"/>
                  <a:gd name="connsiteY176" fmla="*/ 1178483 h 6683724"/>
                  <a:gd name="connsiteX177" fmla="*/ 9448563 w 13699015"/>
                  <a:gd name="connsiteY177" fmla="*/ 1287759 h 6683724"/>
                  <a:gd name="connsiteX178" fmla="*/ 9409940 w 13699015"/>
                  <a:gd name="connsiteY178" fmla="*/ 1316962 h 6683724"/>
                  <a:gd name="connsiteX179" fmla="*/ 9536172 w 13699015"/>
                  <a:gd name="connsiteY179" fmla="*/ 1141744 h 6683724"/>
                  <a:gd name="connsiteX180" fmla="*/ 9461752 w 13699015"/>
                  <a:gd name="connsiteY180" fmla="*/ 1124787 h 6683724"/>
                  <a:gd name="connsiteX181" fmla="*/ 9578564 w 13699015"/>
                  <a:gd name="connsiteY181" fmla="*/ 790366 h 6683724"/>
                  <a:gd name="connsiteX182" fmla="*/ 9457042 w 13699015"/>
                  <a:gd name="connsiteY182" fmla="*/ 837467 h 6683724"/>
                  <a:gd name="connsiteX183" fmla="*/ 9403346 w 13699015"/>
                  <a:gd name="connsiteY183" fmla="*/ 1141744 h 6683724"/>
                  <a:gd name="connsiteX184" fmla="*/ 9355302 w 13699015"/>
                  <a:gd name="connsiteY184" fmla="*/ 1105005 h 6683724"/>
                  <a:gd name="connsiteX185" fmla="*/ 9344940 w 13699015"/>
                  <a:gd name="connsiteY185" fmla="*/ 1111599 h 6683724"/>
                  <a:gd name="connsiteX186" fmla="*/ 9355302 w 13699015"/>
                  <a:gd name="connsiteY186" fmla="*/ 1158701 h 6683724"/>
                  <a:gd name="connsiteX187" fmla="*/ 9364722 w 13699015"/>
                  <a:gd name="connsiteY187" fmla="*/ 1240657 h 6683724"/>
                  <a:gd name="connsiteX188" fmla="*/ 9327041 w 13699015"/>
                  <a:gd name="connsiteY188" fmla="*/ 1360296 h 6683724"/>
                  <a:gd name="connsiteX189" fmla="*/ 9269577 w 13699015"/>
                  <a:gd name="connsiteY189" fmla="*/ 1460151 h 6683724"/>
                  <a:gd name="connsiteX190" fmla="*/ 9123562 w 13699015"/>
                  <a:gd name="connsiteY190" fmla="*/ 1593920 h 6683724"/>
                  <a:gd name="connsiteX191" fmla="*/ 9109431 w 13699015"/>
                  <a:gd name="connsiteY191" fmla="*/ 1583558 h 6683724"/>
                  <a:gd name="connsiteX192" fmla="*/ 9068924 w 13699015"/>
                  <a:gd name="connsiteY192" fmla="*/ 1672109 h 6683724"/>
                  <a:gd name="connsiteX193" fmla="*/ 8946460 w 13699015"/>
                  <a:gd name="connsiteY193" fmla="*/ 1958487 h 6683724"/>
                  <a:gd name="connsiteX194" fmla="*/ 8787256 w 13699015"/>
                  <a:gd name="connsiteY194" fmla="*/ 2214720 h 6683724"/>
                  <a:gd name="connsiteX195" fmla="*/ 8666676 w 13699015"/>
                  <a:gd name="connsiteY195" fmla="*/ 2342836 h 6683724"/>
                  <a:gd name="connsiteX196" fmla="*/ 8453777 w 13699015"/>
                  <a:gd name="connsiteY196" fmla="*/ 2616026 h 6683724"/>
                  <a:gd name="connsiteX197" fmla="*/ 8206964 w 13699015"/>
                  <a:gd name="connsiteY197" fmla="*/ 2880737 h 6683724"/>
                  <a:gd name="connsiteX198" fmla="*/ 8071311 w 13699015"/>
                  <a:gd name="connsiteY198" fmla="*/ 3028636 h 6683724"/>
                  <a:gd name="connsiteX199" fmla="*/ 8058123 w 13699015"/>
                  <a:gd name="connsiteY199" fmla="*/ 3022042 h 6683724"/>
                  <a:gd name="connsiteX200" fmla="*/ 8059064 w 13699015"/>
                  <a:gd name="connsiteY200" fmla="*/ 2970230 h 6683724"/>
                  <a:gd name="connsiteX201" fmla="*/ 8141963 w 13699015"/>
                  <a:gd name="connsiteY201" fmla="*/ 2835519 h 6683724"/>
                  <a:gd name="connsiteX202" fmla="*/ 8343559 w 13699015"/>
                  <a:gd name="connsiteY202" fmla="*/ 2605663 h 6683724"/>
                  <a:gd name="connsiteX203" fmla="*/ 8338848 w 13699015"/>
                  <a:gd name="connsiteY203" fmla="*/ 2531243 h 6683724"/>
                  <a:gd name="connsiteX204" fmla="*/ 8313413 w 13699015"/>
                  <a:gd name="connsiteY204" fmla="*/ 2566098 h 6683724"/>
                  <a:gd name="connsiteX205" fmla="*/ 8093920 w 13699015"/>
                  <a:gd name="connsiteY205" fmla="*/ 2822331 h 6683724"/>
                  <a:gd name="connsiteX206" fmla="*/ 8033629 w 13699015"/>
                  <a:gd name="connsiteY206" fmla="*/ 2904288 h 6683724"/>
                  <a:gd name="connsiteX207" fmla="*/ 7986528 w 13699015"/>
                  <a:gd name="connsiteY207" fmla="*/ 2959868 h 6683724"/>
                  <a:gd name="connsiteX208" fmla="*/ 7974282 w 13699015"/>
                  <a:gd name="connsiteY208" fmla="*/ 3018274 h 6683724"/>
                  <a:gd name="connsiteX209" fmla="*/ 7978050 w 13699015"/>
                  <a:gd name="connsiteY209" fmla="*/ 3119071 h 6683724"/>
                  <a:gd name="connsiteX210" fmla="*/ 7801890 w 13699015"/>
                  <a:gd name="connsiteY210" fmla="*/ 3315956 h 6683724"/>
                  <a:gd name="connsiteX211" fmla="*/ 7713338 w 13699015"/>
                  <a:gd name="connsiteY211" fmla="*/ 3367768 h 6683724"/>
                  <a:gd name="connsiteX212" fmla="*/ 7456163 w 13699015"/>
                  <a:gd name="connsiteY212" fmla="*/ 3458203 h 6683724"/>
                  <a:gd name="connsiteX213" fmla="*/ 7369496 w 13699015"/>
                  <a:gd name="connsiteY213" fmla="*/ 3503421 h 6683724"/>
                  <a:gd name="connsiteX214" fmla="*/ 7179205 w 13699015"/>
                  <a:gd name="connsiteY214" fmla="*/ 3684291 h 6683724"/>
                  <a:gd name="connsiteX215" fmla="*/ 6739276 w 13699015"/>
                  <a:gd name="connsiteY215" fmla="*/ 3752117 h 6683724"/>
                  <a:gd name="connsiteX216" fmla="*/ 6693117 w 13699015"/>
                  <a:gd name="connsiteY216" fmla="*/ 3685233 h 6683724"/>
                  <a:gd name="connsiteX217" fmla="*/ 6673334 w 13699015"/>
                  <a:gd name="connsiteY217" fmla="*/ 3650378 h 6683724"/>
                  <a:gd name="connsiteX218" fmla="*/ 6650725 w 13699015"/>
                  <a:gd name="connsiteY218" fmla="*/ 3683349 h 6683724"/>
                  <a:gd name="connsiteX219" fmla="*/ 6635653 w 13699015"/>
                  <a:gd name="connsiteY219" fmla="*/ 3721030 h 6683724"/>
                  <a:gd name="connsiteX220" fmla="*/ 6461376 w 13699015"/>
                  <a:gd name="connsiteY220" fmla="*/ 3729509 h 6683724"/>
                  <a:gd name="connsiteX221" fmla="*/ 6404854 w 13699015"/>
                  <a:gd name="connsiteY221" fmla="*/ 3702190 h 6683724"/>
                  <a:gd name="connsiteX222" fmla="*/ 6373768 w 13699015"/>
                  <a:gd name="connsiteY222" fmla="*/ 3623059 h 6683724"/>
                  <a:gd name="connsiteX223" fmla="*/ 6511304 w 13699015"/>
                  <a:gd name="connsiteY223" fmla="*/ 3421464 h 6683724"/>
                  <a:gd name="connsiteX224" fmla="*/ 6557464 w 13699015"/>
                  <a:gd name="connsiteY224" fmla="*/ 3392261 h 6683724"/>
                  <a:gd name="connsiteX225" fmla="*/ 6585725 w 13699015"/>
                  <a:gd name="connsiteY225" fmla="*/ 3462913 h 6683724"/>
                  <a:gd name="connsiteX226" fmla="*/ 6597971 w 13699015"/>
                  <a:gd name="connsiteY226" fmla="*/ 3460087 h 6683724"/>
                  <a:gd name="connsiteX227" fmla="*/ 6592319 w 13699015"/>
                  <a:gd name="connsiteY227" fmla="*/ 3409217 h 6683724"/>
                  <a:gd name="connsiteX228" fmla="*/ 6608334 w 13699015"/>
                  <a:gd name="connsiteY228" fmla="*/ 3364942 h 6683724"/>
                  <a:gd name="connsiteX229" fmla="*/ 6691232 w 13699015"/>
                  <a:gd name="connsiteY229" fmla="*/ 3282043 h 6683724"/>
                  <a:gd name="connsiteX230" fmla="*/ 6806161 w 13699015"/>
                  <a:gd name="connsiteY230" fmla="*/ 3213275 h 6683724"/>
                  <a:gd name="connsiteX231" fmla="*/ 7076524 w 13699015"/>
                  <a:gd name="connsiteY231" fmla="*/ 3026752 h 6683724"/>
                  <a:gd name="connsiteX232" fmla="*/ 7392105 w 13699015"/>
                  <a:gd name="connsiteY232" fmla="*/ 2806316 h 6683724"/>
                  <a:gd name="connsiteX233" fmla="*/ 7426018 w 13699015"/>
                  <a:gd name="connsiteY233" fmla="*/ 2786534 h 6683724"/>
                  <a:gd name="connsiteX234" fmla="*/ 7417540 w 13699015"/>
                  <a:gd name="connsiteY234" fmla="*/ 2765809 h 6683724"/>
                  <a:gd name="connsiteX235" fmla="*/ 7265873 w 13699015"/>
                  <a:gd name="connsiteY235" fmla="*/ 2815737 h 6683724"/>
                  <a:gd name="connsiteX236" fmla="*/ 7195220 w 13699015"/>
                  <a:gd name="connsiteY236" fmla="*/ 2767693 h 6683724"/>
                  <a:gd name="connsiteX237" fmla="*/ 7195220 w 13699015"/>
                  <a:gd name="connsiteY237" fmla="*/ 2738490 h 6683724"/>
                  <a:gd name="connsiteX238" fmla="*/ 7231017 w 13699015"/>
                  <a:gd name="connsiteY238" fmla="*/ 2626388 h 6683724"/>
                  <a:gd name="connsiteX239" fmla="*/ 7353482 w 13699015"/>
                  <a:gd name="connsiteY239" fmla="*/ 2471895 h 6683724"/>
                  <a:gd name="connsiteX240" fmla="*/ 7372322 w 13699015"/>
                  <a:gd name="connsiteY240" fmla="*/ 2407836 h 6683724"/>
                  <a:gd name="connsiteX241" fmla="*/ 7381743 w 13699015"/>
                  <a:gd name="connsiteY241" fmla="*/ 2336242 h 6683724"/>
                  <a:gd name="connsiteX242" fmla="*/ 7442033 w 13699015"/>
                  <a:gd name="connsiteY242" fmla="*/ 2219430 h 6683724"/>
                  <a:gd name="connsiteX243" fmla="*/ 7501381 w 13699015"/>
                  <a:gd name="connsiteY243" fmla="*/ 2173270 h 6683724"/>
                  <a:gd name="connsiteX244" fmla="*/ 7615367 w 13699015"/>
                  <a:gd name="connsiteY244" fmla="*/ 2140299 h 6683724"/>
                  <a:gd name="connsiteX245" fmla="*/ 7527758 w 13699015"/>
                  <a:gd name="connsiteY245" fmla="*/ 2145009 h 6683724"/>
                  <a:gd name="connsiteX246" fmla="*/ 7479714 w 13699015"/>
                  <a:gd name="connsiteY246" fmla="*/ 2139357 h 6683724"/>
                  <a:gd name="connsiteX247" fmla="*/ 7490076 w 13699015"/>
                  <a:gd name="connsiteY247" fmla="*/ 2092255 h 6683724"/>
                  <a:gd name="connsiteX248" fmla="*/ 7564497 w 13699015"/>
                  <a:gd name="connsiteY248" fmla="*/ 2007472 h 6683724"/>
                  <a:gd name="connsiteX249" fmla="*/ 7647396 w 13699015"/>
                  <a:gd name="connsiteY249" fmla="*/ 1916095 h 6683724"/>
                  <a:gd name="connsiteX250" fmla="*/ 7637034 w 13699015"/>
                  <a:gd name="connsiteY250" fmla="*/ 1905733 h 6683724"/>
                  <a:gd name="connsiteX251" fmla="*/ 7489135 w 13699015"/>
                  <a:gd name="connsiteY251" fmla="*/ 2047038 h 6683724"/>
                  <a:gd name="connsiteX252" fmla="*/ 7485366 w 13699015"/>
                  <a:gd name="connsiteY252" fmla="*/ 1997110 h 6683724"/>
                  <a:gd name="connsiteX253" fmla="*/ 7430728 w 13699015"/>
                  <a:gd name="connsiteY253" fmla="*/ 1870878 h 6683724"/>
                  <a:gd name="connsiteX254" fmla="*/ 7376091 w 13699015"/>
                  <a:gd name="connsiteY254" fmla="*/ 1771022 h 6683724"/>
                  <a:gd name="connsiteX255" fmla="*/ 7380801 w 13699015"/>
                  <a:gd name="connsiteY255" fmla="*/ 1522325 h 6683724"/>
                  <a:gd name="connsiteX256" fmla="*/ 7427902 w 13699015"/>
                  <a:gd name="connsiteY256" fmla="*/ 1235005 h 6683724"/>
                  <a:gd name="connsiteX257" fmla="*/ 7477830 w 13699015"/>
                  <a:gd name="connsiteY257" fmla="*/ 1115367 h 6683724"/>
                  <a:gd name="connsiteX258" fmla="*/ 7452395 w 13699015"/>
                  <a:gd name="connsiteY258" fmla="*/ 1067323 h 6683724"/>
                  <a:gd name="connsiteX259" fmla="*/ 7421308 w 13699015"/>
                  <a:gd name="connsiteY259" fmla="*/ 1153048 h 6683724"/>
                  <a:gd name="connsiteX260" fmla="*/ 7344061 w 13699015"/>
                  <a:gd name="connsiteY260" fmla="*/ 1568485 h 6683724"/>
                  <a:gd name="connsiteX261" fmla="*/ 7328989 w 13699015"/>
                  <a:gd name="connsiteY261" fmla="*/ 1697543 h 6683724"/>
                  <a:gd name="connsiteX262" fmla="*/ 7410946 w 13699015"/>
                  <a:gd name="connsiteY262" fmla="*/ 2039501 h 6683724"/>
                  <a:gd name="connsiteX263" fmla="*/ 7403410 w 13699015"/>
                  <a:gd name="connsiteY263" fmla="*/ 2200589 h 6683724"/>
                  <a:gd name="connsiteX264" fmla="*/ 7280945 w 13699015"/>
                  <a:gd name="connsiteY264" fmla="*/ 2459648 h 6683724"/>
                  <a:gd name="connsiteX265" fmla="*/ 7228191 w 13699015"/>
                  <a:gd name="connsiteY265" fmla="*/ 2529359 h 6683724"/>
                  <a:gd name="connsiteX266" fmla="*/ 7129278 w 13699015"/>
                  <a:gd name="connsiteY266" fmla="*/ 2535011 h 6683724"/>
                  <a:gd name="connsiteX267" fmla="*/ 7048263 w 13699015"/>
                  <a:gd name="connsiteY267" fmla="*/ 2421025 h 6683724"/>
                  <a:gd name="connsiteX268" fmla="*/ 6949350 w 13699015"/>
                  <a:gd name="connsiteY268" fmla="*/ 2172328 h 6683724"/>
                  <a:gd name="connsiteX269" fmla="*/ 6927683 w 13699015"/>
                  <a:gd name="connsiteY269" fmla="*/ 2133705 h 6683724"/>
                  <a:gd name="connsiteX270" fmla="*/ 6989857 w 13699015"/>
                  <a:gd name="connsiteY270" fmla="*/ 2337184 h 6683724"/>
                  <a:gd name="connsiteX271" fmla="*/ 7003988 w 13699015"/>
                  <a:gd name="connsiteY271" fmla="*/ 2395590 h 6683724"/>
                  <a:gd name="connsiteX272" fmla="*/ 7015292 w 13699015"/>
                  <a:gd name="connsiteY272" fmla="*/ 2457764 h 6683724"/>
                  <a:gd name="connsiteX273" fmla="*/ 7049205 w 13699015"/>
                  <a:gd name="connsiteY273" fmla="*/ 2544431 h 6683724"/>
                  <a:gd name="connsiteX274" fmla="*/ 6946524 w 13699015"/>
                  <a:gd name="connsiteY274" fmla="*/ 2529359 h 6683724"/>
                  <a:gd name="connsiteX275" fmla="*/ 6938045 w 13699015"/>
                  <a:gd name="connsiteY275" fmla="*/ 2524648 h 6683724"/>
                  <a:gd name="connsiteX276" fmla="*/ 6743044 w 13699015"/>
                  <a:gd name="connsiteY276" fmla="*/ 2499213 h 6683724"/>
                  <a:gd name="connsiteX277" fmla="*/ 6661088 w 13699015"/>
                  <a:gd name="connsiteY277" fmla="*/ 2434213 h 6683724"/>
                  <a:gd name="connsiteX278" fmla="*/ 6678986 w 13699015"/>
                  <a:gd name="connsiteY278" fmla="*/ 2205299 h 6683724"/>
                  <a:gd name="connsiteX279" fmla="*/ 6712899 w 13699015"/>
                  <a:gd name="connsiteY279" fmla="*/ 2117690 h 6683724"/>
                  <a:gd name="connsiteX280" fmla="*/ 6722319 w 13699015"/>
                  <a:gd name="connsiteY280" fmla="*/ 2043270 h 6683724"/>
                  <a:gd name="connsiteX281" fmla="*/ 6695943 w 13699015"/>
                  <a:gd name="connsiteY281" fmla="*/ 2104502 h 6683724"/>
                  <a:gd name="connsiteX282" fmla="*/ 6658261 w 13699015"/>
                  <a:gd name="connsiteY282" fmla="*/ 2215662 h 6683724"/>
                  <a:gd name="connsiteX283" fmla="*/ 6649783 w 13699015"/>
                  <a:gd name="connsiteY283" fmla="*/ 2307981 h 6683724"/>
                  <a:gd name="connsiteX284" fmla="*/ 6642247 w 13699015"/>
                  <a:gd name="connsiteY284" fmla="*/ 2389938 h 6683724"/>
                  <a:gd name="connsiteX285" fmla="*/ 6609276 w 13699015"/>
                  <a:gd name="connsiteY285" fmla="*/ 2511460 h 6683724"/>
                  <a:gd name="connsiteX286" fmla="*/ 6547102 w 13699015"/>
                  <a:gd name="connsiteY286" fmla="*/ 2687620 h 6683724"/>
                  <a:gd name="connsiteX287" fmla="*/ 6538623 w 13699015"/>
                  <a:gd name="connsiteY287" fmla="*/ 2827041 h 6683724"/>
                  <a:gd name="connsiteX288" fmla="*/ 6441594 w 13699015"/>
                  <a:gd name="connsiteY288" fmla="*/ 3053129 h 6683724"/>
                  <a:gd name="connsiteX289" fmla="*/ 6435942 w 13699015"/>
                  <a:gd name="connsiteY289" fmla="*/ 3211390 h 6683724"/>
                  <a:gd name="connsiteX290" fmla="*/ 6421811 w 13699015"/>
                  <a:gd name="connsiteY290" fmla="*/ 3268855 h 6683724"/>
                  <a:gd name="connsiteX291" fmla="*/ 6142969 w 13699015"/>
                  <a:gd name="connsiteY291" fmla="*/ 3603276 h 6683724"/>
                  <a:gd name="connsiteX292" fmla="*/ 5885794 w 13699015"/>
                  <a:gd name="connsiteY292" fmla="*/ 3944292 h 6683724"/>
                  <a:gd name="connsiteX293" fmla="*/ 5603184 w 13699015"/>
                  <a:gd name="connsiteY293" fmla="*/ 4257989 h 6683724"/>
                  <a:gd name="connsiteX294" fmla="*/ 5413836 w 13699015"/>
                  <a:gd name="connsiteY294" fmla="*/ 4466179 h 6683724"/>
                  <a:gd name="connsiteX295" fmla="*/ 5072820 w 13699015"/>
                  <a:gd name="connsiteY295" fmla="*/ 4636687 h 6683724"/>
                  <a:gd name="connsiteX296" fmla="*/ 4543397 w 13699015"/>
                  <a:gd name="connsiteY296" fmla="*/ 4712049 h 6683724"/>
                  <a:gd name="connsiteX297" fmla="*/ 3591944 w 13699015"/>
                  <a:gd name="connsiteY297" fmla="*/ 4727122 h 6683724"/>
                  <a:gd name="connsiteX298" fmla="*/ 3089840 w 13699015"/>
                  <a:gd name="connsiteY298" fmla="*/ 4706397 h 6683724"/>
                  <a:gd name="connsiteX299" fmla="*/ 2573606 w 13699015"/>
                  <a:gd name="connsiteY299" fmla="*/ 4627266 h 6683724"/>
                  <a:gd name="connsiteX300" fmla="*/ 2356939 w 13699015"/>
                  <a:gd name="connsiteY300" fmla="*/ 4567918 h 6683724"/>
                  <a:gd name="connsiteX301" fmla="*/ 1914183 w 13699015"/>
                  <a:gd name="connsiteY301" fmla="*/ 4361613 h 6683724"/>
                  <a:gd name="connsiteX302" fmla="*/ 0 w 13699015"/>
                  <a:gd name="connsiteY302" fmla="*/ 3541144 h 6683724"/>
                  <a:gd name="connsiteX303" fmla="*/ 1855777 w 13699015"/>
                  <a:gd name="connsiteY303" fmla="*/ 5006905 h 6683724"/>
                  <a:gd name="connsiteX304" fmla="*/ 2038615 w 13699015"/>
                  <a:gd name="connsiteY304" fmla="*/ 5005965 h 6683724"/>
                  <a:gd name="connsiteX305" fmla="*/ 2728100 w 13699015"/>
                  <a:gd name="connsiteY305" fmla="*/ 5151036 h 6683724"/>
                  <a:gd name="connsiteX306" fmla="*/ 3047449 w 13699015"/>
                  <a:gd name="connsiteY306" fmla="*/ 5258428 h 6683724"/>
                  <a:gd name="connsiteX307" fmla="*/ 3306508 w 13699015"/>
                  <a:gd name="connsiteY307" fmla="*/ 5337559 h 6683724"/>
                  <a:gd name="connsiteX308" fmla="*/ 3706872 w 13699015"/>
                  <a:gd name="connsiteY308" fmla="*/ 5392197 h 6683724"/>
                  <a:gd name="connsiteX309" fmla="*/ 3818032 w 13699015"/>
                  <a:gd name="connsiteY309" fmla="*/ 5499589 h 6683724"/>
                  <a:gd name="connsiteX310" fmla="*/ 3893394 w 13699015"/>
                  <a:gd name="connsiteY310" fmla="*/ 5525965 h 6683724"/>
                  <a:gd name="connsiteX311" fmla="*/ 4013975 w 13699015"/>
                  <a:gd name="connsiteY311" fmla="*/ 5511835 h 6683724"/>
                  <a:gd name="connsiteX312" fmla="*/ 4131729 w 13699015"/>
                  <a:gd name="connsiteY312" fmla="*/ 5579661 h 6683724"/>
                  <a:gd name="connsiteX313" fmla="*/ 4313541 w 13699015"/>
                  <a:gd name="connsiteY313" fmla="*/ 5651256 h 6683724"/>
                  <a:gd name="connsiteX314" fmla="*/ 4277744 w 13699015"/>
                  <a:gd name="connsiteY314" fmla="*/ 5759590 h 6683724"/>
                  <a:gd name="connsiteX315" fmla="*/ 4289990 w 13699015"/>
                  <a:gd name="connsiteY315" fmla="*/ 5770894 h 6683724"/>
                  <a:gd name="connsiteX316" fmla="*/ 4324846 w 13699015"/>
                  <a:gd name="connsiteY316" fmla="*/ 5740749 h 6683724"/>
                  <a:gd name="connsiteX317" fmla="*/ 4359701 w 13699015"/>
                  <a:gd name="connsiteY317" fmla="*/ 5679517 h 6683724"/>
                  <a:gd name="connsiteX318" fmla="*/ 4404918 w 13699015"/>
                  <a:gd name="connsiteY318" fmla="*/ 5655966 h 6683724"/>
                  <a:gd name="connsiteX319" fmla="*/ 4629122 w 13699015"/>
                  <a:gd name="connsiteY319" fmla="*/ 5676691 h 6683724"/>
                  <a:gd name="connsiteX320" fmla="*/ 4680934 w 13699015"/>
                  <a:gd name="connsiteY320" fmla="*/ 5726619 h 6683724"/>
                  <a:gd name="connsiteX321" fmla="*/ 4702601 w 13699015"/>
                  <a:gd name="connsiteY321" fmla="*/ 5884880 h 6683724"/>
                  <a:gd name="connsiteX322" fmla="*/ 4721442 w 13699015"/>
                  <a:gd name="connsiteY322" fmla="*/ 6061982 h 6683724"/>
                  <a:gd name="connsiteX323" fmla="*/ 4787384 w 13699015"/>
                  <a:gd name="connsiteY323" fmla="*/ 6098722 h 6683724"/>
                  <a:gd name="connsiteX324" fmla="*/ 4896659 w 13699015"/>
                  <a:gd name="connsiteY324" fmla="*/ 6095895 h 6683724"/>
                  <a:gd name="connsiteX325" fmla="*/ 5255574 w 13699015"/>
                  <a:gd name="connsiteY325" fmla="*/ 6222128 h 6683724"/>
                  <a:gd name="connsiteX326" fmla="*/ 5416662 w 13699015"/>
                  <a:gd name="connsiteY326" fmla="*/ 6338940 h 6683724"/>
                  <a:gd name="connsiteX327" fmla="*/ 5457169 w 13699015"/>
                  <a:gd name="connsiteY327" fmla="*/ 6362491 h 6683724"/>
                  <a:gd name="connsiteX328" fmla="*/ 5462821 w 13699015"/>
                  <a:gd name="connsiteY328" fmla="*/ 6317273 h 6683724"/>
                  <a:gd name="connsiteX329" fmla="*/ 5469416 w 13699015"/>
                  <a:gd name="connsiteY329" fmla="*/ 6255099 h 6683724"/>
                  <a:gd name="connsiteX330" fmla="*/ 5692677 w 13699015"/>
                  <a:gd name="connsiteY330" fmla="*/ 6274882 h 6683724"/>
                  <a:gd name="connsiteX331" fmla="*/ 5695504 w 13699015"/>
                  <a:gd name="connsiteY331" fmla="*/ 6278650 h 6683724"/>
                  <a:gd name="connsiteX332" fmla="*/ 5853765 w 13699015"/>
                  <a:gd name="connsiteY332" fmla="*/ 6459520 h 6683724"/>
                  <a:gd name="connsiteX333" fmla="*/ 5904635 w 13699015"/>
                  <a:gd name="connsiteY333" fmla="*/ 6481187 h 6683724"/>
                  <a:gd name="connsiteX334" fmla="*/ 5918765 w 13699015"/>
                  <a:gd name="connsiteY334" fmla="*/ 6462346 h 6683724"/>
                  <a:gd name="connsiteX335" fmla="*/ 5679489 w 13699015"/>
                  <a:gd name="connsiteY335" fmla="*/ 6146765 h 6683724"/>
                  <a:gd name="connsiteX336" fmla="*/ 6122245 w 13699015"/>
                  <a:gd name="connsiteY336" fmla="*/ 6096838 h 6683724"/>
                  <a:gd name="connsiteX337" fmla="*/ 6024273 w 13699015"/>
                  <a:gd name="connsiteY337" fmla="*/ 6028069 h 6683724"/>
                  <a:gd name="connsiteX338" fmla="*/ 5935722 w 13699015"/>
                  <a:gd name="connsiteY338" fmla="*/ 6023359 h 6683724"/>
                  <a:gd name="connsiteX339" fmla="*/ 5662532 w 13699015"/>
                  <a:gd name="connsiteY339" fmla="*/ 6051620 h 6683724"/>
                  <a:gd name="connsiteX340" fmla="*/ 5621083 w 13699015"/>
                  <a:gd name="connsiteY340" fmla="*/ 6050678 h 6683724"/>
                  <a:gd name="connsiteX341" fmla="*/ 5536300 w 13699015"/>
                  <a:gd name="connsiteY341" fmla="*/ 5861329 h 6683724"/>
                  <a:gd name="connsiteX342" fmla="*/ 5727533 w 13699015"/>
                  <a:gd name="connsiteY342" fmla="*/ 5861329 h 6683724"/>
                  <a:gd name="connsiteX343" fmla="*/ 5897099 w 13699015"/>
                  <a:gd name="connsiteY343" fmla="*/ 5803865 h 6683724"/>
                  <a:gd name="connsiteX344" fmla="*/ 5784055 w 13699015"/>
                  <a:gd name="connsiteY344" fmla="*/ 5780314 h 6683724"/>
                  <a:gd name="connsiteX345" fmla="*/ 5537242 w 13699015"/>
                  <a:gd name="connsiteY345" fmla="*/ 5751112 h 6683724"/>
                  <a:gd name="connsiteX346" fmla="*/ 4786442 w 13699015"/>
                  <a:gd name="connsiteY346" fmla="*/ 5574009 h 6683724"/>
                  <a:gd name="connsiteX347" fmla="*/ 4754413 w 13699015"/>
                  <a:gd name="connsiteY347" fmla="*/ 5538212 h 6683724"/>
                  <a:gd name="connsiteX348" fmla="*/ 4697891 w 13699015"/>
                  <a:gd name="connsiteY348" fmla="*/ 5329081 h 6683724"/>
                  <a:gd name="connsiteX349" fmla="*/ 4652673 w 13699015"/>
                  <a:gd name="connsiteY349" fmla="*/ 5270675 h 6683724"/>
                  <a:gd name="connsiteX350" fmla="*/ 4589557 w 13699015"/>
                  <a:gd name="connsiteY350" fmla="*/ 5204732 h 6683724"/>
                  <a:gd name="connsiteX351" fmla="*/ 4777021 w 13699015"/>
                  <a:gd name="connsiteY351" fmla="*/ 5188718 h 6683724"/>
                  <a:gd name="connsiteX352" fmla="*/ 5347894 w 13699015"/>
                  <a:gd name="connsiteY352" fmla="*/ 5022920 h 6683724"/>
                  <a:gd name="connsiteX353" fmla="*/ 5573981 w 13699015"/>
                  <a:gd name="connsiteY353" fmla="*/ 4983355 h 6683724"/>
                  <a:gd name="connsiteX354" fmla="*/ 5797243 w 13699015"/>
                  <a:gd name="connsiteY354" fmla="*/ 4995601 h 6683724"/>
                  <a:gd name="connsiteX355" fmla="*/ 6219274 w 13699015"/>
                  <a:gd name="connsiteY355" fmla="*/ 4932485 h 6683724"/>
                  <a:gd name="connsiteX356" fmla="*/ 6601739 w 13699015"/>
                  <a:gd name="connsiteY356" fmla="*/ 4978644 h 6683724"/>
                  <a:gd name="connsiteX357" fmla="*/ 6835363 w 13699015"/>
                  <a:gd name="connsiteY357" fmla="*/ 4940021 h 6683724"/>
                  <a:gd name="connsiteX358" fmla="*/ 7092539 w 13699015"/>
                  <a:gd name="connsiteY358" fmla="*/ 5031398 h 6683724"/>
                  <a:gd name="connsiteX359" fmla="*/ 7151887 w 13699015"/>
                  <a:gd name="connsiteY359" fmla="*/ 5204732 h 6683724"/>
                  <a:gd name="connsiteX360" fmla="*/ 7406236 w 13699015"/>
                  <a:gd name="connsiteY360" fmla="*/ 5573067 h 6683724"/>
                  <a:gd name="connsiteX361" fmla="*/ 7489135 w 13699015"/>
                  <a:gd name="connsiteY361" fmla="*/ 5687053 h 6683724"/>
                  <a:gd name="connsiteX362" fmla="*/ 7543772 w 13699015"/>
                  <a:gd name="connsiteY362" fmla="*/ 5831184 h 6683724"/>
                  <a:gd name="connsiteX363" fmla="*/ 7781165 w 13699015"/>
                  <a:gd name="connsiteY363" fmla="*/ 6192925 h 6683724"/>
                  <a:gd name="connsiteX364" fmla="*/ 7789643 w 13699015"/>
                  <a:gd name="connsiteY364" fmla="*/ 6195751 h 6683724"/>
                  <a:gd name="connsiteX365" fmla="*/ 7808484 w 13699015"/>
                  <a:gd name="connsiteY365" fmla="*/ 6125099 h 6683724"/>
                  <a:gd name="connsiteX366" fmla="*/ 7736889 w 13699015"/>
                  <a:gd name="connsiteY366" fmla="*/ 5982851 h 6683724"/>
                  <a:gd name="connsiteX367" fmla="*/ 7720874 w 13699015"/>
                  <a:gd name="connsiteY367" fmla="*/ 5921619 h 6683724"/>
                  <a:gd name="connsiteX368" fmla="*/ 7787759 w 13699015"/>
                  <a:gd name="connsiteY368" fmla="*/ 5907489 h 6683724"/>
                  <a:gd name="connsiteX369" fmla="*/ 7820730 w 13699015"/>
                  <a:gd name="connsiteY369" fmla="*/ 5912199 h 6683724"/>
                  <a:gd name="connsiteX370" fmla="*/ 8143847 w 13699015"/>
                  <a:gd name="connsiteY370" fmla="*/ 6075171 h 6683724"/>
                  <a:gd name="connsiteX371" fmla="*/ 8395370 w 13699015"/>
                  <a:gd name="connsiteY371" fmla="*/ 6287129 h 6683724"/>
                  <a:gd name="connsiteX372" fmla="*/ 8738270 w 13699015"/>
                  <a:gd name="connsiteY372" fmla="*/ 6565970 h 6683724"/>
                  <a:gd name="connsiteX373" fmla="*/ 8778778 w 13699015"/>
                  <a:gd name="connsiteY373" fmla="*/ 6580101 h 6683724"/>
                  <a:gd name="connsiteX374" fmla="*/ 8761821 w 13699015"/>
                  <a:gd name="connsiteY374" fmla="*/ 6548071 h 6683724"/>
                  <a:gd name="connsiteX375" fmla="*/ 8777836 w 13699015"/>
                  <a:gd name="connsiteY375" fmla="*/ 6478361 h 6683724"/>
                  <a:gd name="connsiteX376" fmla="*/ 8812691 w 13699015"/>
                  <a:gd name="connsiteY376" fmla="*/ 6464231 h 6683724"/>
                  <a:gd name="connsiteX377" fmla="*/ 8846604 w 13699015"/>
                  <a:gd name="connsiteY377" fmla="*/ 6424665 h 6683724"/>
                  <a:gd name="connsiteX378" fmla="*/ 8794792 w 13699015"/>
                  <a:gd name="connsiteY378" fmla="*/ 6411476 h 6683724"/>
                  <a:gd name="connsiteX379" fmla="*/ 8653487 w 13699015"/>
                  <a:gd name="connsiteY379" fmla="*/ 6373795 h 6683724"/>
                  <a:gd name="connsiteX380" fmla="*/ 8182471 w 13699015"/>
                  <a:gd name="connsiteY380" fmla="*/ 5986620 h 6683724"/>
                  <a:gd name="connsiteX381" fmla="*/ 7970513 w 13699015"/>
                  <a:gd name="connsiteY381" fmla="*/ 5853793 h 6683724"/>
                  <a:gd name="connsiteX382" fmla="*/ 7879136 w 13699015"/>
                  <a:gd name="connsiteY382" fmla="*/ 5753937 h 6683724"/>
                  <a:gd name="connsiteX383" fmla="*/ 7871600 w 13699015"/>
                  <a:gd name="connsiteY383" fmla="*/ 5723792 h 6683724"/>
                  <a:gd name="connsiteX384" fmla="*/ 7783049 w 13699015"/>
                  <a:gd name="connsiteY384" fmla="*/ 5770894 h 6683724"/>
                  <a:gd name="connsiteX385" fmla="*/ 7697324 w 13699015"/>
                  <a:gd name="connsiteY385" fmla="*/ 5801039 h 6683724"/>
                  <a:gd name="connsiteX386" fmla="*/ 7596527 w 13699015"/>
                  <a:gd name="connsiteY386" fmla="*/ 5672923 h 6683724"/>
                  <a:gd name="connsiteX387" fmla="*/ 7499497 w 13699015"/>
                  <a:gd name="connsiteY387" fmla="*/ 5519372 h 6683724"/>
                  <a:gd name="connsiteX388" fmla="*/ 7306380 w 13699015"/>
                  <a:gd name="connsiteY388" fmla="*/ 5302704 h 6683724"/>
                  <a:gd name="connsiteX389" fmla="*/ 7215003 w 13699015"/>
                  <a:gd name="connsiteY389" fmla="*/ 5006905 h 6683724"/>
                  <a:gd name="connsiteX390" fmla="*/ 7207466 w 13699015"/>
                  <a:gd name="connsiteY390" fmla="*/ 4887267 h 6683724"/>
                  <a:gd name="connsiteX391" fmla="*/ 7204640 w 13699015"/>
                  <a:gd name="connsiteY391" fmla="*/ 4740310 h 6683724"/>
                  <a:gd name="connsiteX392" fmla="*/ 7301670 w 13699015"/>
                  <a:gd name="connsiteY392" fmla="*/ 4478425 h 6683724"/>
                  <a:gd name="connsiteX393" fmla="*/ 7379859 w 13699015"/>
                  <a:gd name="connsiteY393" fmla="*/ 4426613 h 6683724"/>
                  <a:gd name="connsiteX394" fmla="*/ 7523047 w 13699015"/>
                  <a:gd name="connsiteY394" fmla="*/ 4300381 h 6683724"/>
                  <a:gd name="connsiteX395" fmla="*/ 7660585 w 13699015"/>
                  <a:gd name="connsiteY395" fmla="*/ 4267410 h 6683724"/>
                  <a:gd name="connsiteX396" fmla="*/ 7847107 w 13699015"/>
                  <a:gd name="connsiteY396" fmla="*/ 4275888 h 6683724"/>
                  <a:gd name="connsiteX397" fmla="*/ 8020441 w 13699015"/>
                  <a:gd name="connsiteY397" fmla="*/ 4329584 h 6683724"/>
                  <a:gd name="connsiteX398" fmla="*/ 8251239 w 13699015"/>
                  <a:gd name="connsiteY398" fmla="*/ 4575454 h 6683724"/>
                  <a:gd name="connsiteX399" fmla="*/ 8587545 w 13699015"/>
                  <a:gd name="connsiteY399" fmla="*/ 4862775 h 6683724"/>
                  <a:gd name="connsiteX400" fmla="*/ 8754285 w 13699015"/>
                  <a:gd name="connsiteY400" fmla="*/ 4927774 h 6683724"/>
                  <a:gd name="connsiteX401" fmla="*/ 8883343 w 13699015"/>
                  <a:gd name="connsiteY401" fmla="*/ 4958862 h 6683724"/>
                  <a:gd name="connsiteX402" fmla="*/ 9237548 w 13699015"/>
                  <a:gd name="connsiteY402" fmla="*/ 5219805 h 6683724"/>
                  <a:gd name="connsiteX403" fmla="*/ 9468346 w 13699015"/>
                  <a:gd name="connsiteY403" fmla="*/ 5388429 h 6683724"/>
                  <a:gd name="connsiteX404" fmla="*/ 9651100 w 13699015"/>
                  <a:gd name="connsiteY404" fmla="*/ 5552343 h 6683724"/>
                  <a:gd name="connsiteX405" fmla="*/ 9693492 w 13699015"/>
                  <a:gd name="connsiteY405" fmla="*/ 5602270 h 6683724"/>
                  <a:gd name="connsiteX406" fmla="*/ 9747188 w 13699015"/>
                  <a:gd name="connsiteY406" fmla="*/ 5577777 h 6683724"/>
                  <a:gd name="connsiteX407" fmla="*/ 9748130 w 13699015"/>
                  <a:gd name="connsiteY407" fmla="*/ 5550459 h 6683724"/>
                  <a:gd name="connsiteX408" fmla="*/ 9788637 w 13699015"/>
                  <a:gd name="connsiteY408" fmla="*/ 5499589 h 6683724"/>
                  <a:gd name="connsiteX409" fmla="*/ 9967623 w 13699015"/>
                  <a:gd name="connsiteY409" fmla="*/ 5461907 h 6683724"/>
                  <a:gd name="connsiteX410" fmla="*/ 10116465 w 13699015"/>
                  <a:gd name="connsiteY410" fmla="*/ 5446835 h 6683724"/>
                  <a:gd name="connsiteX411" fmla="*/ 10271900 w 13699015"/>
                  <a:gd name="connsiteY411" fmla="*/ 5378067 h 6683724"/>
                  <a:gd name="connsiteX412" fmla="*/ 10495161 w 13699015"/>
                  <a:gd name="connsiteY412" fmla="*/ 5288574 h 6683724"/>
                  <a:gd name="connsiteX413" fmla="*/ 10762699 w 13699015"/>
                  <a:gd name="connsiteY413" fmla="*/ 5187776 h 6683724"/>
                  <a:gd name="connsiteX414" fmla="*/ 11036830 w 13699015"/>
                  <a:gd name="connsiteY414" fmla="*/ 5131254 h 6683724"/>
                  <a:gd name="connsiteX415" fmla="*/ 11218643 w 13699015"/>
                  <a:gd name="connsiteY415" fmla="*/ 5112413 h 6683724"/>
                  <a:gd name="connsiteX416" fmla="*/ 11359948 w 13699015"/>
                  <a:gd name="connsiteY416" fmla="*/ 5119949 h 6683724"/>
                  <a:gd name="connsiteX417" fmla="*/ 11534224 w 13699015"/>
                  <a:gd name="connsiteY417" fmla="*/ 5079442 h 6683724"/>
                  <a:gd name="connsiteX418" fmla="*/ 11798935 w 13699015"/>
                  <a:gd name="connsiteY418" fmla="*/ 5242414 h 6683724"/>
                  <a:gd name="connsiteX419" fmla="*/ 11940240 w 13699015"/>
                  <a:gd name="connsiteY419" fmla="*/ 5729445 h 6683724"/>
                  <a:gd name="connsiteX420" fmla="*/ 11965675 w 13699015"/>
                  <a:gd name="connsiteY420" fmla="*/ 5756763 h 6683724"/>
                  <a:gd name="connsiteX421" fmla="*/ 11991110 w 13699015"/>
                  <a:gd name="connsiteY421" fmla="*/ 5737923 h 6683724"/>
                  <a:gd name="connsiteX422" fmla="*/ 12045747 w 13699015"/>
                  <a:gd name="connsiteY422" fmla="*/ 5730387 h 6683724"/>
                  <a:gd name="connsiteX423" fmla="*/ 12120168 w 13699015"/>
                  <a:gd name="connsiteY423" fmla="*/ 5815170 h 6683724"/>
                  <a:gd name="connsiteX424" fmla="*/ 12133357 w 13699015"/>
                  <a:gd name="connsiteY424" fmla="*/ 6027127 h 6683724"/>
                  <a:gd name="connsiteX425" fmla="*/ 12113574 w 13699015"/>
                  <a:gd name="connsiteY425" fmla="*/ 6064808 h 6683724"/>
                  <a:gd name="connsiteX426" fmla="*/ 12123937 w 13699015"/>
                  <a:gd name="connsiteY426" fmla="*/ 6075171 h 6683724"/>
                  <a:gd name="connsiteX427" fmla="*/ 12216256 w 13699015"/>
                  <a:gd name="connsiteY427" fmla="*/ 5917851 h 6683724"/>
                  <a:gd name="connsiteX428" fmla="*/ 12276545 w 13699015"/>
                  <a:gd name="connsiteY428" fmla="*/ 5994156 h 6683724"/>
                  <a:gd name="connsiteX429" fmla="*/ 12457416 w 13699015"/>
                  <a:gd name="connsiteY429" fmla="*/ 6272056 h 6683724"/>
                  <a:gd name="connsiteX430" fmla="*/ 12462127 w 13699015"/>
                  <a:gd name="connsiteY430" fmla="*/ 6285244 h 6683724"/>
                  <a:gd name="connsiteX431" fmla="*/ 12488503 w 13699015"/>
                  <a:gd name="connsiteY431" fmla="*/ 6419955 h 6683724"/>
                  <a:gd name="connsiteX432" fmla="*/ 12494156 w 13699015"/>
                  <a:gd name="connsiteY432" fmla="*/ 6658289 h 6683724"/>
                  <a:gd name="connsiteX433" fmla="*/ 12510170 w 13699015"/>
                  <a:gd name="connsiteY433" fmla="*/ 6683724 h 6683724"/>
                  <a:gd name="connsiteX434" fmla="*/ 12512997 w 13699015"/>
                  <a:gd name="connsiteY434" fmla="*/ 6631912 h 6683724"/>
                  <a:gd name="connsiteX435" fmla="*/ 12504518 w 13699015"/>
                  <a:gd name="connsiteY435" fmla="*/ 6496259 h 6683724"/>
                  <a:gd name="connsiteX436" fmla="*/ 12447996 w 13699015"/>
                  <a:gd name="connsiteY436" fmla="*/ 6153360 h 6683724"/>
                  <a:gd name="connsiteX437" fmla="*/ 12433866 w 13699015"/>
                  <a:gd name="connsiteY437" fmla="*/ 6059156 h 6683724"/>
                  <a:gd name="connsiteX438" fmla="*/ 12266183 w 13699015"/>
                  <a:gd name="connsiteY438" fmla="*/ 5915025 h 6683724"/>
                  <a:gd name="connsiteX439" fmla="*/ 12240749 w 13699015"/>
                  <a:gd name="connsiteY439" fmla="*/ 5852851 h 6683724"/>
                  <a:gd name="connsiteX440" fmla="*/ 12299154 w 13699015"/>
                  <a:gd name="connsiteY440" fmla="*/ 5837779 h 6683724"/>
                  <a:gd name="connsiteX441" fmla="*/ 12232270 w 13699015"/>
                  <a:gd name="connsiteY441" fmla="*/ 5807633 h 6683724"/>
                  <a:gd name="connsiteX442" fmla="*/ 12158791 w 13699015"/>
                  <a:gd name="connsiteY442" fmla="*/ 5769952 h 6683724"/>
                  <a:gd name="connsiteX443" fmla="*/ 12099444 w 13699015"/>
                  <a:gd name="connsiteY443" fmla="*/ 5705894 h 6683724"/>
                  <a:gd name="connsiteX444" fmla="*/ 12053284 w 13699015"/>
                  <a:gd name="connsiteY444" fmla="*/ 5654082 h 6683724"/>
                  <a:gd name="connsiteX445" fmla="*/ 11963791 w 13699015"/>
                  <a:gd name="connsiteY445" fmla="*/ 5503357 h 6683724"/>
                  <a:gd name="connsiteX446" fmla="*/ 11925168 w 13699015"/>
                  <a:gd name="connsiteY446" fmla="*/ 5413864 h 6683724"/>
                  <a:gd name="connsiteX447" fmla="*/ 11906327 w 13699015"/>
                  <a:gd name="connsiteY447" fmla="*/ 5170819 h 6683724"/>
                  <a:gd name="connsiteX448" fmla="*/ 11950602 w 13699015"/>
                  <a:gd name="connsiteY448" fmla="*/ 5135022 h 6683724"/>
                  <a:gd name="connsiteX449" fmla="*/ 12156908 w 13699015"/>
                  <a:gd name="connsiteY449" fmla="*/ 5139732 h 6683724"/>
                  <a:gd name="connsiteX450" fmla="*/ 12300096 w 13699015"/>
                  <a:gd name="connsiteY450" fmla="*/ 5192486 h 6683724"/>
                  <a:gd name="connsiteX451" fmla="*/ 12518649 w 13699015"/>
                  <a:gd name="connsiteY451" fmla="*/ 5317776 h 6683724"/>
                  <a:gd name="connsiteX452" fmla="*/ 12638286 w 13699015"/>
                  <a:gd name="connsiteY452" fmla="*/ 5382777 h 6683724"/>
                  <a:gd name="connsiteX453" fmla="*/ 12973650 w 13699015"/>
                  <a:gd name="connsiteY453" fmla="*/ 5540096 h 6683724"/>
                  <a:gd name="connsiteX454" fmla="*/ 13046187 w 13699015"/>
                  <a:gd name="connsiteY454" fmla="*/ 5580604 h 6683724"/>
                  <a:gd name="connsiteX455" fmla="*/ 13177130 w 13699015"/>
                  <a:gd name="connsiteY455" fmla="*/ 5736981 h 6683724"/>
                  <a:gd name="connsiteX456" fmla="*/ 13191260 w 13699015"/>
                  <a:gd name="connsiteY456" fmla="*/ 5754880 h 6683724"/>
                  <a:gd name="connsiteX457" fmla="*/ 13341043 w 13699015"/>
                  <a:gd name="connsiteY457" fmla="*/ 6047852 h 6683724"/>
                  <a:gd name="connsiteX458" fmla="*/ 13525682 w 13699015"/>
                  <a:gd name="connsiteY458" fmla="*/ 6454810 h 6683724"/>
                  <a:gd name="connsiteX459" fmla="*/ 13599160 w 13699015"/>
                  <a:gd name="connsiteY459" fmla="*/ 6539593 h 6683724"/>
                  <a:gd name="connsiteX460" fmla="*/ 13611407 w 13699015"/>
                  <a:gd name="connsiteY460" fmla="*/ 6528289 h 6683724"/>
                  <a:gd name="connsiteX461" fmla="*/ 13575609 w 13699015"/>
                  <a:gd name="connsiteY461" fmla="*/ 6483071 h 6683724"/>
                  <a:gd name="connsiteX462" fmla="*/ 13370247 w 13699015"/>
                  <a:gd name="connsiteY462" fmla="*/ 5954590 h 6683724"/>
                  <a:gd name="connsiteX463" fmla="*/ 13387203 w 13699015"/>
                  <a:gd name="connsiteY463" fmla="*/ 5891475 h 6683724"/>
                  <a:gd name="connsiteX464" fmla="*/ 13455971 w 13699015"/>
                  <a:gd name="connsiteY464" fmla="*/ 5912199 h 6683724"/>
                  <a:gd name="connsiteX465" fmla="*/ 13570899 w 13699015"/>
                  <a:gd name="connsiteY465" fmla="*/ 6071403 h 6683724"/>
                  <a:gd name="connsiteX466" fmla="*/ 13582204 w 13699015"/>
                  <a:gd name="connsiteY466" fmla="*/ 6088359 h 6683724"/>
                  <a:gd name="connsiteX467" fmla="*/ 13592566 w 13699015"/>
                  <a:gd name="connsiteY467" fmla="*/ 6086475 h 6683724"/>
                  <a:gd name="connsiteX468" fmla="*/ 13592566 w 13699015"/>
                  <a:gd name="connsiteY468" fmla="*/ 5997924 h 6683724"/>
                  <a:gd name="connsiteX469" fmla="*/ 13538870 w 13699015"/>
                  <a:gd name="connsiteY469" fmla="*/ 5940460 h 6683724"/>
                  <a:gd name="connsiteX470" fmla="*/ 13586914 w 13699015"/>
                  <a:gd name="connsiteY470" fmla="*/ 5920677 h 6683724"/>
                  <a:gd name="connsiteX471" fmla="*/ 13504957 w 13699015"/>
                  <a:gd name="connsiteY471" fmla="*/ 5890532 h 6683724"/>
                  <a:gd name="connsiteX472" fmla="*/ 13648146 w 13699015"/>
                  <a:gd name="connsiteY472" fmla="*/ 5810459 h 6683724"/>
                  <a:gd name="connsiteX473" fmla="*/ 10246465 w 13699015"/>
                  <a:gd name="connsiteY473" fmla="*/ 1458267 h 6683724"/>
                  <a:gd name="connsiteX474" fmla="*/ 10523422 w 13699015"/>
                  <a:gd name="connsiteY474" fmla="*/ 1498775 h 6683724"/>
                  <a:gd name="connsiteX475" fmla="*/ 10442408 w 13699015"/>
                  <a:gd name="connsiteY475" fmla="*/ 1551528 h 6683724"/>
                  <a:gd name="connsiteX476" fmla="*/ 10276610 w 13699015"/>
                  <a:gd name="connsiteY476" fmla="*/ 1504427 h 6683724"/>
                  <a:gd name="connsiteX477" fmla="*/ 10240813 w 13699015"/>
                  <a:gd name="connsiteY477" fmla="*/ 1468629 h 6683724"/>
                  <a:gd name="connsiteX478" fmla="*/ 10246465 w 13699015"/>
                  <a:gd name="connsiteY478" fmla="*/ 1458267 h 6683724"/>
                  <a:gd name="connsiteX479" fmla="*/ 7415656 w 13699015"/>
                  <a:gd name="connsiteY479" fmla="*/ 1897254 h 6683724"/>
                  <a:gd name="connsiteX480" fmla="*/ 7459932 w 13699015"/>
                  <a:gd name="connsiteY480" fmla="*/ 2061168 h 6683724"/>
                  <a:gd name="connsiteX481" fmla="*/ 7442975 w 13699015"/>
                  <a:gd name="connsiteY481" fmla="*/ 2064936 h 6683724"/>
                  <a:gd name="connsiteX482" fmla="*/ 7415656 w 13699015"/>
                  <a:gd name="connsiteY482" fmla="*/ 1897254 h 6683724"/>
                  <a:gd name="connsiteX483" fmla="*/ 6506594 w 13699015"/>
                  <a:gd name="connsiteY483" fmla="*/ 3115303 h 6683724"/>
                  <a:gd name="connsiteX484" fmla="*/ 6582899 w 13699015"/>
                  <a:gd name="connsiteY484" fmla="*/ 2903346 h 6683724"/>
                  <a:gd name="connsiteX485" fmla="*/ 6618696 w 13699015"/>
                  <a:gd name="connsiteY485" fmla="*/ 2739432 h 6683724"/>
                  <a:gd name="connsiteX486" fmla="*/ 6610218 w 13699015"/>
                  <a:gd name="connsiteY486" fmla="*/ 2737548 h 6683724"/>
                  <a:gd name="connsiteX487" fmla="*/ 6610218 w 13699015"/>
                  <a:gd name="connsiteY487" fmla="*/ 2713997 h 6683724"/>
                  <a:gd name="connsiteX488" fmla="*/ 6655435 w 13699015"/>
                  <a:gd name="connsiteY488" fmla="*/ 2568924 h 6683724"/>
                  <a:gd name="connsiteX489" fmla="*/ 6899422 w 13699015"/>
                  <a:gd name="connsiteY489" fmla="*/ 2532185 h 6683724"/>
                  <a:gd name="connsiteX490" fmla="*/ 7051089 w 13699015"/>
                  <a:gd name="connsiteY490" fmla="*/ 2595301 h 6683724"/>
                  <a:gd name="connsiteX491" fmla="*/ 7100075 w 13699015"/>
                  <a:gd name="connsiteY491" fmla="*/ 2725301 h 6683724"/>
                  <a:gd name="connsiteX492" fmla="*/ 6983263 w 13699015"/>
                  <a:gd name="connsiteY492" fmla="*/ 2885447 h 6683724"/>
                  <a:gd name="connsiteX493" fmla="*/ 6958770 w 13699015"/>
                  <a:gd name="connsiteY493" fmla="*/ 2924070 h 6683724"/>
                  <a:gd name="connsiteX494" fmla="*/ 6731740 w 13699015"/>
                  <a:gd name="connsiteY494" fmla="*/ 3099289 h 6683724"/>
                  <a:gd name="connsiteX495" fmla="*/ 6576305 w 13699015"/>
                  <a:gd name="connsiteY495" fmla="*/ 3170883 h 6683724"/>
                  <a:gd name="connsiteX496" fmla="*/ 6517898 w 13699015"/>
                  <a:gd name="connsiteY496" fmla="*/ 3185956 h 6683724"/>
                  <a:gd name="connsiteX497" fmla="*/ 6506594 w 13699015"/>
                  <a:gd name="connsiteY497" fmla="*/ 3115303 h 6683724"/>
                  <a:gd name="connsiteX498" fmla="*/ 4864630 w 13699015"/>
                  <a:gd name="connsiteY498" fmla="*/ 5718140 h 6683724"/>
                  <a:gd name="connsiteX499" fmla="*/ 5104849 w 13699015"/>
                  <a:gd name="connsiteY499" fmla="*/ 5781257 h 6683724"/>
                  <a:gd name="connsiteX500" fmla="*/ 5380865 w 13699015"/>
                  <a:gd name="connsiteY500" fmla="*/ 5872634 h 6683724"/>
                  <a:gd name="connsiteX501" fmla="*/ 5474126 w 13699015"/>
                  <a:gd name="connsiteY501" fmla="*/ 5971547 h 6683724"/>
                  <a:gd name="connsiteX502" fmla="*/ 5529706 w 13699015"/>
                  <a:gd name="connsiteY502" fmla="*/ 6074229 h 6683724"/>
                  <a:gd name="connsiteX503" fmla="*/ 5512749 w 13699015"/>
                  <a:gd name="connsiteY503" fmla="*/ 6144881 h 6683724"/>
                  <a:gd name="connsiteX504" fmla="*/ 5271589 w 13699015"/>
                  <a:gd name="connsiteY504" fmla="*/ 6151476 h 6683724"/>
                  <a:gd name="connsiteX505" fmla="*/ 4905138 w 13699015"/>
                  <a:gd name="connsiteY505" fmla="*/ 6010171 h 6683724"/>
                  <a:gd name="connsiteX506" fmla="*/ 4842964 w 13699015"/>
                  <a:gd name="connsiteY506" fmla="*/ 5942344 h 6683724"/>
                  <a:gd name="connsiteX507" fmla="*/ 4786442 w 13699015"/>
                  <a:gd name="connsiteY507" fmla="*/ 5704952 h 6683724"/>
                  <a:gd name="connsiteX508" fmla="*/ 4864630 w 13699015"/>
                  <a:gd name="connsiteY508" fmla="*/ 5718140 h 6683724"/>
                  <a:gd name="connsiteX509" fmla="*/ 3886800 w 13699015"/>
                  <a:gd name="connsiteY509" fmla="*/ 5148210 h 6683724"/>
                  <a:gd name="connsiteX510" fmla="*/ 4015859 w 13699015"/>
                  <a:gd name="connsiteY510" fmla="*/ 5129370 h 6683724"/>
                  <a:gd name="connsiteX511" fmla="*/ 4226874 w 13699015"/>
                  <a:gd name="connsiteY511" fmla="*/ 5132196 h 6683724"/>
                  <a:gd name="connsiteX512" fmla="*/ 4282454 w 13699015"/>
                  <a:gd name="connsiteY512" fmla="*/ 5237704 h 6683724"/>
                  <a:gd name="connsiteX513" fmla="*/ 4438832 w 13699015"/>
                  <a:gd name="connsiteY513" fmla="*/ 5530676 h 6683724"/>
                  <a:gd name="connsiteX514" fmla="*/ 3886800 w 13699015"/>
                  <a:gd name="connsiteY514" fmla="*/ 5148210 h 6683724"/>
                  <a:gd name="connsiteX515" fmla="*/ 4636659 w 13699015"/>
                  <a:gd name="connsiteY515" fmla="*/ 5510893 h 6683724"/>
                  <a:gd name="connsiteX516" fmla="*/ 4592383 w 13699015"/>
                  <a:gd name="connsiteY516" fmla="*/ 5565531 h 6683724"/>
                  <a:gd name="connsiteX517" fmla="*/ 4493469 w 13699015"/>
                  <a:gd name="connsiteY517" fmla="*/ 5490168 h 6683724"/>
                  <a:gd name="connsiteX518" fmla="*/ 4411513 w 13699015"/>
                  <a:gd name="connsiteY518" fmla="*/ 5331907 h 6683724"/>
                  <a:gd name="connsiteX519" fmla="*/ 4360643 w 13699015"/>
                  <a:gd name="connsiteY519" fmla="*/ 5197196 h 6683724"/>
                  <a:gd name="connsiteX520" fmla="*/ 4366295 w 13699015"/>
                  <a:gd name="connsiteY520" fmla="*/ 5158573 h 6683724"/>
                  <a:gd name="connsiteX521" fmla="*/ 4406802 w 13699015"/>
                  <a:gd name="connsiteY521" fmla="*/ 5177413 h 6683724"/>
                  <a:gd name="connsiteX522" fmla="*/ 4636659 w 13699015"/>
                  <a:gd name="connsiteY522" fmla="*/ 5510893 h 6683724"/>
                  <a:gd name="connsiteX523" fmla="*/ 5945142 w 13699015"/>
                  <a:gd name="connsiteY523" fmla="*/ 4403062 h 6683724"/>
                  <a:gd name="connsiteX524" fmla="*/ 6116592 w 13699015"/>
                  <a:gd name="connsiteY524" fmla="*/ 4152481 h 6683724"/>
                  <a:gd name="connsiteX525" fmla="*/ 6251303 w 13699015"/>
                  <a:gd name="connsiteY525" fmla="*/ 3940524 h 6683724"/>
                  <a:gd name="connsiteX526" fmla="*/ 6279564 w 13699015"/>
                  <a:gd name="connsiteY526" fmla="*/ 3919799 h 6683724"/>
                  <a:gd name="connsiteX527" fmla="*/ 6457608 w 13699015"/>
                  <a:gd name="connsiteY527" fmla="*/ 3910379 h 6683724"/>
                  <a:gd name="connsiteX528" fmla="*/ 6476449 w 13699015"/>
                  <a:gd name="connsiteY528" fmla="*/ 3909437 h 6683724"/>
                  <a:gd name="connsiteX529" fmla="*/ 6546159 w 13699015"/>
                  <a:gd name="connsiteY529" fmla="*/ 3932046 h 6683724"/>
                  <a:gd name="connsiteX530" fmla="*/ 6523551 w 13699015"/>
                  <a:gd name="connsiteY530" fmla="*/ 3999872 h 6683724"/>
                  <a:gd name="connsiteX531" fmla="*/ 6182535 w 13699015"/>
                  <a:gd name="connsiteY531" fmla="*/ 4404004 h 6683724"/>
                  <a:gd name="connsiteX532" fmla="*/ 6020505 w 13699015"/>
                  <a:gd name="connsiteY532" fmla="*/ 4495382 h 6683724"/>
                  <a:gd name="connsiteX533" fmla="*/ 5945142 w 13699015"/>
                  <a:gd name="connsiteY533" fmla="*/ 4403062 h 6683724"/>
                  <a:gd name="connsiteX534" fmla="*/ 7359134 w 13699015"/>
                  <a:gd name="connsiteY534" fmla="*/ 4180742 h 6683724"/>
                  <a:gd name="connsiteX535" fmla="*/ 7164133 w 13699015"/>
                  <a:gd name="connsiteY535" fmla="*/ 4323932 h 6683724"/>
                  <a:gd name="connsiteX536" fmla="*/ 6541449 w 13699015"/>
                  <a:gd name="connsiteY536" fmla="*/ 4666832 h 6683724"/>
                  <a:gd name="connsiteX537" fmla="*/ 6402971 w 13699015"/>
                  <a:gd name="connsiteY537" fmla="*/ 4688498 h 6683724"/>
                  <a:gd name="connsiteX538" fmla="*/ 6160868 w 13699015"/>
                  <a:gd name="connsiteY538" fmla="*/ 4605599 h 6683724"/>
                  <a:gd name="connsiteX539" fmla="*/ 6156158 w 13699015"/>
                  <a:gd name="connsiteY539" fmla="*/ 4532121 h 6683724"/>
                  <a:gd name="connsiteX540" fmla="*/ 6570652 w 13699015"/>
                  <a:gd name="connsiteY540" fmla="*/ 3976321 h 6683724"/>
                  <a:gd name="connsiteX541" fmla="*/ 6654493 w 13699015"/>
                  <a:gd name="connsiteY541" fmla="*/ 3939582 h 6683724"/>
                  <a:gd name="connsiteX542" fmla="*/ 6988915 w 13699015"/>
                  <a:gd name="connsiteY542" fmla="*/ 3983857 h 6683724"/>
                  <a:gd name="connsiteX543" fmla="*/ 7367612 w 13699015"/>
                  <a:gd name="connsiteY543" fmla="*/ 4105380 h 6683724"/>
                  <a:gd name="connsiteX544" fmla="*/ 7403410 w 13699015"/>
                  <a:gd name="connsiteY544" fmla="*/ 4150597 h 6683724"/>
                  <a:gd name="connsiteX545" fmla="*/ 7359134 w 13699015"/>
                  <a:gd name="connsiteY545" fmla="*/ 4180742 h 6683724"/>
                  <a:gd name="connsiteX546" fmla="*/ 7982760 w 13699015"/>
                  <a:gd name="connsiteY546" fmla="*/ 4074293 h 6683724"/>
                  <a:gd name="connsiteX547" fmla="*/ 7713338 w 13699015"/>
                  <a:gd name="connsiteY547" fmla="*/ 4083713 h 6683724"/>
                  <a:gd name="connsiteX548" fmla="*/ 7661526 w 13699015"/>
                  <a:gd name="connsiteY548" fmla="*/ 4082771 h 6683724"/>
                  <a:gd name="connsiteX549" fmla="*/ 7497613 w 13699015"/>
                  <a:gd name="connsiteY549" fmla="*/ 4015887 h 6683724"/>
                  <a:gd name="connsiteX550" fmla="*/ 7410004 w 13699015"/>
                  <a:gd name="connsiteY550" fmla="*/ 3953713 h 6683724"/>
                  <a:gd name="connsiteX551" fmla="*/ 7317684 w 13699015"/>
                  <a:gd name="connsiteY551" fmla="*/ 3882118 h 6683724"/>
                  <a:gd name="connsiteX552" fmla="*/ 7305438 w 13699015"/>
                  <a:gd name="connsiteY552" fmla="*/ 3832190 h 6683724"/>
                  <a:gd name="connsiteX553" fmla="*/ 7754788 w 13699015"/>
                  <a:gd name="connsiteY553" fmla="*/ 3552407 h 6683724"/>
                  <a:gd name="connsiteX554" fmla="*/ 8236167 w 13699015"/>
                  <a:gd name="connsiteY554" fmla="*/ 3770016 h 6683724"/>
                  <a:gd name="connsiteX555" fmla="*/ 8241819 w 13699015"/>
                  <a:gd name="connsiteY555" fmla="*/ 3856683 h 6683724"/>
                  <a:gd name="connsiteX556" fmla="*/ 8076963 w 13699015"/>
                  <a:gd name="connsiteY556" fmla="*/ 4054510 h 6683724"/>
                  <a:gd name="connsiteX557" fmla="*/ 7982760 w 13699015"/>
                  <a:gd name="connsiteY557" fmla="*/ 4074293 h 6683724"/>
                  <a:gd name="connsiteX558" fmla="*/ 13038650 w 13699015"/>
                  <a:gd name="connsiteY558" fmla="*/ 5449661 h 6683724"/>
                  <a:gd name="connsiteX559" fmla="*/ 12996259 w 13699015"/>
                  <a:gd name="connsiteY559" fmla="*/ 5472270 h 6683724"/>
                  <a:gd name="connsiteX560" fmla="*/ 12854012 w 13699015"/>
                  <a:gd name="connsiteY560" fmla="*/ 5434589 h 6683724"/>
                  <a:gd name="connsiteX561" fmla="*/ 12499808 w 13699015"/>
                  <a:gd name="connsiteY561" fmla="*/ 5190602 h 6683724"/>
                  <a:gd name="connsiteX562" fmla="*/ 12519590 w 13699015"/>
                  <a:gd name="connsiteY562" fmla="*/ 5127486 h 6683724"/>
                  <a:gd name="connsiteX563" fmla="*/ 12608142 w 13699015"/>
                  <a:gd name="connsiteY563" fmla="*/ 5138790 h 6683724"/>
                  <a:gd name="connsiteX564" fmla="*/ 12913361 w 13699015"/>
                  <a:gd name="connsiteY564" fmla="*/ 5314950 h 6683724"/>
                  <a:gd name="connsiteX565" fmla="*/ 13022636 w 13699015"/>
                  <a:gd name="connsiteY565" fmla="*/ 5402559 h 6683724"/>
                  <a:gd name="connsiteX566" fmla="*/ 13038650 w 13699015"/>
                  <a:gd name="connsiteY566" fmla="*/ 5449661 h 6683724"/>
                  <a:gd name="connsiteX0" fmla="*/ 13648146 w 13699015"/>
                  <a:gd name="connsiteY0" fmla="*/ 5810459 h 6683724"/>
                  <a:gd name="connsiteX1" fmla="*/ 13699015 w 13699015"/>
                  <a:gd name="connsiteY1" fmla="*/ 5798213 h 6683724"/>
                  <a:gd name="connsiteX2" fmla="*/ 13500247 w 13699015"/>
                  <a:gd name="connsiteY2" fmla="*/ 5772778 h 6683724"/>
                  <a:gd name="connsiteX3" fmla="*/ 13399449 w 13699015"/>
                  <a:gd name="connsiteY3" fmla="*/ 5786909 h 6683724"/>
                  <a:gd name="connsiteX4" fmla="*/ 13242129 w 13699015"/>
                  <a:gd name="connsiteY4" fmla="*/ 5629589 h 6683724"/>
                  <a:gd name="connsiteX5" fmla="*/ 13461623 w 13699015"/>
                  <a:gd name="connsiteY5" fmla="*/ 5629589 h 6683724"/>
                  <a:gd name="connsiteX6" fmla="*/ 13462565 w 13699015"/>
                  <a:gd name="connsiteY6" fmla="*/ 5614517 h 6683724"/>
                  <a:gd name="connsiteX7" fmla="*/ 13395681 w 13699015"/>
                  <a:gd name="connsiteY7" fmla="*/ 5604155 h 6683724"/>
                  <a:gd name="connsiteX8" fmla="*/ 13163941 w 13699015"/>
                  <a:gd name="connsiteY8" fmla="*/ 5549516 h 6683724"/>
                  <a:gd name="connsiteX9" fmla="*/ 13137564 w 13699015"/>
                  <a:gd name="connsiteY9" fmla="*/ 5521255 h 6683724"/>
                  <a:gd name="connsiteX10" fmla="*/ 13088579 w 13699015"/>
                  <a:gd name="connsiteY10" fmla="*/ 5387487 h 6683724"/>
                  <a:gd name="connsiteX11" fmla="*/ 13128144 w 13699015"/>
                  <a:gd name="connsiteY11" fmla="*/ 5243356 h 6683724"/>
                  <a:gd name="connsiteX12" fmla="*/ 13173362 w 13699015"/>
                  <a:gd name="connsiteY12" fmla="*/ 5217921 h 6683724"/>
                  <a:gd name="connsiteX13" fmla="*/ 13205391 w 13699015"/>
                  <a:gd name="connsiteY13" fmla="*/ 5181182 h 6683724"/>
                  <a:gd name="connsiteX14" fmla="*/ 13196912 w 13699015"/>
                  <a:gd name="connsiteY14" fmla="*/ 5174587 h 6683724"/>
                  <a:gd name="connsiteX15" fmla="*/ 13139449 w 13699015"/>
                  <a:gd name="connsiteY15" fmla="*/ 5205674 h 6683724"/>
                  <a:gd name="connsiteX16" fmla="*/ 13118723 w 13699015"/>
                  <a:gd name="connsiteY16" fmla="*/ 5162341 h 6683724"/>
                  <a:gd name="connsiteX17" fmla="*/ 13045245 w 13699015"/>
                  <a:gd name="connsiteY17" fmla="*/ 5189660 h 6683724"/>
                  <a:gd name="connsiteX18" fmla="*/ 12724011 w 13699015"/>
                  <a:gd name="connsiteY18" fmla="*/ 5095457 h 6683724"/>
                  <a:gd name="connsiteX19" fmla="*/ 12601547 w 13699015"/>
                  <a:gd name="connsiteY19" fmla="*/ 5047413 h 6683724"/>
                  <a:gd name="connsiteX20" fmla="*/ 12592127 w 13699015"/>
                  <a:gd name="connsiteY20" fmla="*/ 5045529 h 6683724"/>
                  <a:gd name="connsiteX21" fmla="*/ 12359445 w 13699015"/>
                  <a:gd name="connsiteY21" fmla="*/ 5034225 h 6683724"/>
                  <a:gd name="connsiteX22" fmla="*/ 12190821 w 13699015"/>
                  <a:gd name="connsiteY22" fmla="*/ 5045529 h 6683724"/>
                  <a:gd name="connsiteX23" fmla="*/ 11939298 w 13699015"/>
                  <a:gd name="connsiteY23" fmla="*/ 5018210 h 6683724"/>
                  <a:gd name="connsiteX24" fmla="*/ 11783863 w 13699015"/>
                  <a:gd name="connsiteY24" fmla="*/ 4979586 h 6683724"/>
                  <a:gd name="connsiteX25" fmla="*/ 12007124 w 13699015"/>
                  <a:gd name="connsiteY25" fmla="*/ 4919297 h 6683724"/>
                  <a:gd name="connsiteX26" fmla="*/ 12148429 w 13699015"/>
                  <a:gd name="connsiteY26" fmla="*/ 4949442 h 6683724"/>
                  <a:gd name="connsiteX27" fmla="*/ 12350024 w 13699015"/>
                  <a:gd name="connsiteY27" fmla="*/ 4953209 h 6683724"/>
                  <a:gd name="connsiteX28" fmla="*/ 12482851 w 13699015"/>
                  <a:gd name="connsiteY28" fmla="*/ 4905166 h 6683724"/>
                  <a:gd name="connsiteX29" fmla="*/ 12814447 w 13699015"/>
                  <a:gd name="connsiteY29" fmla="*/ 4787412 h 6683724"/>
                  <a:gd name="connsiteX30" fmla="*/ 13204448 w 13699015"/>
                  <a:gd name="connsiteY30" fmla="*/ 4827919 h 6683724"/>
                  <a:gd name="connsiteX31" fmla="*/ 13406043 w 13699015"/>
                  <a:gd name="connsiteY31" fmla="*/ 4762919 h 6683724"/>
                  <a:gd name="connsiteX32" fmla="*/ 13500247 w 13699015"/>
                  <a:gd name="connsiteY32" fmla="*/ 4680962 h 6683724"/>
                  <a:gd name="connsiteX33" fmla="*/ 13565247 w 13699015"/>
                  <a:gd name="connsiteY33" fmla="*/ 4629150 h 6683724"/>
                  <a:gd name="connsiteX34" fmla="*/ 13263796 w 13699015"/>
                  <a:gd name="connsiteY34" fmla="*/ 4721470 h 6683724"/>
                  <a:gd name="connsiteX35" fmla="*/ 12947274 w 13699015"/>
                  <a:gd name="connsiteY35" fmla="*/ 4744078 h 6683724"/>
                  <a:gd name="connsiteX36" fmla="*/ 12839882 w 13699015"/>
                  <a:gd name="connsiteY36" fmla="*/ 4646107 h 6683724"/>
                  <a:gd name="connsiteX37" fmla="*/ 12620388 w 13699015"/>
                  <a:gd name="connsiteY37" fmla="*/ 4753498 h 6683724"/>
                  <a:gd name="connsiteX38" fmla="*/ 12515822 w 13699015"/>
                  <a:gd name="connsiteY38" fmla="*/ 4801542 h 6683724"/>
                  <a:gd name="connsiteX39" fmla="*/ 12330242 w 13699015"/>
                  <a:gd name="connsiteY39" fmla="*/ 4859949 h 6683724"/>
                  <a:gd name="connsiteX40" fmla="*/ 12252053 w 13699015"/>
                  <a:gd name="connsiteY40" fmla="*/ 4870311 h 6683724"/>
                  <a:gd name="connsiteX41" fmla="*/ 12145604 w 13699015"/>
                  <a:gd name="connsiteY41" fmla="*/ 4873137 h 6683724"/>
                  <a:gd name="connsiteX42" fmla="*/ 11699080 w 13699015"/>
                  <a:gd name="connsiteY42" fmla="*/ 4878789 h 6683724"/>
                  <a:gd name="connsiteX43" fmla="*/ 11681181 w 13699015"/>
                  <a:gd name="connsiteY43" fmla="*/ 4883499 h 6683724"/>
                  <a:gd name="connsiteX44" fmla="*/ 11380672 w 13699015"/>
                  <a:gd name="connsiteY44" fmla="*/ 4960746 h 6683724"/>
                  <a:gd name="connsiteX45" fmla="*/ 10741032 w 13699015"/>
                  <a:gd name="connsiteY45" fmla="*/ 5014442 h 6683724"/>
                  <a:gd name="connsiteX46" fmla="*/ 10285088 w 13699015"/>
                  <a:gd name="connsiteY46" fmla="*/ 5184008 h 6683724"/>
                  <a:gd name="connsiteX47" fmla="*/ 9848927 w 13699015"/>
                  <a:gd name="connsiteY47" fmla="*/ 5320602 h 6683724"/>
                  <a:gd name="connsiteX48" fmla="*/ 9564433 w 13699015"/>
                  <a:gd name="connsiteY48" fmla="*/ 5253718 h 6683724"/>
                  <a:gd name="connsiteX49" fmla="*/ 9233780 w 13699015"/>
                  <a:gd name="connsiteY49" fmla="*/ 5013500 h 6683724"/>
                  <a:gd name="connsiteX50" fmla="*/ 9197983 w 13699015"/>
                  <a:gd name="connsiteY50" fmla="*/ 4977703 h 6683724"/>
                  <a:gd name="connsiteX51" fmla="*/ 9100011 w 13699015"/>
                  <a:gd name="connsiteY51" fmla="*/ 4895746 h 6683724"/>
                  <a:gd name="connsiteX52" fmla="*/ 8984141 w 13699015"/>
                  <a:gd name="connsiteY52" fmla="*/ 4856180 h 6683724"/>
                  <a:gd name="connsiteX53" fmla="*/ 8531965 w 13699015"/>
                  <a:gd name="connsiteY53" fmla="*/ 4596179 h 6683724"/>
                  <a:gd name="connsiteX54" fmla="*/ 8455660 w 13699015"/>
                  <a:gd name="connsiteY54" fmla="*/ 4550962 h 6683724"/>
                  <a:gd name="connsiteX55" fmla="*/ 8239935 w 13699015"/>
                  <a:gd name="connsiteY55" fmla="*/ 4379511 h 6683724"/>
                  <a:gd name="connsiteX56" fmla="*/ 8110876 w 13699015"/>
                  <a:gd name="connsiteY56" fmla="*/ 4190163 h 6683724"/>
                  <a:gd name="connsiteX57" fmla="*/ 8097688 w 13699015"/>
                  <a:gd name="connsiteY57" fmla="*/ 4144945 h 6683724"/>
                  <a:gd name="connsiteX58" fmla="*/ 8142906 w 13699015"/>
                  <a:gd name="connsiteY58" fmla="*/ 4121394 h 6683724"/>
                  <a:gd name="connsiteX59" fmla="*/ 8182471 w 13699015"/>
                  <a:gd name="connsiteY59" fmla="*/ 4107264 h 6683724"/>
                  <a:gd name="connsiteX60" fmla="*/ 8292689 w 13699015"/>
                  <a:gd name="connsiteY60" fmla="*/ 3945234 h 6683724"/>
                  <a:gd name="connsiteX61" fmla="*/ 8361457 w 13699015"/>
                  <a:gd name="connsiteY61" fmla="*/ 3937698 h 6683724"/>
                  <a:gd name="connsiteX62" fmla="*/ 8458487 w 13699015"/>
                  <a:gd name="connsiteY62" fmla="*/ 4005524 h 6683724"/>
                  <a:gd name="connsiteX63" fmla="*/ 8705299 w 13699015"/>
                  <a:gd name="connsiteY63" fmla="*/ 4225960 h 6683724"/>
                  <a:gd name="connsiteX64" fmla="*/ 8946460 w 13699015"/>
                  <a:gd name="connsiteY64" fmla="*/ 4467121 h 6683724"/>
                  <a:gd name="connsiteX65" fmla="*/ 8990735 w 13699015"/>
                  <a:gd name="connsiteY65" fmla="*/ 4490672 h 6683724"/>
                  <a:gd name="connsiteX66" fmla="*/ 8744864 w 13699015"/>
                  <a:gd name="connsiteY66" fmla="*/ 4162844 h 6683724"/>
                  <a:gd name="connsiteX67" fmla="*/ 8451892 w 13699015"/>
                  <a:gd name="connsiteY67" fmla="*/ 3891538 h 6683724"/>
                  <a:gd name="connsiteX68" fmla="*/ 8615806 w 13699015"/>
                  <a:gd name="connsiteY68" fmla="*/ 3899075 h 6683724"/>
                  <a:gd name="connsiteX69" fmla="*/ 8763705 w 13699015"/>
                  <a:gd name="connsiteY69" fmla="*/ 3969727 h 6683724"/>
                  <a:gd name="connsiteX70" fmla="*/ 8897474 w 13699015"/>
                  <a:gd name="connsiteY70" fmla="*/ 3984800 h 6683724"/>
                  <a:gd name="connsiteX71" fmla="*/ 8818343 w 13699015"/>
                  <a:gd name="connsiteY71" fmla="*/ 3943350 h 6683724"/>
                  <a:gd name="connsiteX72" fmla="*/ 8646893 w 13699015"/>
                  <a:gd name="connsiteY72" fmla="*/ 3840669 h 6683724"/>
                  <a:gd name="connsiteX73" fmla="*/ 8593197 w 13699015"/>
                  <a:gd name="connsiteY73" fmla="*/ 3771900 h 6683724"/>
                  <a:gd name="connsiteX74" fmla="*/ 8569646 w 13699015"/>
                  <a:gd name="connsiteY74" fmla="*/ 3721030 h 6683724"/>
                  <a:gd name="connsiteX75" fmla="*/ 8522545 w 13699015"/>
                  <a:gd name="connsiteY75" fmla="*/ 3754001 h 6683724"/>
                  <a:gd name="connsiteX76" fmla="*/ 8447182 w 13699015"/>
                  <a:gd name="connsiteY76" fmla="*/ 3790741 h 6683724"/>
                  <a:gd name="connsiteX77" fmla="*/ 8347326 w 13699015"/>
                  <a:gd name="connsiteY77" fmla="*/ 3732335 h 6683724"/>
                  <a:gd name="connsiteX78" fmla="*/ 8055296 w 13699015"/>
                  <a:gd name="connsiteY78" fmla="*/ 3520377 h 6683724"/>
                  <a:gd name="connsiteX79" fmla="*/ 7870658 w 13699015"/>
                  <a:gd name="connsiteY79" fmla="*/ 3483638 h 6683724"/>
                  <a:gd name="connsiteX80" fmla="*/ 7820730 w 13699015"/>
                  <a:gd name="connsiteY80" fmla="*/ 3475160 h 6683724"/>
                  <a:gd name="connsiteX81" fmla="*/ 7951672 w 13699015"/>
                  <a:gd name="connsiteY81" fmla="*/ 3357406 h 6683724"/>
                  <a:gd name="connsiteX82" fmla="*/ 8246529 w 13699015"/>
                  <a:gd name="connsiteY82" fmla="*/ 3348927 h 6683724"/>
                  <a:gd name="connsiteX83" fmla="*/ 8285152 w 13699015"/>
                  <a:gd name="connsiteY83" fmla="*/ 3336681 h 6683724"/>
                  <a:gd name="connsiteX84" fmla="*/ 8283268 w 13699015"/>
                  <a:gd name="connsiteY84" fmla="*/ 3322551 h 6683724"/>
                  <a:gd name="connsiteX85" fmla="*/ 8236167 w 13699015"/>
                  <a:gd name="connsiteY85" fmla="*/ 3315956 h 6683724"/>
                  <a:gd name="connsiteX86" fmla="*/ 8024209 w 13699015"/>
                  <a:gd name="connsiteY86" fmla="*/ 3282985 h 6683724"/>
                  <a:gd name="connsiteX87" fmla="*/ 8008194 w 13699015"/>
                  <a:gd name="connsiteY87" fmla="*/ 3225521 h 6683724"/>
                  <a:gd name="connsiteX88" fmla="*/ 8367109 w 13699015"/>
                  <a:gd name="connsiteY88" fmla="*/ 2815737 h 6683724"/>
                  <a:gd name="connsiteX89" fmla="*/ 8494284 w 13699015"/>
                  <a:gd name="connsiteY89" fmla="*/ 2665011 h 6683724"/>
                  <a:gd name="connsiteX90" fmla="*/ 8612980 w 13699015"/>
                  <a:gd name="connsiteY90" fmla="*/ 2525591 h 6683724"/>
                  <a:gd name="connsiteX91" fmla="*/ 8711893 w 13699015"/>
                  <a:gd name="connsiteY91" fmla="*/ 2382401 h 6683724"/>
                  <a:gd name="connsiteX92" fmla="*/ 8864503 w 13699015"/>
                  <a:gd name="connsiteY92" fmla="*/ 2246749 h 6683724"/>
                  <a:gd name="connsiteX93" fmla="*/ 8953054 w 13699015"/>
                  <a:gd name="connsiteY93" fmla="*/ 2260879 h 6683724"/>
                  <a:gd name="connsiteX94" fmla="*/ 9069866 w 13699015"/>
                  <a:gd name="connsiteY94" fmla="*/ 2304213 h 6683724"/>
                  <a:gd name="connsiteX95" fmla="*/ 9245084 w 13699015"/>
                  <a:gd name="connsiteY95" fmla="*/ 2325879 h 6683724"/>
                  <a:gd name="connsiteX96" fmla="*/ 9322330 w 13699015"/>
                  <a:gd name="connsiteY96" fmla="*/ 2344720 h 6683724"/>
                  <a:gd name="connsiteX97" fmla="*/ 9474940 w 13699015"/>
                  <a:gd name="connsiteY97" fmla="*/ 2409720 h 6683724"/>
                  <a:gd name="connsiteX98" fmla="*/ 9650158 w 13699015"/>
                  <a:gd name="connsiteY98" fmla="*/ 2456822 h 6683724"/>
                  <a:gd name="connsiteX99" fmla="*/ 9666173 w 13699015"/>
                  <a:gd name="connsiteY99" fmla="*/ 2449286 h 6683724"/>
                  <a:gd name="connsiteX100" fmla="*/ 10045812 w 13699015"/>
                  <a:gd name="connsiteY100" fmla="*/ 2274068 h 6683724"/>
                  <a:gd name="connsiteX101" fmla="*/ 10170160 w 13699015"/>
                  <a:gd name="connsiteY101" fmla="*/ 2309865 h 6683724"/>
                  <a:gd name="connsiteX102" fmla="*/ 10172044 w 13699015"/>
                  <a:gd name="connsiteY102" fmla="*/ 2310807 h 6683724"/>
                  <a:gd name="connsiteX103" fmla="*/ 10445234 w 13699015"/>
                  <a:gd name="connsiteY103" fmla="*/ 2322111 h 6683724"/>
                  <a:gd name="connsiteX104" fmla="*/ 10454654 w 13699015"/>
                  <a:gd name="connsiteY104" fmla="*/ 2219430 h 6683724"/>
                  <a:gd name="connsiteX105" fmla="*/ 10405668 w 13699015"/>
                  <a:gd name="connsiteY105" fmla="*/ 2232618 h 6683724"/>
                  <a:gd name="connsiteX106" fmla="*/ 10154146 w 13699015"/>
                  <a:gd name="connsiteY106" fmla="*/ 2226024 h 6683724"/>
                  <a:gd name="connsiteX107" fmla="*/ 10041102 w 13699015"/>
                  <a:gd name="connsiteY107" fmla="*/ 2217546 h 6683724"/>
                  <a:gd name="connsiteX108" fmla="*/ 9849869 w 13699015"/>
                  <a:gd name="connsiteY108" fmla="*/ 2316459 h 6683724"/>
                  <a:gd name="connsiteX109" fmla="*/ 9775449 w 13699015"/>
                  <a:gd name="connsiteY109" fmla="*/ 2354140 h 6683724"/>
                  <a:gd name="connsiteX110" fmla="*/ 9587984 w 13699015"/>
                  <a:gd name="connsiteY110" fmla="*/ 2367329 h 6683724"/>
                  <a:gd name="connsiteX111" fmla="*/ 9485303 w 13699015"/>
                  <a:gd name="connsiteY111" fmla="*/ 2299503 h 6683724"/>
                  <a:gd name="connsiteX112" fmla="*/ 9540882 w 13699015"/>
                  <a:gd name="connsiteY112" fmla="*/ 2215662 h 6683724"/>
                  <a:gd name="connsiteX113" fmla="*/ 9618129 w 13699015"/>
                  <a:gd name="connsiteY113" fmla="*/ 2136531 h 6683724"/>
                  <a:gd name="connsiteX114" fmla="*/ 9668999 w 13699015"/>
                  <a:gd name="connsiteY114" fmla="*/ 1956603 h 6683724"/>
                  <a:gd name="connsiteX115" fmla="*/ 9717043 w 13699015"/>
                  <a:gd name="connsiteY115" fmla="*/ 1861457 h 6683724"/>
                  <a:gd name="connsiteX116" fmla="*/ 9940304 w 13699015"/>
                  <a:gd name="connsiteY116" fmla="*/ 1649500 h 6683724"/>
                  <a:gd name="connsiteX117" fmla="*/ 10158856 w 13699015"/>
                  <a:gd name="connsiteY117" fmla="*/ 1461093 h 6683724"/>
                  <a:gd name="connsiteX118" fmla="*/ 10212552 w 13699015"/>
                  <a:gd name="connsiteY118" fmla="*/ 1486528 h 6683724"/>
                  <a:gd name="connsiteX119" fmla="*/ 10261537 w 13699015"/>
                  <a:gd name="connsiteY119" fmla="*/ 1534572 h 6683724"/>
                  <a:gd name="connsiteX120" fmla="*/ 10359509 w 13699015"/>
                  <a:gd name="connsiteY120" fmla="*/ 1566601 h 6683724"/>
                  <a:gd name="connsiteX121" fmla="*/ 10475379 w 13699015"/>
                  <a:gd name="connsiteY121" fmla="*/ 1596746 h 6683724"/>
                  <a:gd name="connsiteX122" fmla="*/ 10594075 w 13699015"/>
                  <a:gd name="connsiteY122" fmla="*/ 1484644 h 6683724"/>
                  <a:gd name="connsiteX123" fmla="*/ 10640235 w 13699015"/>
                  <a:gd name="connsiteY123" fmla="*/ 1465803 h 6683724"/>
                  <a:gd name="connsiteX124" fmla="*/ 10854076 w 13699015"/>
                  <a:gd name="connsiteY124" fmla="*/ 1437542 h 6683724"/>
                  <a:gd name="connsiteX125" fmla="*/ 10847482 w 13699015"/>
                  <a:gd name="connsiteY125" fmla="*/ 1429064 h 6683724"/>
                  <a:gd name="connsiteX126" fmla="*/ 10898352 w 13699015"/>
                  <a:gd name="connsiteY126" fmla="*/ 1374426 h 6683724"/>
                  <a:gd name="connsiteX127" fmla="*/ 10836177 w 13699015"/>
                  <a:gd name="connsiteY127" fmla="*/ 1393267 h 6683724"/>
                  <a:gd name="connsiteX128" fmla="*/ 10667554 w 13699015"/>
                  <a:gd name="connsiteY128" fmla="*/ 1443195 h 6683724"/>
                  <a:gd name="connsiteX129" fmla="*/ 10622336 w 13699015"/>
                  <a:gd name="connsiteY129" fmla="*/ 1421528 h 6683724"/>
                  <a:gd name="connsiteX130" fmla="*/ 10497045 w 13699015"/>
                  <a:gd name="connsiteY130" fmla="*/ 1458267 h 6683724"/>
                  <a:gd name="connsiteX131" fmla="*/ 10281320 w 13699015"/>
                  <a:gd name="connsiteY131" fmla="*/ 1418702 h 6683724"/>
                  <a:gd name="connsiteX132" fmla="*/ 10101392 w 13699015"/>
                  <a:gd name="connsiteY132" fmla="*/ 1442253 h 6683724"/>
                  <a:gd name="connsiteX133" fmla="*/ 9893203 w 13699015"/>
                  <a:gd name="connsiteY133" fmla="*/ 1620297 h 6683724"/>
                  <a:gd name="connsiteX134" fmla="*/ 9879072 w 13699015"/>
                  <a:gd name="connsiteY134" fmla="*/ 1649500 h 6683724"/>
                  <a:gd name="connsiteX135" fmla="*/ 9766028 w 13699015"/>
                  <a:gd name="connsiteY135" fmla="*/ 1796457 h 6683724"/>
                  <a:gd name="connsiteX136" fmla="*/ 9663347 w 13699015"/>
                  <a:gd name="connsiteY136" fmla="*/ 1763486 h 6683724"/>
                  <a:gd name="connsiteX137" fmla="*/ 9632260 w 13699015"/>
                  <a:gd name="connsiteY137" fmla="*/ 1702254 h 6683724"/>
                  <a:gd name="connsiteX138" fmla="*/ 9618129 w 13699015"/>
                  <a:gd name="connsiteY138" fmla="*/ 1706022 h 6683724"/>
                  <a:gd name="connsiteX139" fmla="*/ 9582332 w 13699015"/>
                  <a:gd name="connsiteY139" fmla="*/ 1959429 h 6683724"/>
                  <a:gd name="connsiteX140" fmla="*/ 9577622 w 13699015"/>
                  <a:gd name="connsiteY140" fmla="*/ 1986748 h 6683724"/>
                  <a:gd name="connsiteX141" fmla="*/ 9471172 w 13699015"/>
                  <a:gd name="connsiteY141" fmla="*/ 2201531 h 6683724"/>
                  <a:gd name="connsiteX142" fmla="*/ 9344940 w 13699015"/>
                  <a:gd name="connsiteY142" fmla="*/ 2238271 h 6683724"/>
                  <a:gd name="connsiteX143" fmla="*/ 9205519 w 13699015"/>
                  <a:gd name="connsiteY143" fmla="*/ 2218488 h 6683724"/>
                  <a:gd name="connsiteX144" fmla="*/ 9002982 w 13699015"/>
                  <a:gd name="connsiteY144" fmla="*/ 2073415 h 6683724"/>
                  <a:gd name="connsiteX145" fmla="*/ 9000156 w 13699015"/>
                  <a:gd name="connsiteY145" fmla="*/ 2047038 h 6683724"/>
                  <a:gd name="connsiteX146" fmla="*/ 9106605 w 13699015"/>
                  <a:gd name="connsiteY146" fmla="*/ 1808703 h 6683724"/>
                  <a:gd name="connsiteX147" fmla="*/ 9132040 w 13699015"/>
                  <a:gd name="connsiteY147" fmla="*/ 1755949 h 6683724"/>
                  <a:gd name="connsiteX148" fmla="*/ 9219649 w 13699015"/>
                  <a:gd name="connsiteY148" fmla="*/ 1588268 h 6683724"/>
                  <a:gd name="connsiteX149" fmla="*/ 9392041 w 13699015"/>
                  <a:gd name="connsiteY149" fmla="*/ 1421528 h 6683724"/>
                  <a:gd name="connsiteX150" fmla="*/ 9502259 w 13699015"/>
                  <a:gd name="connsiteY150" fmla="*/ 1347107 h 6683724"/>
                  <a:gd name="connsiteX151" fmla="*/ 9533346 w 13699015"/>
                  <a:gd name="connsiteY151" fmla="*/ 1321672 h 6683724"/>
                  <a:gd name="connsiteX152" fmla="*/ 9635086 w 13699015"/>
                  <a:gd name="connsiteY152" fmla="*/ 1174715 h 6683724"/>
                  <a:gd name="connsiteX153" fmla="*/ 9837623 w 13699015"/>
                  <a:gd name="connsiteY153" fmla="*/ 1012685 h 6683724"/>
                  <a:gd name="connsiteX154" fmla="*/ 10059943 w 13699015"/>
                  <a:gd name="connsiteY154" fmla="*/ 923192 h 6683724"/>
                  <a:gd name="connsiteX155" fmla="*/ 10156972 w 13699015"/>
                  <a:gd name="connsiteY155" fmla="*/ 852540 h 6683724"/>
                  <a:gd name="connsiteX156" fmla="*/ 10297334 w 13699015"/>
                  <a:gd name="connsiteY156" fmla="*/ 677322 h 6683724"/>
                  <a:gd name="connsiteX157" fmla="*/ 10545090 w 13699015"/>
                  <a:gd name="connsiteY157" fmla="*/ 526596 h 6683724"/>
                  <a:gd name="connsiteX158" fmla="*/ 10579002 w 13699015"/>
                  <a:gd name="connsiteY158" fmla="*/ 512466 h 6683724"/>
                  <a:gd name="connsiteX159" fmla="*/ 10931323 w 13699015"/>
                  <a:gd name="connsiteY159" fmla="*/ 422973 h 6683724"/>
                  <a:gd name="connsiteX160" fmla="*/ 11196034 w 13699015"/>
                  <a:gd name="connsiteY160" fmla="*/ 398480 h 6683724"/>
                  <a:gd name="connsiteX161" fmla="*/ 11194150 w 13699015"/>
                  <a:gd name="connsiteY161" fmla="*/ 389060 h 6683724"/>
                  <a:gd name="connsiteX162" fmla="*/ 10810742 w 13699015"/>
                  <a:gd name="connsiteY162" fmla="*/ 389060 h 6683724"/>
                  <a:gd name="connsiteX163" fmla="*/ 10829583 w 13699015"/>
                  <a:gd name="connsiteY163" fmla="*/ 361741 h 6683724"/>
                  <a:gd name="connsiteX164" fmla="*/ 10904004 w 13699015"/>
                  <a:gd name="connsiteY164" fmla="*/ 255291 h 6683724"/>
                  <a:gd name="connsiteX165" fmla="*/ 10919076 w 13699015"/>
                  <a:gd name="connsiteY165" fmla="*/ 190291 h 6683724"/>
                  <a:gd name="connsiteX166" fmla="*/ 10974656 w 13699015"/>
                  <a:gd name="connsiteY166" fmla="*/ 0 h 6683724"/>
                  <a:gd name="connsiteX167" fmla="*/ 10946395 w 13699015"/>
                  <a:gd name="connsiteY167" fmla="*/ 29203 h 6683724"/>
                  <a:gd name="connsiteX168" fmla="*/ 10885163 w 13699015"/>
                  <a:gd name="connsiteY168" fmla="*/ 249639 h 6683724"/>
                  <a:gd name="connsiteX169" fmla="*/ 10846540 w 13699015"/>
                  <a:gd name="connsiteY169" fmla="*/ 324059 h 6683724"/>
                  <a:gd name="connsiteX170" fmla="*/ 10493278 w 13699015"/>
                  <a:gd name="connsiteY170" fmla="*/ 487031 h 6683724"/>
                  <a:gd name="connsiteX171" fmla="*/ 10339726 w 13699015"/>
                  <a:gd name="connsiteY171" fmla="*/ 572756 h 6683724"/>
                  <a:gd name="connsiteX172" fmla="*/ 10072189 w 13699015"/>
                  <a:gd name="connsiteY172" fmla="*/ 845004 h 6683724"/>
                  <a:gd name="connsiteX173" fmla="*/ 9825376 w 13699015"/>
                  <a:gd name="connsiteY173" fmla="*/ 967468 h 6683724"/>
                  <a:gd name="connsiteX174" fmla="*/ 9682187 w 13699015"/>
                  <a:gd name="connsiteY174" fmla="*/ 1032468 h 6683724"/>
                  <a:gd name="connsiteX175" fmla="*/ 9554071 w 13699015"/>
                  <a:gd name="connsiteY175" fmla="*/ 1130440 h 6683724"/>
                  <a:gd name="connsiteX176" fmla="*/ 9544651 w 13699015"/>
                  <a:gd name="connsiteY176" fmla="*/ 1178483 h 6683724"/>
                  <a:gd name="connsiteX177" fmla="*/ 9448563 w 13699015"/>
                  <a:gd name="connsiteY177" fmla="*/ 1287759 h 6683724"/>
                  <a:gd name="connsiteX178" fmla="*/ 9409940 w 13699015"/>
                  <a:gd name="connsiteY178" fmla="*/ 1316962 h 6683724"/>
                  <a:gd name="connsiteX179" fmla="*/ 9536172 w 13699015"/>
                  <a:gd name="connsiteY179" fmla="*/ 1141744 h 6683724"/>
                  <a:gd name="connsiteX180" fmla="*/ 9461752 w 13699015"/>
                  <a:gd name="connsiteY180" fmla="*/ 1124787 h 6683724"/>
                  <a:gd name="connsiteX181" fmla="*/ 9578564 w 13699015"/>
                  <a:gd name="connsiteY181" fmla="*/ 790366 h 6683724"/>
                  <a:gd name="connsiteX182" fmla="*/ 9457042 w 13699015"/>
                  <a:gd name="connsiteY182" fmla="*/ 837467 h 6683724"/>
                  <a:gd name="connsiteX183" fmla="*/ 9403346 w 13699015"/>
                  <a:gd name="connsiteY183" fmla="*/ 1141744 h 6683724"/>
                  <a:gd name="connsiteX184" fmla="*/ 9355302 w 13699015"/>
                  <a:gd name="connsiteY184" fmla="*/ 1105005 h 6683724"/>
                  <a:gd name="connsiteX185" fmla="*/ 9344940 w 13699015"/>
                  <a:gd name="connsiteY185" fmla="*/ 1111599 h 6683724"/>
                  <a:gd name="connsiteX186" fmla="*/ 9355302 w 13699015"/>
                  <a:gd name="connsiteY186" fmla="*/ 1158701 h 6683724"/>
                  <a:gd name="connsiteX187" fmla="*/ 9364722 w 13699015"/>
                  <a:gd name="connsiteY187" fmla="*/ 1240657 h 6683724"/>
                  <a:gd name="connsiteX188" fmla="*/ 9327041 w 13699015"/>
                  <a:gd name="connsiteY188" fmla="*/ 1360296 h 6683724"/>
                  <a:gd name="connsiteX189" fmla="*/ 9269577 w 13699015"/>
                  <a:gd name="connsiteY189" fmla="*/ 1460151 h 6683724"/>
                  <a:gd name="connsiteX190" fmla="*/ 9123562 w 13699015"/>
                  <a:gd name="connsiteY190" fmla="*/ 1593920 h 6683724"/>
                  <a:gd name="connsiteX191" fmla="*/ 9109431 w 13699015"/>
                  <a:gd name="connsiteY191" fmla="*/ 1583558 h 6683724"/>
                  <a:gd name="connsiteX192" fmla="*/ 9068924 w 13699015"/>
                  <a:gd name="connsiteY192" fmla="*/ 1672109 h 6683724"/>
                  <a:gd name="connsiteX193" fmla="*/ 8946460 w 13699015"/>
                  <a:gd name="connsiteY193" fmla="*/ 1958487 h 6683724"/>
                  <a:gd name="connsiteX194" fmla="*/ 8787256 w 13699015"/>
                  <a:gd name="connsiteY194" fmla="*/ 2214720 h 6683724"/>
                  <a:gd name="connsiteX195" fmla="*/ 8666676 w 13699015"/>
                  <a:gd name="connsiteY195" fmla="*/ 2342836 h 6683724"/>
                  <a:gd name="connsiteX196" fmla="*/ 8453777 w 13699015"/>
                  <a:gd name="connsiteY196" fmla="*/ 2616026 h 6683724"/>
                  <a:gd name="connsiteX197" fmla="*/ 8206964 w 13699015"/>
                  <a:gd name="connsiteY197" fmla="*/ 2880737 h 6683724"/>
                  <a:gd name="connsiteX198" fmla="*/ 8071311 w 13699015"/>
                  <a:gd name="connsiteY198" fmla="*/ 3028636 h 6683724"/>
                  <a:gd name="connsiteX199" fmla="*/ 8058123 w 13699015"/>
                  <a:gd name="connsiteY199" fmla="*/ 3022042 h 6683724"/>
                  <a:gd name="connsiteX200" fmla="*/ 8059064 w 13699015"/>
                  <a:gd name="connsiteY200" fmla="*/ 2970230 h 6683724"/>
                  <a:gd name="connsiteX201" fmla="*/ 8141963 w 13699015"/>
                  <a:gd name="connsiteY201" fmla="*/ 2835519 h 6683724"/>
                  <a:gd name="connsiteX202" fmla="*/ 8343559 w 13699015"/>
                  <a:gd name="connsiteY202" fmla="*/ 2605663 h 6683724"/>
                  <a:gd name="connsiteX203" fmla="*/ 8338848 w 13699015"/>
                  <a:gd name="connsiteY203" fmla="*/ 2531243 h 6683724"/>
                  <a:gd name="connsiteX204" fmla="*/ 8313413 w 13699015"/>
                  <a:gd name="connsiteY204" fmla="*/ 2566098 h 6683724"/>
                  <a:gd name="connsiteX205" fmla="*/ 8093920 w 13699015"/>
                  <a:gd name="connsiteY205" fmla="*/ 2822331 h 6683724"/>
                  <a:gd name="connsiteX206" fmla="*/ 8033629 w 13699015"/>
                  <a:gd name="connsiteY206" fmla="*/ 2904288 h 6683724"/>
                  <a:gd name="connsiteX207" fmla="*/ 7986528 w 13699015"/>
                  <a:gd name="connsiteY207" fmla="*/ 2959868 h 6683724"/>
                  <a:gd name="connsiteX208" fmla="*/ 7974282 w 13699015"/>
                  <a:gd name="connsiteY208" fmla="*/ 3018274 h 6683724"/>
                  <a:gd name="connsiteX209" fmla="*/ 7978050 w 13699015"/>
                  <a:gd name="connsiteY209" fmla="*/ 3119071 h 6683724"/>
                  <a:gd name="connsiteX210" fmla="*/ 7801890 w 13699015"/>
                  <a:gd name="connsiteY210" fmla="*/ 3315956 h 6683724"/>
                  <a:gd name="connsiteX211" fmla="*/ 7713338 w 13699015"/>
                  <a:gd name="connsiteY211" fmla="*/ 3367768 h 6683724"/>
                  <a:gd name="connsiteX212" fmla="*/ 7456163 w 13699015"/>
                  <a:gd name="connsiteY212" fmla="*/ 3458203 h 6683724"/>
                  <a:gd name="connsiteX213" fmla="*/ 7369496 w 13699015"/>
                  <a:gd name="connsiteY213" fmla="*/ 3503421 h 6683724"/>
                  <a:gd name="connsiteX214" fmla="*/ 7179205 w 13699015"/>
                  <a:gd name="connsiteY214" fmla="*/ 3684291 h 6683724"/>
                  <a:gd name="connsiteX215" fmla="*/ 6739276 w 13699015"/>
                  <a:gd name="connsiteY215" fmla="*/ 3752117 h 6683724"/>
                  <a:gd name="connsiteX216" fmla="*/ 6693117 w 13699015"/>
                  <a:gd name="connsiteY216" fmla="*/ 3685233 h 6683724"/>
                  <a:gd name="connsiteX217" fmla="*/ 6673334 w 13699015"/>
                  <a:gd name="connsiteY217" fmla="*/ 3650378 h 6683724"/>
                  <a:gd name="connsiteX218" fmla="*/ 6650725 w 13699015"/>
                  <a:gd name="connsiteY218" fmla="*/ 3683349 h 6683724"/>
                  <a:gd name="connsiteX219" fmla="*/ 6635653 w 13699015"/>
                  <a:gd name="connsiteY219" fmla="*/ 3721030 h 6683724"/>
                  <a:gd name="connsiteX220" fmla="*/ 6461376 w 13699015"/>
                  <a:gd name="connsiteY220" fmla="*/ 3729509 h 6683724"/>
                  <a:gd name="connsiteX221" fmla="*/ 6404854 w 13699015"/>
                  <a:gd name="connsiteY221" fmla="*/ 3702190 h 6683724"/>
                  <a:gd name="connsiteX222" fmla="*/ 6373768 w 13699015"/>
                  <a:gd name="connsiteY222" fmla="*/ 3623059 h 6683724"/>
                  <a:gd name="connsiteX223" fmla="*/ 6511304 w 13699015"/>
                  <a:gd name="connsiteY223" fmla="*/ 3421464 h 6683724"/>
                  <a:gd name="connsiteX224" fmla="*/ 6557464 w 13699015"/>
                  <a:gd name="connsiteY224" fmla="*/ 3392261 h 6683724"/>
                  <a:gd name="connsiteX225" fmla="*/ 6585725 w 13699015"/>
                  <a:gd name="connsiteY225" fmla="*/ 3462913 h 6683724"/>
                  <a:gd name="connsiteX226" fmla="*/ 6597971 w 13699015"/>
                  <a:gd name="connsiteY226" fmla="*/ 3460087 h 6683724"/>
                  <a:gd name="connsiteX227" fmla="*/ 6592319 w 13699015"/>
                  <a:gd name="connsiteY227" fmla="*/ 3409217 h 6683724"/>
                  <a:gd name="connsiteX228" fmla="*/ 6608334 w 13699015"/>
                  <a:gd name="connsiteY228" fmla="*/ 3364942 h 6683724"/>
                  <a:gd name="connsiteX229" fmla="*/ 6691232 w 13699015"/>
                  <a:gd name="connsiteY229" fmla="*/ 3282043 h 6683724"/>
                  <a:gd name="connsiteX230" fmla="*/ 6806161 w 13699015"/>
                  <a:gd name="connsiteY230" fmla="*/ 3213275 h 6683724"/>
                  <a:gd name="connsiteX231" fmla="*/ 7076524 w 13699015"/>
                  <a:gd name="connsiteY231" fmla="*/ 3026752 h 6683724"/>
                  <a:gd name="connsiteX232" fmla="*/ 7392105 w 13699015"/>
                  <a:gd name="connsiteY232" fmla="*/ 2806316 h 6683724"/>
                  <a:gd name="connsiteX233" fmla="*/ 7426018 w 13699015"/>
                  <a:gd name="connsiteY233" fmla="*/ 2786534 h 6683724"/>
                  <a:gd name="connsiteX234" fmla="*/ 7417540 w 13699015"/>
                  <a:gd name="connsiteY234" fmla="*/ 2765809 h 6683724"/>
                  <a:gd name="connsiteX235" fmla="*/ 7265873 w 13699015"/>
                  <a:gd name="connsiteY235" fmla="*/ 2815737 h 6683724"/>
                  <a:gd name="connsiteX236" fmla="*/ 7195220 w 13699015"/>
                  <a:gd name="connsiteY236" fmla="*/ 2767693 h 6683724"/>
                  <a:gd name="connsiteX237" fmla="*/ 7195220 w 13699015"/>
                  <a:gd name="connsiteY237" fmla="*/ 2738490 h 6683724"/>
                  <a:gd name="connsiteX238" fmla="*/ 7231017 w 13699015"/>
                  <a:gd name="connsiteY238" fmla="*/ 2626388 h 6683724"/>
                  <a:gd name="connsiteX239" fmla="*/ 7353482 w 13699015"/>
                  <a:gd name="connsiteY239" fmla="*/ 2471895 h 6683724"/>
                  <a:gd name="connsiteX240" fmla="*/ 7372322 w 13699015"/>
                  <a:gd name="connsiteY240" fmla="*/ 2407836 h 6683724"/>
                  <a:gd name="connsiteX241" fmla="*/ 7381743 w 13699015"/>
                  <a:gd name="connsiteY241" fmla="*/ 2336242 h 6683724"/>
                  <a:gd name="connsiteX242" fmla="*/ 7442033 w 13699015"/>
                  <a:gd name="connsiteY242" fmla="*/ 2219430 h 6683724"/>
                  <a:gd name="connsiteX243" fmla="*/ 7501381 w 13699015"/>
                  <a:gd name="connsiteY243" fmla="*/ 2173270 h 6683724"/>
                  <a:gd name="connsiteX244" fmla="*/ 7615367 w 13699015"/>
                  <a:gd name="connsiteY244" fmla="*/ 2140299 h 6683724"/>
                  <a:gd name="connsiteX245" fmla="*/ 7527758 w 13699015"/>
                  <a:gd name="connsiteY245" fmla="*/ 2145009 h 6683724"/>
                  <a:gd name="connsiteX246" fmla="*/ 7479714 w 13699015"/>
                  <a:gd name="connsiteY246" fmla="*/ 2139357 h 6683724"/>
                  <a:gd name="connsiteX247" fmla="*/ 7490076 w 13699015"/>
                  <a:gd name="connsiteY247" fmla="*/ 2092255 h 6683724"/>
                  <a:gd name="connsiteX248" fmla="*/ 7564497 w 13699015"/>
                  <a:gd name="connsiteY248" fmla="*/ 2007472 h 6683724"/>
                  <a:gd name="connsiteX249" fmla="*/ 7647396 w 13699015"/>
                  <a:gd name="connsiteY249" fmla="*/ 1916095 h 6683724"/>
                  <a:gd name="connsiteX250" fmla="*/ 7637034 w 13699015"/>
                  <a:gd name="connsiteY250" fmla="*/ 1905733 h 6683724"/>
                  <a:gd name="connsiteX251" fmla="*/ 7489135 w 13699015"/>
                  <a:gd name="connsiteY251" fmla="*/ 2047038 h 6683724"/>
                  <a:gd name="connsiteX252" fmla="*/ 7485366 w 13699015"/>
                  <a:gd name="connsiteY252" fmla="*/ 1997110 h 6683724"/>
                  <a:gd name="connsiteX253" fmla="*/ 7430728 w 13699015"/>
                  <a:gd name="connsiteY253" fmla="*/ 1870878 h 6683724"/>
                  <a:gd name="connsiteX254" fmla="*/ 7376091 w 13699015"/>
                  <a:gd name="connsiteY254" fmla="*/ 1771022 h 6683724"/>
                  <a:gd name="connsiteX255" fmla="*/ 7380801 w 13699015"/>
                  <a:gd name="connsiteY255" fmla="*/ 1522325 h 6683724"/>
                  <a:gd name="connsiteX256" fmla="*/ 7427902 w 13699015"/>
                  <a:gd name="connsiteY256" fmla="*/ 1235005 h 6683724"/>
                  <a:gd name="connsiteX257" fmla="*/ 7477830 w 13699015"/>
                  <a:gd name="connsiteY257" fmla="*/ 1115367 h 6683724"/>
                  <a:gd name="connsiteX258" fmla="*/ 7452395 w 13699015"/>
                  <a:gd name="connsiteY258" fmla="*/ 1067323 h 6683724"/>
                  <a:gd name="connsiteX259" fmla="*/ 7421308 w 13699015"/>
                  <a:gd name="connsiteY259" fmla="*/ 1153048 h 6683724"/>
                  <a:gd name="connsiteX260" fmla="*/ 7344061 w 13699015"/>
                  <a:gd name="connsiteY260" fmla="*/ 1568485 h 6683724"/>
                  <a:gd name="connsiteX261" fmla="*/ 7328989 w 13699015"/>
                  <a:gd name="connsiteY261" fmla="*/ 1697543 h 6683724"/>
                  <a:gd name="connsiteX262" fmla="*/ 7410946 w 13699015"/>
                  <a:gd name="connsiteY262" fmla="*/ 2039501 h 6683724"/>
                  <a:gd name="connsiteX263" fmla="*/ 7403410 w 13699015"/>
                  <a:gd name="connsiteY263" fmla="*/ 2200589 h 6683724"/>
                  <a:gd name="connsiteX264" fmla="*/ 7280945 w 13699015"/>
                  <a:gd name="connsiteY264" fmla="*/ 2459648 h 6683724"/>
                  <a:gd name="connsiteX265" fmla="*/ 7228191 w 13699015"/>
                  <a:gd name="connsiteY265" fmla="*/ 2529359 h 6683724"/>
                  <a:gd name="connsiteX266" fmla="*/ 7129278 w 13699015"/>
                  <a:gd name="connsiteY266" fmla="*/ 2535011 h 6683724"/>
                  <a:gd name="connsiteX267" fmla="*/ 7048263 w 13699015"/>
                  <a:gd name="connsiteY267" fmla="*/ 2421025 h 6683724"/>
                  <a:gd name="connsiteX268" fmla="*/ 6949350 w 13699015"/>
                  <a:gd name="connsiteY268" fmla="*/ 2172328 h 6683724"/>
                  <a:gd name="connsiteX269" fmla="*/ 6927683 w 13699015"/>
                  <a:gd name="connsiteY269" fmla="*/ 2133705 h 6683724"/>
                  <a:gd name="connsiteX270" fmla="*/ 6989857 w 13699015"/>
                  <a:gd name="connsiteY270" fmla="*/ 2337184 h 6683724"/>
                  <a:gd name="connsiteX271" fmla="*/ 7003988 w 13699015"/>
                  <a:gd name="connsiteY271" fmla="*/ 2395590 h 6683724"/>
                  <a:gd name="connsiteX272" fmla="*/ 7015292 w 13699015"/>
                  <a:gd name="connsiteY272" fmla="*/ 2457764 h 6683724"/>
                  <a:gd name="connsiteX273" fmla="*/ 7049205 w 13699015"/>
                  <a:gd name="connsiteY273" fmla="*/ 2544431 h 6683724"/>
                  <a:gd name="connsiteX274" fmla="*/ 6946524 w 13699015"/>
                  <a:gd name="connsiteY274" fmla="*/ 2529359 h 6683724"/>
                  <a:gd name="connsiteX275" fmla="*/ 6938045 w 13699015"/>
                  <a:gd name="connsiteY275" fmla="*/ 2524648 h 6683724"/>
                  <a:gd name="connsiteX276" fmla="*/ 6743044 w 13699015"/>
                  <a:gd name="connsiteY276" fmla="*/ 2499213 h 6683724"/>
                  <a:gd name="connsiteX277" fmla="*/ 6661088 w 13699015"/>
                  <a:gd name="connsiteY277" fmla="*/ 2434213 h 6683724"/>
                  <a:gd name="connsiteX278" fmla="*/ 6678986 w 13699015"/>
                  <a:gd name="connsiteY278" fmla="*/ 2205299 h 6683724"/>
                  <a:gd name="connsiteX279" fmla="*/ 6712899 w 13699015"/>
                  <a:gd name="connsiteY279" fmla="*/ 2117690 h 6683724"/>
                  <a:gd name="connsiteX280" fmla="*/ 6722319 w 13699015"/>
                  <a:gd name="connsiteY280" fmla="*/ 2043270 h 6683724"/>
                  <a:gd name="connsiteX281" fmla="*/ 6695943 w 13699015"/>
                  <a:gd name="connsiteY281" fmla="*/ 2104502 h 6683724"/>
                  <a:gd name="connsiteX282" fmla="*/ 6658261 w 13699015"/>
                  <a:gd name="connsiteY282" fmla="*/ 2215662 h 6683724"/>
                  <a:gd name="connsiteX283" fmla="*/ 6649783 w 13699015"/>
                  <a:gd name="connsiteY283" fmla="*/ 2307981 h 6683724"/>
                  <a:gd name="connsiteX284" fmla="*/ 6642247 w 13699015"/>
                  <a:gd name="connsiteY284" fmla="*/ 2389938 h 6683724"/>
                  <a:gd name="connsiteX285" fmla="*/ 6609276 w 13699015"/>
                  <a:gd name="connsiteY285" fmla="*/ 2511460 h 6683724"/>
                  <a:gd name="connsiteX286" fmla="*/ 6547102 w 13699015"/>
                  <a:gd name="connsiteY286" fmla="*/ 2687620 h 6683724"/>
                  <a:gd name="connsiteX287" fmla="*/ 6538623 w 13699015"/>
                  <a:gd name="connsiteY287" fmla="*/ 2827041 h 6683724"/>
                  <a:gd name="connsiteX288" fmla="*/ 6441594 w 13699015"/>
                  <a:gd name="connsiteY288" fmla="*/ 3053129 h 6683724"/>
                  <a:gd name="connsiteX289" fmla="*/ 6435942 w 13699015"/>
                  <a:gd name="connsiteY289" fmla="*/ 3211390 h 6683724"/>
                  <a:gd name="connsiteX290" fmla="*/ 6421811 w 13699015"/>
                  <a:gd name="connsiteY290" fmla="*/ 3268855 h 6683724"/>
                  <a:gd name="connsiteX291" fmla="*/ 6142969 w 13699015"/>
                  <a:gd name="connsiteY291" fmla="*/ 3603276 h 6683724"/>
                  <a:gd name="connsiteX292" fmla="*/ 5885794 w 13699015"/>
                  <a:gd name="connsiteY292" fmla="*/ 3944292 h 6683724"/>
                  <a:gd name="connsiteX293" fmla="*/ 5603184 w 13699015"/>
                  <a:gd name="connsiteY293" fmla="*/ 4257989 h 6683724"/>
                  <a:gd name="connsiteX294" fmla="*/ 5413836 w 13699015"/>
                  <a:gd name="connsiteY294" fmla="*/ 4466179 h 6683724"/>
                  <a:gd name="connsiteX295" fmla="*/ 5072820 w 13699015"/>
                  <a:gd name="connsiteY295" fmla="*/ 4636687 h 6683724"/>
                  <a:gd name="connsiteX296" fmla="*/ 4543397 w 13699015"/>
                  <a:gd name="connsiteY296" fmla="*/ 4712049 h 6683724"/>
                  <a:gd name="connsiteX297" fmla="*/ 3591944 w 13699015"/>
                  <a:gd name="connsiteY297" fmla="*/ 4727122 h 6683724"/>
                  <a:gd name="connsiteX298" fmla="*/ 3089840 w 13699015"/>
                  <a:gd name="connsiteY298" fmla="*/ 4706397 h 6683724"/>
                  <a:gd name="connsiteX299" fmla="*/ 2573606 w 13699015"/>
                  <a:gd name="connsiteY299" fmla="*/ 4627266 h 6683724"/>
                  <a:gd name="connsiteX300" fmla="*/ 2356939 w 13699015"/>
                  <a:gd name="connsiteY300" fmla="*/ 4567918 h 6683724"/>
                  <a:gd name="connsiteX301" fmla="*/ 1914183 w 13699015"/>
                  <a:gd name="connsiteY301" fmla="*/ 4361613 h 6683724"/>
                  <a:gd name="connsiteX302" fmla="*/ 0 w 13699015"/>
                  <a:gd name="connsiteY302" fmla="*/ 3541144 h 6683724"/>
                  <a:gd name="connsiteX303" fmla="*/ 37490 w 13699015"/>
                  <a:gd name="connsiteY303" fmla="*/ 4340800 h 6683724"/>
                  <a:gd name="connsiteX304" fmla="*/ 2038615 w 13699015"/>
                  <a:gd name="connsiteY304" fmla="*/ 5005965 h 6683724"/>
                  <a:gd name="connsiteX305" fmla="*/ 2728100 w 13699015"/>
                  <a:gd name="connsiteY305" fmla="*/ 5151036 h 6683724"/>
                  <a:gd name="connsiteX306" fmla="*/ 3047449 w 13699015"/>
                  <a:gd name="connsiteY306" fmla="*/ 5258428 h 6683724"/>
                  <a:gd name="connsiteX307" fmla="*/ 3306508 w 13699015"/>
                  <a:gd name="connsiteY307" fmla="*/ 5337559 h 6683724"/>
                  <a:gd name="connsiteX308" fmla="*/ 3706872 w 13699015"/>
                  <a:gd name="connsiteY308" fmla="*/ 5392197 h 6683724"/>
                  <a:gd name="connsiteX309" fmla="*/ 3818032 w 13699015"/>
                  <a:gd name="connsiteY309" fmla="*/ 5499589 h 6683724"/>
                  <a:gd name="connsiteX310" fmla="*/ 3893394 w 13699015"/>
                  <a:gd name="connsiteY310" fmla="*/ 5525965 h 6683724"/>
                  <a:gd name="connsiteX311" fmla="*/ 4013975 w 13699015"/>
                  <a:gd name="connsiteY311" fmla="*/ 5511835 h 6683724"/>
                  <a:gd name="connsiteX312" fmla="*/ 4131729 w 13699015"/>
                  <a:gd name="connsiteY312" fmla="*/ 5579661 h 6683724"/>
                  <a:gd name="connsiteX313" fmla="*/ 4313541 w 13699015"/>
                  <a:gd name="connsiteY313" fmla="*/ 5651256 h 6683724"/>
                  <a:gd name="connsiteX314" fmla="*/ 4277744 w 13699015"/>
                  <a:gd name="connsiteY314" fmla="*/ 5759590 h 6683724"/>
                  <a:gd name="connsiteX315" fmla="*/ 4289990 w 13699015"/>
                  <a:gd name="connsiteY315" fmla="*/ 5770894 h 6683724"/>
                  <a:gd name="connsiteX316" fmla="*/ 4324846 w 13699015"/>
                  <a:gd name="connsiteY316" fmla="*/ 5740749 h 6683724"/>
                  <a:gd name="connsiteX317" fmla="*/ 4359701 w 13699015"/>
                  <a:gd name="connsiteY317" fmla="*/ 5679517 h 6683724"/>
                  <a:gd name="connsiteX318" fmla="*/ 4404918 w 13699015"/>
                  <a:gd name="connsiteY318" fmla="*/ 5655966 h 6683724"/>
                  <a:gd name="connsiteX319" fmla="*/ 4629122 w 13699015"/>
                  <a:gd name="connsiteY319" fmla="*/ 5676691 h 6683724"/>
                  <a:gd name="connsiteX320" fmla="*/ 4680934 w 13699015"/>
                  <a:gd name="connsiteY320" fmla="*/ 5726619 h 6683724"/>
                  <a:gd name="connsiteX321" fmla="*/ 4702601 w 13699015"/>
                  <a:gd name="connsiteY321" fmla="*/ 5884880 h 6683724"/>
                  <a:gd name="connsiteX322" fmla="*/ 4721442 w 13699015"/>
                  <a:gd name="connsiteY322" fmla="*/ 6061982 h 6683724"/>
                  <a:gd name="connsiteX323" fmla="*/ 4787384 w 13699015"/>
                  <a:gd name="connsiteY323" fmla="*/ 6098722 h 6683724"/>
                  <a:gd name="connsiteX324" fmla="*/ 4896659 w 13699015"/>
                  <a:gd name="connsiteY324" fmla="*/ 6095895 h 6683724"/>
                  <a:gd name="connsiteX325" fmla="*/ 5255574 w 13699015"/>
                  <a:gd name="connsiteY325" fmla="*/ 6222128 h 6683724"/>
                  <a:gd name="connsiteX326" fmla="*/ 5416662 w 13699015"/>
                  <a:gd name="connsiteY326" fmla="*/ 6338940 h 6683724"/>
                  <a:gd name="connsiteX327" fmla="*/ 5457169 w 13699015"/>
                  <a:gd name="connsiteY327" fmla="*/ 6362491 h 6683724"/>
                  <a:gd name="connsiteX328" fmla="*/ 5462821 w 13699015"/>
                  <a:gd name="connsiteY328" fmla="*/ 6317273 h 6683724"/>
                  <a:gd name="connsiteX329" fmla="*/ 5469416 w 13699015"/>
                  <a:gd name="connsiteY329" fmla="*/ 6255099 h 6683724"/>
                  <a:gd name="connsiteX330" fmla="*/ 5692677 w 13699015"/>
                  <a:gd name="connsiteY330" fmla="*/ 6274882 h 6683724"/>
                  <a:gd name="connsiteX331" fmla="*/ 5695504 w 13699015"/>
                  <a:gd name="connsiteY331" fmla="*/ 6278650 h 6683724"/>
                  <a:gd name="connsiteX332" fmla="*/ 5853765 w 13699015"/>
                  <a:gd name="connsiteY332" fmla="*/ 6459520 h 6683724"/>
                  <a:gd name="connsiteX333" fmla="*/ 5904635 w 13699015"/>
                  <a:gd name="connsiteY333" fmla="*/ 6481187 h 6683724"/>
                  <a:gd name="connsiteX334" fmla="*/ 5918765 w 13699015"/>
                  <a:gd name="connsiteY334" fmla="*/ 6462346 h 6683724"/>
                  <a:gd name="connsiteX335" fmla="*/ 5679489 w 13699015"/>
                  <a:gd name="connsiteY335" fmla="*/ 6146765 h 6683724"/>
                  <a:gd name="connsiteX336" fmla="*/ 6122245 w 13699015"/>
                  <a:gd name="connsiteY336" fmla="*/ 6096838 h 6683724"/>
                  <a:gd name="connsiteX337" fmla="*/ 6024273 w 13699015"/>
                  <a:gd name="connsiteY337" fmla="*/ 6028069 h 6683724"/>
                  <a:gd name="connsiteX338" fmla="*/ 5935722 w 13699015"/>
                  <a:gd name="connsiteY338" fmla="*/ 6023359 h 6683724"/>
                  <a:gd name="connsiteX339" fmla="*/ 5662532 w 13699015"/>
                  <a:gd name="connsiteY339" fmla="*/ 6051620 h 6683724"/>
                  <a:gd name="connsiteX340" fmla="*/ 5621083 w 13699015"/>
                  <a:gd name="connsiteY340" fmla="*/ 6050678 h 6683724"/>
                  <a:gd name="connsiteX341" fmla="*/ 5536300 w 13699015"/>
                  <a:gd name="connsiteY341" fmla="*/ 5861329 h 6683724"/>
                  <a:gd name="connsiteX342" fmla="*/ 5727533 w 13699015"/>
                  <a:gd name="connsiteY342" fmla="*/ 5861329 h 6683724"/>
                  <a:gd name="connsiteX343" fmla="*/ 5897099 w 13699015"/>
                  <a:gd name="connsiteY343" fmla="*/ 5803865 h 6683724"/>
                  <a:gd name="connsiteX344" fmla="*/ 5784055 w 13699015"/>
                  <a:gd name="connsiteY344" fmla="*/ 5780314 h 6683724"/>
                  <a:gd name="connsiteX345" fmla="*/ 5537242 w 13699015"/>
                  <a:gd name="connsiteY345" fmla="*/ 5751112 h 6683724"/>
                  <a:gd name="connsiteX346" fmla="*/ 4786442 w 13699015"/>
                  <a:gd name="connsiteY346" fmla="*/ 5574009 h 6683724"/>
                  <a:gd name="connsiteX347" fmla="*/ 4754413 w 13699015"/>
                  <a:gd name="connsiteY347" fmla="*/ 5538212 h 6683724"/>
                  <a:gd name="connsiteX348" fmla="*/ 4697891 w 13699015"/>
                  <a:gd name="connsiteY348" fmla="*/ 5329081 h 6683724"/>
                  <a:gd name="connsiteX349" fmla="*/ 4652673 w 13699015"/>
                  <a:gd name="connsiteY349" fmla="*/ 5270675 h 6683724"/>
                  <a:gd name="connsiteX350" fmla="*/ 4589557 w 13699015"/>
                  <a:gd name="connsiteY350" fmla="*/ 5204732 h 6683724"/>
                  <a:gd name="connsiteX351" fmla="*/ 4777021 w 13699015"/>
                  <a:gd name="connsiteY351" fmla="*/ 5188718 h 6683724"/>
                  <a:gd name="connsiteX352" fmla="*/ 5347894 w 13699015"/>
                  <a:gd name="connsiteY352" fmla="*/ 5022920 h 6683724"/>
                  <a:gd name="connsiteX353" fmla="*/ 5573981 w 13699015"/>
                  <a:gd name="connsiteY353" fmla="*/ 4983355 h 6683724"/>
                  <a:gd name="connsiteX354" fmla="*/ 5797243 w 13699015"/>
                  <a:gd name="connsiteY354" fmla="*/ 4995601 h 6683724"/>
                  <a:gd name="connsiteX355" fmla="*/ 6219274 w 13699015"/>
                  <a:gd name="connsiteY355" fmla="*/ 4932485 h 6683724"/>
                  <a:gd name="connsiteX356" fmla="*/ 6601739 w 13699015"/>
                  <a:gd name="connsiteY356" fmla="*/ 4978644 h 6683724"/>
                  <a:gd name="connsiteX357" fmla="*/ 6835363 w 13699015"/>
                  <a:gd name="connsiteY357" fmla="*/ 4940021 h 6683724"/>
                  <a:gd name="connsiteX358" fmla="*/ 7092539 w 13699015"/>
                  <a:gd name="connsiteY358" fmla="*/ 5031398 h 6683724"/>
                  <a:gd name="connsiteX359" fmla="*/ 7151887 w 13699015"/>
                  <a:gd name="connsiteY359" fmla="*/ 5204732 h 6683724"/>
                  <a:gd name="connsiteX360" fmla="*/ 7406236 w 13699015"/>
                  <a:gd name="connsiteY360" fmla="*/ 5573067 h 6683724"/>
                  <a:gd name="connsiteX361" fmla="*/ 7489135 w 13699015"/>
                  <a:gd name="connsiteY361" fmla="*/ 5687053 h 6683724"/>
                  <a:gd name="connsiteX362" fmla="*/ 7543772 w 13699015"/>
                  <a:gd name="connsiteY362" fmla="*/ 5831184 h 6683724"/>
                  <a:gd name="connsiteX363" fmla="*/ 7781165 w 13699015"/>
                  <a:gd name="connsiteY363" fmla="*/ 6192925 h 6683724"/>
                  <a:gd name="connsiteX364" fmla="*/ 7789643 w 13699015"/>
                  <a:gd name="connsiteY364" fmla="*/ 6195751 h 6683724"/>
                  <a:gd name="connsiteX365" fmla="*/ 7808484 w 13699015"/>
                  <a:gd name="connsiteY365" fmla="*/ 6125099 h 6683724"/>
                  <a:gd name="connsiteX366" fmla="*/ 7736889 w 13699015"/>
                  <a:gd name="connsiteY366" fmla="*/ 5982851 h 6683724"/>
                  <a:gd name="connsiteX367" fmla="*/ 7720874 w 13699015"/>
                  <a:gd name="connsiteY367" fmla="*/ 5921619 h 6683724"/>
                  <a:gd name="connsiteX368" fmla="*/ 7787759 w 13699015"/>
                  <a:gd name="connsiteY368" fmla="*/ 5907489 h 6683724"/>
                  <a:gd name="connsiteX369" fmla="*/ 7820730 w 13699015"/>
                  <a:gd name="connsiteY369" fmla="*/ 5912199 h 6683724"/>
                  <a:gd name="connsiteX370" fmla="*/ 8143847 w 13699015"/>
                  <a:gd name="connsiteY370" fmla="*/ 6075171 h 6683724"/>
                  <a:gd name="connsiteX371" fmla="*/ 8395370 w 13699015"/>
                  <a:gd name="connsiteY371" fmla="*/ 6287129 h 6683724"/>
                  <a:gd name="connsiteX372" fmla="*/ 8738270 w 13699015"/>
                  <a:gd name="connsiteY372" fmla="*/ 6565970 h 6683724"/>
                  <a:gd name="connsiteX373" fmla="*/ 8778778 w 13699015"/>
                  <a:gd name="connsiteY373" fmla="*/ 6580101 h 6683724"/>
                  <a:gd name="connsiteX374" fmla="*/ 8761821 w 13699015"/>
                  <a:gd name="connsiteY374" fmla="*/ 6548071 h 6683724"/>
                  <a:gd name="connsiteX375" fmla="*/ 8777836 w 13699015"/>
                  <a:gd name="connsiteY375" fmla="*/ 6478361 h 6683724"/>
                  <a:gd name="connsiteX376" fmla="*/ 8812691 w 13699015"/>
                  <a:gd name="connsiteY376" fmla="*/ 6464231 h 6683724"/>
                  <a:gd name="connsiteX377" fmla="*/ 8846604 w 13699015"/>
                  <a:gd name="connsiteY377" fmla="*/ 6424665 h 6683724"/>
                  <a:gd name="connsiteX378" fmla="*/ 8794792 w 13699015"/>
                  <a:gd name="connsiteY378" fmla="*/ 6411476 h 6683724"/>
                  <a:gd name="connsiteX379" fmla="*/ 8653487 w 13699015"/>
                  <a:gd name="connsiteY379" fmla="*/ 6373795 h 6683724"/>
                  <a:gd name="connsiteX380" fmla="*/ 8182471 w 13699015"/>
                  <a:gd name="connsiteY380" fmla="*/ 5986620 h 6683724"/>
                  <a:gd name="connsiteX381" fmla="*/ 7970513 w 13699015"/>
                  <a:gd name="connsiteY381" fmla="*/ 5853793 h 6683724"/>
                  <a:gd name="connsiteX382" fmla="*/ 7879136 w 13699015"/>
                  <a:gd name="connsiteY382" fmla="*/ 5753937 h 6683724"/>
                  <a:gd name="connsiteX383" fmla="*/ 7871600 w 13699015"/>
                  <a:gd name="connsiteY383" fmla="*/ 5723792 h 6683724"/>
                  <a:gd name="connsiteX384" fmla="*/ 7783049 w 13699015"/>
                  <a:gd name="connsiteY384" fmla="*/ 5770894 h 6683724"/>
                  <a:gd name="connsiteX385" fmla="*/ 7697324 w 13699015"/>
                  <a:gd name="connsiteY385" fmla="*/ 5801039 h 6683724"/>
                  <a:gd name="connsiteX386" fmla="*/ 7596527 w 13699015"/>
                  <a:gd name="connsiteY386" fmla="*/ 5672923 h 6683724"/>
                  <a:gd name="connsiteX387" fmla="*/ 7499497 w 13699015"/>
                  <a:gd name="connsiteY387" fmla="*/ 5519372 h 6683724"/>
                  <a:gd name="connsiteX388" fmla="*/ 7306380 w 13699015"/>
                  <a:gd name="connsiteY388" fmla="*/ 5302704 h 6683724"/>
                  <a:gd name="connsiteX389" fmla="*/ 7215003 w 13699015"/>
                  <a:gd name="connsiteY389" fmla="*/ 5006905 h 6683724"/>
                  <a:gd name="connsiteX390" fmla="*/ 7207466 w 13699015"/>
                  <a:gd name="connsiteY390" fmla="*/ 4887267 h 6683724"/>
                  <a:gd name="connsiteX391" fmla="*/ 7204640 w 13699015"/>
                  <a:gd name="connsiteY391" fmla="*/ 4740310 h 6683724"/>
                  <a:gd name="connsiteX392" fmla="*/ 7301670 w 13699015"/>
                  <a:gd name="connsiteY392" fmla="*/ 4478425 h 6683724"/>
                  <a:gd name="connsiteX393" fmla="*/ 7379859 w 13699015"/>
                  <a:gd name="connsiteY393" fmla="*/ 4426613 h 6683724"/>
                  <a:gd name="connsiteX394" fmla="*/ 7523047 w 13699015"/>
                  <a:gd name="connsiteY394" fmla="*/ 4300381 h 6683724"/>
                  <a:gd name="connsiteX395" fmla="*/ 7660585 w 13699015"/>
                  <a:gd name="connsiteY395" fmla="*/ 4267410 h 6683724"/>
                  <a:gd name="connsiteX396" fmla="*/ 7847107 w 13699015"/>
                  <a:gd name="connsiteY396" fmla="*/ 4275888 h 6683724"/>
                  <a:gd name="connsiteX397" fmla="*/ 8020441 w 13699015"/>
                  <a:gd name="connsiteY397" fmla="*/ 4329584 h 6683724"/>
                  <a:gd name="connsiteX398" fmla="*/ 8251239 w 13699015"/>
                  <a:gd name="connsiteY398" fmla="*/ 4575454 h 6683724"/>
                  <a:gd name="connsiteX399" fmla="*/ 8587545 w 13699015"/>
                  <a:gd name="connsiteY399" fmla="*/ 4862775 h 6683724"/>
                  <a:gd name="connsiteX400" fmla="*/ 8754285 w 13699015"/>
                  <a:gd name="connsiteY400" fmla="*/ 4927774 h 6683724"/>
                  <a:gd name="connsiteX401" fmla="*/ 8883343 w 13699015"/>
                  <a:gd name="connsiteY401" fmla="*/ 4958862 h 6683724"/>
                  <a:gd name="connsiteX402" fmla="*/ 9237548 w 13699015"/>
                  <a:gd name="connsiteY402" fmla="*/ 5219805 h 6683724"/>
                  <a:gd name="connsiteX403" fmla="*/ 9468346 w 13699015"/>
                  <a:gd name="connsiteY403" fmla="*/ 5388429 h 6683724"/>
                  <a:gd name="connsiteX404" fmla="*/ 9651100 w 13699015"/>
                  <a:gd name="connsiteY404" fmla="*/ 5552343 h 6683724"/>
                  <a:gd name="connsiteX405" fmla="*/ 9693492 w 13699015"/>
                  <a:gd name="connsiteY405" fmla="*/ 5602270 h 6683724"/>
                  <a:gd name="connsiteX406" fmla="*/ 9747188 w 13699015"/>
                  <a:gd name="connsiteY406" fmla="*/ 5577777 h 6683724"/>
                  <a:gd name="connsiteX407" fmla="*/ 9748130 w 13699015"/>
                  <a:gd name="connsiteY407" fmla="*/ 5550459 h 6683724"/>
                  <a:gd name="connsiteX408" fmla="*/ 9788637 w 13699015"/>
                  <a:gd name="connsiteY408" fmla="*/ 5499589 h 6683724"/>
                  <a:gd name="connsiteX409" fmla="*/ 9967623 w 13699015"/>
                  <a:gd name="connsiteY409" fmla="*/ 5461907 h 6683724"/>
                  <a:gd name="connsiteX410" fmla="*/ 10116465 w 13699015"/>
                  <a:gd name="connsiteY410" fmla="*/ 5446835 h 6683724"/>
                  <a:gd name="connsiteX411" fmla="*/ 10271900 w 13699015"/>
                  <a:gd name="connsiteY411" fmla="*/ 5378067 h 6683724"/>
                  <a:gd name="connsiteX412" fmla="*/ 10495161 w 13699015"/>
                  <a:gd name="connsiteY412" fmla="*/ 5288574 h 6683724"/>
                  <a:gd name="connsiteX413" fmla="*/ 10762699 w 13699015"/>
                  <a:gd name="connsiteY413" fmla="*/ 5187776 h 6683724"/>
                  <a:gd name="connsiteX414" fmla="*/ 11036830 w 13699015"/>
                  <a:gd name="connsiteY414" fmla="*/ 5131254 h 6683724"/>
                  <a:gd name="connsiteX415" fmla="*/ 11218643 w 13699015"/>
                  <a:gd name="connsiteY415" fmla="*/ 5112413 h 6683724"/>
                  <a:gd name="connsiteX416" fmla="*/ 11359948 w 13699015"/>
                  <a:gd name="connsiteY416" fmla="*/ 5119949 h 6683724"/>
                  <a:gd name="connsiteX417" fmla="*/ 11534224 w 13699015"/>
                  <a:gd name="connsiteY417" fmla="*/ 5079442 h 6683724"/>
                  <a:gd name="connsiteX418" fmla="*/ 11798935 w 13699015"/>
                  <a:gd name="connsiteY418" fmla="*/ 5242414 h 6683724"/>
                  <a:gd name="connsiteX419" fmla="*/ 11940240 w 13699015"/>
                  <a:gd name="connsiteY419" fmla="*/ 5729445 h 6683724"/>
                  <a:gd name="connsiteX420" fmla="*/ 11965675 w 13699015"/>
                  <a:gd name="connsiteY420" fmla="*/ 5756763 h 6683724"/>
                  <a:gd name="connsiteX421" fmla="*/ 11991110 w 13699015"/>
                  <a:gd name="connsiteY421" fmla="*/ 5737923 h 6683724"/>
                  <a:gd name="connsiteX422" fmla="*/ 12045747 w 13699015"/>
                  <a:gd name="connsiteY422" fmla="*/ 5730387 h 6683724"/>
                  <a:gd name="connsiteX423" fmla="*/ 12120168 w 13699015"/>
                  <a:gd name="connsiteY423" fmla="*/ 5815170 h 6683724"/>
                  <a:gd name="connsiteX424" fmla="*/ 12133357 w 13699015"/>
                  <a:gd name="connsiteY424" fmla="*/ 6027127 h 6683724"/>
                  <a:gd name="connsiteX425" fmla="*/ 12113574 w 13699015"/>
                  <a:gd name="connsiteY425" fmla="*/ 6064808 h 6683724"/>
                  <a:gd name="connsiteX426" fmla="*/ 12123937 w 13699015"/>
                  <a:gd name="connsiteY426" fmla="*/ 6075171 h 6683724"/>
                  <a:gd name="connsiteX427" fmla="*/ 12216256 w 13699015"/>
                  <a:gd name="connsiteY427" fmla="*/ 5917851 h 6683724"/>
                  <a:gd name="connsiteX428" fmla="*/ 12276545 w 13699015"/>
                  <a:gd name="connsiteY428" fmla="*/ 5994156 h 6683724"/>
                  <a:gd name="connsiteX429" fmla="*/ 12457416 w 13699015"/>
                  <a:gd name="connsiteY429" fmla="*/ 6272056 h 6683724"/>
                  <a:gd name="connsiteX430" fmla="*/ 12462127 w 13699015"/>
                  <a:gd name="connsiteY430" fmla="*/ 6285244 h 6683724"/>
                  <a:gd name="connsiteX431" fmla="*/ 12488503 w 13699015"/>
                  <a:gd name="connsiteY431" fmla="*/ 6419955 h 6683724"/>
                  <a:gd name="connsiteX432" fmla="*/ 12494156 w 13699015"/>
                  <a:gd name="connsiteY432" fmla="*/ 6658289 h 6683724"/>
                  <a:gd name="connsiteX433" fmla="*/ 12510170 w 13699015"/>
                  <a:gd name="connsiteY433" fmla="*/ 6683724 h 6683724"/>
                  <a:gd name="connsiteX434" fmla="*/ 12512997 w 13699015"/>
                  <a:gd name="connsiteY434" fmla="*/ 6631912 h 6683724"/>
                  <a:gd name="connsiteX435" fmla="*/ 12504518 w 13699015"/>
                  <a:gd name="connsiteY435" fmla="*/ 6496259 h 6683724"/>
                  <a:gd name="connsiteX436" fmla="*/ 12447996 w 13699015"/>
                  <a:gd name="connsiteY436" fmla="*/ 6153360 h 6683724"/>
                  <a:gd name="connsiteX437" fmla="*/ 12433866 w 13699015"/>
                  <a:gd name="connsiteY437" fmla="*/ 6059156 h 6683724"/>
                  <a:gd name="connsiteX438" fmla="*/ 12266183 w 13699015"/>
                  <a:gd name="connsiteY438" fmla="*/ 5915025 h 6683724"/>
                  <a:gd name="connsiteX439" fmla="*/ 12240749 w 13699015"/>
                  <a:gd name="connsiteY439" fmla="*/ 5852851 h 6683724"/>
                  <a:gd name="connsiteX440" fmla="*/ 12299154 w 13699015"/>
                  <a:gd name="connsiteY440" fmla="*/ 5837779 h 6683724"/>
                  <a:gd name="connsiteX441" fmla="*/ 12232270 w 13699015"/>
                  <a:gd name="connsiteY441" fmla="*/ 5807633 h 6683724"/>
                  <a:gd name="connsiteX442" fmla="*/ 12158791 w 13699015"/>
                  <a:gd name="connsiteY442" fmla="*/ 5769952 h 6683724"/>
                  <a:gd name="connsiteX443" fmla="*/ 12099444 w 13699015"/>
                  <a:gd name="connsiteY443" fmla="*/ 5705894 h 6683724"/>
                  <a:gd name="connsiteX444" fmla="*/ 12053284 w 13699015"/>
                  <a:gd name="connsiteY444" fmla="*/ 5654082 h 6683724"/>
                  <a:gd name="connsiteX445" fmla="*/ 11963791 w 13699015"/>
                  <a:gd name="connsiteY445" fmla="*/ 5503357 h 6683724"/>
                  <a:gd name="connsiteX446" fmla="*/ 11925168 w 13699015"/>
                  <a:gd name="connsiteY446" fmla="*/ 5413864 h 6683724"/>
                  <a:gd name="connsiteX447" fmla="*/ 11906327 w 13699015"/>
                  <a:gd name="connsiteY447" fmla="*/ 5170819 h 6683724"/>
                  <a:gd name="connsiteX448" fmla="*/ 11950602 w 13699015"/>
                  <a:gd name="connsiteY448" fmla="*/ 5135022 h 6683724"/>
                  <a:gd name="connsiteX449" fmla="*/ 12156908 w 13699015"/>
                  <a:gd name="connsiteY449" fmla="*/ 5139732 h 6683724"/>
                  <a:gd name="connsiteX450" fmla="*/ 12300096 w 13699015"/>
                  <a:gd name="connsiteY450" fmla="*/ 5192486 h 6683724"/>
                  <a:gd name="connsiteX451" fmla="*/ 12518649 w 13699015"/>
                  <a:gd name="connsiteY451" fmla="*/ 5317776 h 6683724"/>
                  <a:gd name="connsiteX452" fmla="*/ 12638286 w 13699015"/>
                  <a:gd name="connsiteY452" fmla="*/ 5382777 h 6683724"/>
                  <a:gd name="connsiteX453" fmla="*/ 12973650 w 13699015"/>
                  <a:gd name="connsiteY453" fmla="*/ 5540096 h 6683724"/>
                  <a:gd name="connsiteX454" fmla="*/ 13046187 w 13699015"/>
                  <a:gd name="connsiteY454" fmla="*/ 5580604 h 6683724"/>
                  <a:gd name="connsiteX455" fmla="*/ 13177130 w 13699015"/>
                  <a:gd name="connsiteY455" fmla="*/ 5736981 h 6683724"/>
                  <a:gd name="connsiteX456" fmla="*/ 13191260 w 13699015"/>
                  <a:gd name="connsiteY456" fmla="*/ 5754880 h 6683724"/>
                  <a:gd name="connsiteX457" fmla="*/ 13341043 w 13699015"/>
                  <a:gd name="connsiteY457" fmla="*/ 6047852 h 6683724"/>
                  <a:gd name="connsiteX458" fmla="*/ 13525682 w 13699015"/>
                  <a:gd name="connsiteY458" fmla="*/ 6454810 h 6683724"/>
                  <a:gd name="connsiteX459" fmla="*/ 13599160 w 13699015"/>
                  <a:gd name="connsiteY459" fmla="*/ 6539593 h 6683724"/>
                  <a:gd name="connsiteX460" fmla="*/ 13611407 w 13699015"/>
                  <a:gd name="connsiteY460" fmla="*/ 6528289 h 6683724"/>
                  <a:gd name="connsiteX461" fmla="*/ 13575609 w 13699015"/>
                  <a:gd name="connsiteY461" fmla="*/ 6483071 h 6683724"/>
                  <a:gd name="connsiteX462" fmla="*/ 13370247 w 13699015"/>
                  <a:gd name="connsiteY462" fmla="*/ 5954590 h 6683724"/>
                  <a:gd name="connsiteX463" fmla="*/ 13387203 w 13699015"/>
                  <a:gd name="connsiteY463" fmla="*/ 5891475 h 6683724"/>
                  <a:gd name="connsiteX464" fmla="*/ 13455971 w 13699015"/>
                  <a:gd name="connsiteY464" fmla="*/ 5912199 h 6683724"/>
                  <a:gd name="connsiteX465" fmla="*/ 13570899 w 13699015"/>
                  <a:gd name="connsiteY465" fmla="*/ 6071403 h 6683724"/>
                  <a:gd name="connsiteX466" fmla="*/ 13582204 w 13699015"/>
                  <a:gd name="connsiteY466" fmla="*/ 6088359 h 6683724"/>
                  <a:gd name="connsiteX467" fmla="*/ 13592566 w 13699015"/>
                  <a:gd name="connsiteY467" fmla="*/ 6086475 h 6683724"/>
                  <a:gd name="connsiteX468" fmla="*/ 13592566 w 13699015"/>
                  <a:gd name="connsiteY468" fmla="*/ 5997924 h 6683724"/>
                  <a:gd name="connsiteX469" fmla="*/ 13538870 w 13699015"/>
                  <a:gd name="connsiteY469" fmla="*/ 5940460 h 6683724"/>
                  <a:gd name="connsiteX470" fmla="*/ 13586914 w 13699015"/>
                  <a:gd name="connsiteY470" fmla="*/ 5920677 h 6683724"/>
                  <a:gd name="connsiteX471" fmla="*/ 13504957 w 13699015"/>
                  <a:gd name="connsiteY471" fmla="*/ 5890532 h 6683724"/>
                  <a:gd name="connsiteX472" fmla="*/ 13648146 w 13699015"/>
                  <a:gd name="connsiteY472" fmla="*/ 5810459 h 6683724"/>
                  <a:gd name="connsiteX473" fmla="*/ 10246465 w 13699015"/>
                  <a:gd name="connsiteY473" fmla="*/ 1458267 h 6683724"/>
                  <a:gd name="connsiteX474" fmla="*/ 10523422 w 13699015"/>
                  <a:gd name="connsiteY474" fmla="*/ 1498775 h 6683724"/>
                  <a:gd name="connsiteX475" fmla="*/ 10442408 w 13699015"/>
                  <a:gd name="connsiteY475" fmla="*/ 1551528 h 6683724"/>
                  <a:gd name="connsiteX476" fmla="*/ 10276610 w 13699015"/>
                  <a:gd name="connsiteY476" fmla="*/ 1504427 h 6683724"/>
                  <a:gd name="connsiteX477" fmla="*/ 10240813 w 13699015"/>
                  <a:gd name="connsiteY477" fmla="*/ 1468629 h 6683724"/>
                  <a:gd name="connsiteX478" fmla="*/ 10246465 w 13699015"/>
                  <a:gd name="connsiteY478" fmla="*/ 1458267 h 6683724"/>
                  <a:gd name="connsiteX479" fmla="*/ 7415656 w 13699015"/>
                  <a:gd name="connsiteY479" fmla="*/ 1897254 h 6683724"/>
                  <a:gd name="connsiteX480" fmla="*/ 7459932 w 13699015"/>
                  <a:gd name="connsiteY480" fmla="*/ 2061168 h 6683724"/>
                  <a:gd name="connsiteX481" fmla="*/ 7442975 w 13699015"/>
                  <a:gd name="connsiteY481" fmla="*/ 2064936 h 6683724"/>
                  <a:gd name="connsiteX482" fmla="*/ 7415656 w 13699015"/>
                  <a:gd name="connsiteY482" fmla="*/ 1897254 h 6683724"/>
                  <a:gd name="connsiteX483" fmla="*/ 6506594 w 13699015"/>
                  <a:gd name="connsiteY483" fmla="*/ 3115303 h 6683724"/>
                  <a:gd name="connsiteX484" fmla="*/ 6582899 w 13699015"/>
                  <a:gd name="connsiteY484" fmla="*/ 2903346 h 6683724"/>
                  <a:gd name="connsiteX485" fmla="*/ 6618696 w 13699015"/>
                  <a:gd name="connsiteY485" fmla="*/ 2739432 h 6683724"/>
                  <a:gd name="connsiteX486" fmla="*/ 6610218 w 13699015"/>
                  <a:gd name="connsiteY486" fmla="*/ 2737548 h 6683724"/>
                  <a:gd name="connsiteX487" fmla="*/ 6610218 w 13699015"/>
                  <a:gd name="connsiteY487" fmla="*/ 2713997 h 6683724"/>
                  <a:gd name="connsiteX488" fmla="*/ 6655435 w 13699015"/>
                  <a:gd name="connsiteY488" fmla="*/ 2568924 h 6683724"/>
                  <a:gd name="connsiteX489" fmla="*/ 6899422 w 13699015"/>
                  <a:gd name="connsiteY489" fmla="*/ 2532185 h 6683724"/>
                  <a:gd name="connsiteX490" fmla="*/ 7051089 w 13699015"/>
                  <a:gd name="connsiteY490" fmla="*/ 2595301 h 6683724"/>
                  <a:gd name="connsiteX491" fmla="*/ 7100075 w 13699015"/>
                  <a:gd name="connsiteY491" fmla="*/ 2725301 h 6683724"/>
                  <a:gd name="connsiteX492" fmla="*/ 6983263 w 13699015"/>
                  <a:gd name="connsiteY492" fmla="*/ 2885447 h 6683724"/>
                  <a:gd name="connsiteX493" fmla="*/ 6958770 w 13699015"/>
                  <a:gd name="connsiteY493" fmla="*/ 2924070 h 6683724"/>
                  <a:gd name="connsiteX494" fmla="*/ 6731740 w 13699015"/>
                  <a:gd name="connsiteY494" fmla="*/ 3099289 h 6683724"/>
                  <a:gd name="connsiteX495" fmla="*/ 6576305 w 13699015"/>
                  <a:gd name="connsiteY495" fmla="*/ 3170883 h 6683724"/>
                  <a:gd name="connsiteX496" fmla="*/ 6517898 w 13699015"/>
                  <a:gd name="connsiteY496" fmla="*/ 3185956 h 6683724"/>
                  <a:gd name="connsiteX497" fmla="*/ 6506594 w 13699015"/>
                  <a:gd name="connsiteY497" fmla="*/ 3115303 h 6683724"/>
                  <a:gd name="connsiteX498" fmla="*/ 4864630 w 13699015"/>
                  <a:gd name="connsiteY498" fmla="*/ 5718140 h 6683724"/>
                  <a:gd name="connsiteX499" fmla="*/ 5104849 w 13699015"/>
                  <a:gd name="connsiteY499" fmla="*/ 5781257 h 6683724"/>
                  <a:gd name="connsiteX500" fmla="*/ 5380865 w 13699015"/>
                  <a:gd name="connsiteY500" fmla="*/ 5872634 h 6683724"/>
                  <a:gd name="connsiteX501" fmla="*/ 5474126 w 13699015"/>
                  <a:gd name="connsiteY501" fmla="*/ 5971547 h 6683724"/>
                  <a:gd name="connsiteX502" fmla="*/ 5529706 w 13699015"/>
                  <a:gd name="connsiteY502" fmla="*/ 6074229 h 6683724"/>
                  <a:gd name="connsiteX503" fmla="*/ 5512749 w 13699015"/>
                  <a:gd name="connsiteY503" fmla="*/ 6144881 h 6683724"/>
                  <a:gd name="connsiteX504" fmla="*/ 5271589 w 13699015"/>
                  <a:gd name="connsiteY504" fmla="*/ 6151476 h 6683724"/>
                  <a:gd name="connsiteX505" fmla="*/ 4905138 w 13699015"/>
                  <a:gd name="connsiteY505" fmla="*/ 6010171 h 6683724"/>
                  <a:gd name="connsiteX506" fmla="*/ 4842964 w 13699015"/>
                  <a:gd name="connsiteY506" fmla="*/ 5942344 h 6683724"/>
                  <a:gd name="connsiteX507" fmla="*/ 4786442 w 13699015"/>
                  <a:gd name="connsiteY507" fmla="*/ 5704952 h 6683724"/>
                  <a:gd name="connsiteX508" fmla="*/ 4864630 w 13699015"/>
                  <a:gd name="connsiteY508" fmla="*/ 5718140 h 6683724"/>
                  <a:gd name="connsiteX509" fmla="*/ 3886800 w 13699015"/>
                  <a:gd name="connsiteY509" fmla="*/ 5148210 h 6683724"/>
                  <a:gd name="connsiteX510" fmla="*/ 4015859 w 13699015"/>
                  <a:gd name="connsiteY510" fmla="*/ 5129370 h 6683724"/>
                  <a:gd name="connsiteX511" fmla="*/ 4226874 w 13699015"/>
                  <a:gd name="connsiteY511" fmla="*/ 5132196 h 6683724"/>
                  <a:gd name="connsiteX512" fmla="*/ 4282454 w 13699015"/>
                  <a:gd name="connsiteY512" fmla="*/ 5237704 h 6683724"/>
                  <a:gd name="connsiteX513" fmla="*/ 4438832 w 13699015"/>
                  <a:gd name="connsiteY513" fmla="*/ 5530676 h 6683724"/>
                  <a:gd name="connsiteX514" fmla="*/ 3886800 w 13699015"/>
                  <a:gd name="connsiteY514" fmla="*/ 5148210 h 6683724"/>
                  <a:gd name="connsiteX515" fmla="*/ 4636659 w 13699015"/>
                  <a:gd name="connsiteY515" fmla="*/ 5510893 h 6683724"/>
                  <a:gd name="connsiteX516" fmla="*/ 4592383 w 13699015"/>
                  <a:gd name="connsiteY516" fmla="*/ 5565531 h 6683724"/>
                  <a:gd name="connsiteX517" fmla="*/ 4493469 w 13699015"/>
                  <a:gd name="connsiteY517" fmla="*/ 5490168 h 6683724"/>
                  <a:gd name="connsiteX518" fmla="*/ 4411513 w 13699015"/>
                  <a:gd name="connsiteY518" fmla="*/ 5331907 h 6683724"/>
                  <a:gd name="connsiteX519" fmla="*/ 4360643 w 13699015"/>
                  <a:gd name="connsiteY519" fmla="*/ 5197196 h 6683724"/>
                  <a:gd name="connsiteX520" fmla="*/ 4366295 w 13699015"/>
                  <a:gd name="connsiteY520" fmla="*/ 5158573 h 6683724"/>
                  <a:gd name="connsiteX521" fmla="*/ 4406802 w 13699015"/>
                  <a:gd name="connsiteY521" fmla="*/ 5177413 h 6683724"/>
                  <a:gd name="connsiteX522" fmla="*/ 4636659 w 13699015"/>
                  <a:gd name="connsiteY522" fmla="*/ 5510893 h 6683724"/>
                  <a:gd name="connsiteX523" fmla="*/ 5945142 w 13699015"/>
                  <a:gd name="connsiteY523" fmla="*/ 4403062 h 6683724"/>
                  <a:gd name="connsiteX524" fmla="*/ 6116592 w 13699015"/>
                  <a:gd name="connsiteY524" fmla="*/ 4152481 h 6683724"/>
                  <a:gd name="connsiteX525" fmla="*/ 6251303 w 13699015"/>
                  <a:gd name="connsiteY525" fmla="*/ 3940524 h 6683724"/>
                  <a:gd name="connsiteX526" fmla="*/ 6279564 w 13699015"/>
                  <a:gd name="connsiteY526" fmla="*/ 3919799 h 6683724"/>
                  <a:gd name="connsiteX527" fmla="*/ 6457608 w 13699015"/>
                  <a:gd name="connsiteY527" fmla="*/ 3910379 h 6683724"/>
                  <a:gd name="connsiteX528" fmla="*/ 6476449 w 13699015"/>
                  <a:gd name="connsiteY528" fmla="*/ 3909437 h 6683724"/>
                  <a:gd name="connsiteX529" fmla="*/ 6546159 w 13699015"/>
                  <a:gd name="connsiteY529" fmla="*/ 3932046 h 6683724"/>
                  <a:gd name="connsiteX530" fmla="*/ 6523551 w 13699015"/>
                  <a:gd name="connsiteY530" fmla="*/ 3999872 h 6683724"/>
                  <a:gd name="connsiteX531" fmla="*/ 6182535 w 13699015"/>
                  <a:gd name="connsiteY531" fmla="*/ 4404004 h 6683724"/>
                  <a:gd name="connsiteX532" fmla="*/ 6020505 w 13699015"/>
                  <a:gd name="connsiteY532" fmla="*/ 4495382 h 6683724"/>
                  <a:gd name="connsiteX533" fmla="*/ 5945142 w 13699015"/>
                  <a:gd name="connsiteY533" fmla="*/ 4403062 h 6683724"/>
                  <a:gd name="connsiteX534" fmla="*/ 7359134 w 13699015"/>
                  <a:gd name="connsiteY534" fmla="*/ 4180742 h 6683724"/>
                  <a:gd name="connsiteX535" fmla="*/ 7164133 w 13699015"/>
                  <a:gd name="connsiteY535" fmla="*/ 4323932 h 6683724"/>
                  <a:gd name="connsiteX536" fmla="*/ 6541449 w 13699015"/>
                  <a:gd name="connsiteY536" fmla="*/ 4666832 h 6683724"/>
                  <a:gd name="connsiteX537" fmla="*/ 6402971 w 13699015"/>
                  <a:gd name="connsiteY537" fmla="*/ 4688498 h 6683724"/>
                  <a:gd name="connsiteX538" fmla="*/ 6160868 w 13699015"/>
                  <a:gd name="connsiteY538" fmla="*/ 4605599 h 6683724"/>
                  <a:gd name="connsiteX539" fmla="*/ 6156158 w 13699015"/>
                  <a:gd name="connsiteY539" fmla="*/ 4532121 h 6683724"/>
                  <a:gd name="connsiteX540" fmla="*/ 6570652 w 13699015"/>
                  <a:gd name="connsiteY540" fmla="*/ 3976321 h 6683724"/>
                  <a:gd name="connsiteX541" fmla="*/ 6654493 w 13699015"/>
                  <a:gd name="connsiteY541" fmla="*/ 3939582 h 6683724"/>
                  <a:gd name="connsiteX542" fmla="*/ 6988915 w 13699015"/>
                  <a:gd name="connsiteY542" fmla="*/ 3983857 h 6683724"/>
                  <a:gd name="connsiteX543" fmla="*/ 7367612 w 13699015"/>
                  <a:gd name="connsiteY543" fmla="*/ 4105380 h 6683724"/>
                  <a:gd name="connsiteX544" fmla="*/ 7403410 w 13699015"/>
                  <a:gd name="connsiteY544" fmla="*/ 4150597 h 6683724"/>
                  <a:gd name="connsiteX545" fmla="*/ 7359134 w 13699015"/>
                  <a:gd name="connsiteY545" fmla="*/ 4180742 h 6683724"/>
                  <a:gd name="connsiteX546" fmla="*/ 7982760 w 13699015"/>
                  <a:gd name="connsiteY546" fmla="*/ 4074293 h 6683724"/>
                  <a:gd name="connsiteX547" fmla="*/ 7713338 w 13699015"/>
                  <a:gd name="connsiteY547" fmla="*/ 4083713 h 6683724"/>
                  <a:gd name="connsiteX548" fmla="*/ 7661526 w 13699015"/>
                  <a:gd name="connsiteY548" fmla="*/ 4082771 h 6683724"/>
                  <a:gd name="connsiteX549" fmla="*/ 7497613 w 13699015"/>
                  <a:gd name="connsiteY549" fmla="*/ 4015887 h 6683724"/>
                  <a:gd name="connsiteX550" fmla="*/ 7410004 w 13699015"/>
                  <a:gd name="connsiteY550" fmla="*/ 3953713 h 6683724"/>
                  <a:gd name="connsiteX551" fmla="*/ 7317684 w 13699015"/>
                  <a:gd name="connsiteY551" fmla="*/ 3882118 h 6683724"/>
                  <a:gd name="connsiteX552" fmla="*/ 7305438 w 13699015"/>
                  <a:gd name="connsiteY552" fmla="*/ 3832190 h 6683724"/>
                  <a:gd name="connsiteX553" fmla="*/ 7754788 w 13699015"/>
                  <a:gd name="connsiteY553" fmla="*/ 3552407 h 6683724"/>
                  <a:gd name="connsiteX554" fmla="*/ 8236167 w 13699015"/>
                  <a:gd name="connsiteY554" fmla="*/ 3770016 h 6683724"/>
                  <a:gd name="connsiteX555" fmla="*/ 8241819 w 13699015"/>
                  <a:gd name="connsiteY555" fmla="*/ 3856683 h 6683724"/>
                  <a:gd name="connsiteX556" fmla="*/ 8076963 w 13699015"/>
                  <a:gd name="connsiteY556" fmla="*/ 4054510 h 6683724"/>
                  <a:gd name="connsiteX557" fmla="*/ 7982760 w 13699015"/>
                  <a:gd name="connsiteY557" fmla="*/ 4074293 h 6683724"/>
                  <a:gd name="connsiteX558" fmla="*/ 13038650 w 13699015"/>
                  <a:gd name="connsiteY558" fmla="*/ 5449661 h 6683724"/>
                  <a:gd name="connsiteX559" fmla="*/ 12996259 w 13699015"/>
                  <a:gd name="connsiteY559" fmla="*/ 5472270 h 6683724"/>
                  <a:gd name="connsiteX560" fmla="*/ 12854012 w 13699015"/>
                  <a:gd name="connsiteY560" fmla="*/ 5434589 h 6683724"/>
                  <a:gd name="connsiteX561" fmla="*/ 12499808 w 13699015"/>
                  <a:gd name="connsiteY561" fmla="*/ 5190602 h 6683724"/>
                  <a:gd name="connsiteX562" fmla="*/ 12519590 w 13699015"/>
                  <a:gd name="connsiteY562" fmla="*/ 5127486 h 6683724"/>
                  <a:gd name="connsiteX563" fmla="*/ 12608142 w 13699015"/>
                  <a:gd name="connsiteY563" fmla="*/ 5138790 h 6683724"/>
                  <a:gd name="connsiteX564" fmla="*/ 12913361 w 13699015"/>
                  <a:gd name="connsiteY564" fmla="*/ 5314950 h 6683724"/>
                  <a:gd name="connsiteX565" fmla="*/ 13022636 w 13699015"/>
                  <a:gd name="connsiteY565" fmla="*/ 5402559 h 6683724"/>
                  <a:gd name="connsiteX566" fmla="*/ 13038650 w 13699015"/>
                  <a:gd name="connsiteY566" fmla="*/ 5449661 h 6683724"/>
                  <a:gd name="connsiteX0" fmla="*/ 13648146 w 13699015"/>
                  <a:gd name="connsiteY0" fmla="*/ 5810459 h 6683724"/>
                  <a:gd name="connsiteX1" fmla="*/ 13699015 w 13699015"/>
                  <a:gd name="connsiteY1" fmla="*/ 5798213 h 6683724"/>
                  <a:gd name="connsiteX2" fmla="*/ 13500247 w 13699015"/>
                  <a:gd name="connsiteY2" fmla="*/ 5772778 h 6683724"/>
                  <a:gd name="connsiteX3" fmla="*/ 13399449 w 13699015"/>
                  <a:gd name="connsiteY3" fmla="*/ 5786909 h 6683724"/>
                  <a:gd name="connsiteX4" fmla="*/ 13242129 w 13699015"/>
                  <a:gd name="connsiteY4" fmla="*/ 5629589 h 6683724"/>
                  <a:gd name="connsiteX5" fmla="*/ 13461623 w 13699015"/>
                  <a:gd name="connsiteY5" fmla="*/ 5629589 h 6683724"/>
                  <a:gd name="connsiteX6" fmla="*/ 13462565 w 13699015"/>
                  <a:gd name="connsiteY6" fmla="*/ 5614517 h 6683724"/>
                  <a:gd name="connsiteX7" fmla="*/ 13395681 w 13699015"/>
                  <a:gd name="connsiteY7" fmla="*/ 5604155 h 6683724"/>
                  <a:gd name="connsiteX8" fmla="*/ 13163941 w 13699015"/>
                  <a:gd name="connsiteY8" fmla="*/ 5549516 h 6683724"/>
                  <a:gd name="connsiteX9" fmla="*/ 13137564 w 13699015"/>
                  <a:gd name="connsiteY9" fmla="*/ 5521255 h 6683724"/>
                  <a:gd name="connsiteX10" fmla="*/ 13088579 w 13699015"/>
                  <a:gd name="connsiteY10" fmla="*/ 5387487 h 6683724"/>
                  <a:gd name="connsiteX11" fmla="*/ 13128144 w 13699015"/>
                  <a:gd name="connsiteY11" fmla="*/ 5243356 h 6683724"/>
                  <a:gd name="connsiteX12" fmla="*/ 13173362 w 13699015"/>
                  <a:gd name="connsiteY12" fmla="*/ 5217921 h 6683724"/>
                  <a:gd name="connsiteX13" fmla="*/ 13205391 w 13699015"/>
                  <a:gd name="connsiteY13" fmla="*/ 5181182 h 6683724"/>
                  <a:gd name="connsiteX14" fmla="*/ 13196912 w 13699015"/>
                  <a:gd name="connsiteY14" fmla="*/ 5174587 h 6683724"/>
                  <a:gd name="connsiteX15" fmla="*/ 13139449 w 13699015"/>
                  <a:gd name="connsiteY15" fmla="*/ 5205674 h 6683724"/>
                  <a:gd name="connsiteX16" fmla="*/ 13118723 w 13699015"/>
                  <a:gd name="connsiteY16" fmla="*/ 5162341 h 6683724"/>
                  <a:gd name="connsiteX17" fmla="*/ 13045245 w 13699015"/>
                  <a:gd name="connsiteY17" fmla="*/ 5189660 h 6683724"/>
                  <a:gd name="connsiteX18" fmla="*/ 12724011 w 13699015"/>
                  <a:gd name="connsiteY18" fmla="*/ 5095457 h 6683724"/>
                  <a:gd name="connsiteX19" fmla="*/ 12601547 w 13699015"/>
                  <a:gd name="connsiteY19" fmla="*/ 5047413 h 6683724"/>
                  <a:gd name="connsiteX20" fmla="*/ 12592127 w 13699015"/>
                  <a:gd name="connsiteY20" fmla="*/ 5045529 h 6683724"/>
                  <a:gd name="connsiteX21" fmla="*/ 12359445 w 13699015"/>
                  <a:gd name="connsiteY21" fmla="*/ 5034225 h 6683724"/>
                  <a:gd name="connsiteX22" fmla="*/ 12190821 w 13699015"/>
                  <a:gd name="connsiteY22" fmla="*/ 5045529 h 6683724"/>
                  <a:gd name="connsiteX23" fmla="*/ 11939298 w 13699015"/>
                  <a:gd name="connsiteY23" fmla="*/ 5018210 h 6683724"/>
                  <a:gd name="connsiteX24" fmla="*/ 11783863 w 13699015"/>
                  <a:gd name="connsiteY24" fmla="*/ 4979586 h 6683724"/>
                  <a:gd name="connsiteX25" fmla="*/ 12007124 w 13699015"/>
                  <a:gd name="connsiteY25" fmla="*/ 4919297 h 6683724"/>
                  <a:gd name="connsiteX26" fmla="*/ 12148429 w 13699015"/>
                  <a:gd name="connsiteY26" fmla="*/ 4949442 h 6683724"/>
                  <a:gd name="connsiteX27" fmla="*/ 12350024 w 13699015"/>
                  <a:gd name="connsiteY27" fmla="*/ 4953209 h 6683724"/>
                  <a:gd name="connsiteX28" fmla="*/ 12482851 w 13699015"/>
                  <a:gd name="connsiteY28" fmla="*/ 4905166 h 6683724"/>
                  <a:gd name="connsiteX29" fmla="*/ 12814447 w 13699015"/>
                  <a:gd name="connsiteY29" fmla="*/ 4787412 h 6683724"/>
                  <a:gd name="connsiteX30" fmla="*/ 13204448 w 13699015"/>
                  <a:gd name="connsiteY30" fmla="*/ 4827919 h 6683724"/>
                  <a:gd name="connsiteX31" fmla="*/ 13406043 w 13699015"/>
                  <a:gd name="connsiteY31" fmla="*/ 4762919 h 6683724"/>
                  <a:gd name="connsiteX32" fmla="*/ 13500247 w 13699015"/>
                  <a:gd name="connsiteY32" fmla="*/ 4680962 h 6683724"/>
                  <a:gd name="connsiteX33" fmla="*/ 13565247 w 13699015"/>
                  <a:gd name="connsiteY33" fmla="*/ 4629150 h 6683724"/>
                  <a:gd name="connsiteX34" fmla="*/ 13263796 w 13699015"/>
                  <a:gd name="connsiteY34" fmla="*/ 4721470 h 6683724"/>
                  <a:gd name="connsiteX35" fmla="*/ 12947274 w 13699015"/>
                  <a:gd name="connsiteY35" fmla="*/ 4744078 h 6683724"/>
                  <a:gd name="connsiteX36" fmla="*/ 12839882 w 13699015"/>
                  <a:gd name="connsiteY36" fmla="*/ 4646107 h 6683724"/>
                  <a:gd name="connsiteX37" fmla="*/ 12620388 w 13699015"/>
                  <a:gd name="connsiteY37" fmla="*/ 4753498 h 6683724"/>
                  <a:gd name="connsiteX38" fmla="*/ 12515822 w 13699015"/>
                  <a:gd name="connsiteY38" fmla="*/ 4801542 h 6683724"/>
                  <a:gd name="connsiteX39" fmla="*/ 12330242 w 13699015"/>
                  <a:gd name="connsiteY39" fmla="*/ 4859949 h 6683724"/>
                  <a:gd name="connsiteX40" fmla="*/ 12252053 w 13699015"/>
                  <a:gd name="connsiteY40" fmla="*/ 4870311 h 6683724"/>
                  <a:gd name="connsiteX41" fmla="*/ 12145604 w 13699015"/>
                  <a:gd name="connsiteY41" fmla="*/ 4873137 h 6683724"/>
                  <a:gd name="connsiteX42" fmla="*/ 11699080 w 13699015"/>
                  <a:gd name="connsiteY42" fmla="*/ 4878789 h 6683724"/>
                  <a:gd name="connsiteX43" fmla="*/ 11681181 w 13699015"/>
                  <a:gd name="connsiteY43" fmla="*/ 4883499 h 6683724"/>
                  <a:gd name="connsiteX44" fmla="*/ 11380672 w 13699015"/>
                  <a:gd name="connsiteY44" fmla="*/ 4960746 h 6683724"/>
                  <a:gd name="connsiteX45" fmla="*/ 10741032 w 13699015"/>
                  <a:gd name="connsiteY45" fmla="*/ 5014442 h 6683724"/>
                  <a:gd name="connsiteX46" fmla="*/ 10285088 w 13699015"/>
                  <a:gd name="connsiteY46" fmla="*/ 5184008 h 6683724"/>
                  <a:gd name="connsiteX47" fmla="*/ 9848927 w 13699015"/>
                  <a:gd name="connsiteY47" fmla="*/ 5320602 h 6683724"/>
                  <a:gd name="connsiteX48" fmla="*/ 9564433 w 13699015"/>
                  <a:gd name="connsiteY48" fmla="*/ 5253718 h 6683724"/>
                  <a:gd name="connsiteX49" fmla="*/ 9233780 w 13699015"/>
                  <a:gd name="connsiteY49" fmla="*/ 5013500 h 6683724"/>
                  <a:gd name="connsiteX50" fmla="*/ 9197983 w 13699015"/>
                  <a:gd name="connsiteY50" fmla="*/ 4977703 h 6683724"/>
                  <a:gd name="connsiteX51" fmla="*/ 9100011 w 13699015"/>
                  <a:gd name="connsiteY51" fmla="*/ 4895746 h 6683724"/>
                  <a:gd name="connsiteX52" fmla="*/ 8984141 w 13699015"/>
                  <a:gd name="connsiteY52" fmla="*/ 4856180 h 6683724"/>
                  <a:gd name="connsiteX53" fmla="*/ 8531965 w 13699015"/>
                  <a:gd name="connsiteY53" fmla="*/ 4596179 h 6683724"/>
                  <a:gd name="connsiteX54" fmla="*/ 8455660 w 13699015"/>
                  <a:gd name="connsiteY54" fmla="*/ 4550962 h 6683724"/>
                  <a:gd name="connsiteX55" fmla="*/ 8239935 w 13699015"/>
                  <a:gd name="connsiteY55" fmla="*/ 4379511 h 6683724"/>
                  <a:gd name="connsiteX56" fmla="*/ 8110876 w 13699015"/>
                  <a:gd name="connsiteY56" fmla="*/ 4190163 h 6683724"/>
                  <a:gd name="connsiteX57" fmla="*/ 8097688 w 13699015"/>
                  <a:gd name="connsiteY57" fmla="*/ 4144945 h 6683724"/>
                  <a:gd name="connsiteX58" fmla="*/ 8142906 w 13699015"/>
                  <a:gd name="connsiteY58" fmla="*/ 4121394 h 6683724"/>
                  <a:gd name="connsiteX59" fmla="*/ 8182471 w 13699015"/>
                  <a:gd name="connsiteY59" fmla="*/ 4107264 h 6683724"/>
                  <a:gd name="connsiteX60" fmla="*/ 8292689 w 13699015"/>
                  <a:gd name="connsiteY60" fmla="*/ 3945234 h 6683724"/>
                  <a:gd name="connsiteX61" fmla="*/ 8361457 w 13699015"/>
                  <a:gd name="connsiteY61" fmla="*/ 3937698 h 6683724"/>
                  <a:gd name="connsiteX62" fmla="*/ 8458487 w 13699015"/>
                  <a:gd name="connsiteY62" fmla="*/ 4005524 h 6683724"/>
                  <a:gd name="connsiteX63" fmla="*/ 8705299 w 13699015"/>
                  <a:gd name="connsiteY63" fmla="*/ 4225960 h 6683724"/>
                  <a:gd name="connsiteX64" fmla="*/ 8946460 w 13699015"/>
                  <a:gd name="connsiteY64" fmla="*/ 4467121 h 6683724"/>
                  <a:gd name="connsiteX65" fmla="*/ 8990735 w 13699015"/>
                  <a:gd name="connsiteY65" fmla="*/ 4490672 h 6683724"/>
                  <a:gd name="connsiteX66" fmla="*/ 8744864 w 13699015"/>
                  <a:gd name="connsiteY66" fmla="*/ 4162844 h 6683724"/>
                  <a:gd name="connsiteX67" fmla="*/ 8451892 w 13699015"/>
                  <a:gd name="connsiteY67" fmla="*/ 3891538 h 6683724"/>
                  <a:gd name="connsiteX68" fmla="*/ 8615806 w 13699015"/>
                  <a:gd name="connsiteY68" fmla="*/ 3899075 h 6683724"/>
                  <a:gd name="connsiteX69" fmla="*/ 8763705 w 13699015"/>
                  <a:gd name="connsiteY69" fmla="*/ 3969727 h 6683724"/>
                  <a:gd name="connsiteX70" fmla="*/ 8897474 w 13699015"/>
                  <a:gd name="connsiteY70" fmla="*/ 3984800 h 6683724"/>
                  <a:gd name="connsiteX71" fmla="*/ 8818343 w 13699015"/>
                  <a:gd name="connsiteY71" fmla="*/ 3943350 h 6683724"/>
                  <a:gd name="connsiteX72" fmla="*/ 8646893 w 13699015"/>
                  <a:gd name="connsiteY72" fmla="*/ 3840669 h 6683724"/>
                  <a:gd name="connsiteX73" fmla="*/ 8593197 w 13699015"/>
                  <a:gd name="connsiteY73" fmla="*/ 3771900 h 6683724"/>
                  <a:gd name="connsiteX74" fmla="*/ 8569646 w 13699015"/>
                  <a:gd name="connsiteY74" fmla="*/ 3721030 h 6683724"/>
                  <a:gd name="connsiteX75" fmla="*/ 8522545 w 13699015"/>
                  <a:gd name="connsiteY75" fmla="*/ 3754001 h 6683724"/>
                  <a:gd name="connsiteX76" fmla="*/ 8447182 w 13699015"/>
                  <a:gd name="connsiteY76" fmla="*/ 3790741 h 6683724"/>
                  <a:gd name="connsiteX77" fmla="*/ 8347326 w 13699015"/>
                  <a:gd name="connsiteY77" fmla="*/ 3732335 h 6683724"/>
                  <a:gd name="connsiteX78" fmla="*/ 8055296 w 13699015"/>
                  <a:gd name="connsiteY78" fmla="*/ 3520377 h 6683724"/>
                  <a:gd name="connsiteX79" fmla="*/ 7870658 w 13699015"/>
                  <a:gd name="connsiteY79" fmla="*/ 3483638 h 6683724"/>
                  <a:gd name="connsiteX80" fmla="*/ 7820730 w 13699015"/>
                  <a:gd name="connsiteY80" fmla="*/ 3475160 h 6683724"/>
                  <a:gd name="connsiteX81" fmla="*/ 7951672 w 13699015"/>
                  <a:gd name="connsiteY81" fmla="*/ 3357406 h 6683724"/>
                  <a:gd name="connsiteX82" fmla="*/ 8246529 w 13699015"/>
                  <a:gd name="connsiteY82" fmla="*/ 3348927 h 6683724"/>
                  <a:gd name="connsiteX83" fmla="*/ 8285152 w 13699015"/>
                  <a:gd name="connsiteY83" fmla="*/ 3336681 h 6683724"/>
                  <a:gd name="connsiteX84" fmla="*/ 8283268 w 13699015"/>
                  <a:gd name="connsiteY84" fmla="*/ 3322551 h 6683724"/>
                  <a:gd name="connsiteX85" fmla="*/ 8236167 w 13699015"/>
                  <a:gd name="connsiteY85" fmla="*/ 3315956 h 6683724"/>
                  <a:gd name="connsiteX86" fmla="*/ 8024209 w 13699015"/>
                  <a:gd name="connsiteY86" fmla="*/ 3282985 h 6683724"/>
                  <a:gd name="connsiteX87" fmla="*/ 8008194 w 13699015"/>
                  <a:gd name="connsiteY87" fmla="*/ 3225521 h 6683724"/>
                  <a:gd name="connsiteX88" fmla="*/ 8367109 w 13699015"/>
                  <a:gd name="connsiteY88" fmla="*/ 2815737 h 6683724"/>
                  <a:gd name="connsiteX89" fmla="*/ 8494284 w 13699015"/>
                  <a:gd name="connsiteY89" fmla="*/ 2665011 h 6683724"/>
                  <a:gd name="connsiteX90" fmla="*/ 8612980 w 13699015"/>
                  <a:gd name="connsiteY90" fmla="*/ 2525591 h 6683724"/>
                  <a:gd name="connsiteX91" fmla="*/ 8711893 w 13699015"/>
                  <a:gd name="connsiteY91" fmla="*/ 2382401 h 6683724"/>
                  <a:gd name="connsiteX92" fmla="*/ 8864503 w 13699015"/>
                  <a:gd name="connsiteY92" fmla="*/ 2246749 h 6683724"/>
                  <a:gd name="connsiteX93" fmla="*/ 8953054 w 13699015"/>
                  <a:gd name="connsiteY93" fmla="*/ 2260879 h 6683724"/>
                  <a:gd name="connsiteX94" fmla="*/ 9069866 w 13699015"/>
                  <a:gd name="connsiteY94" fmla="*/ 2304213 h 6683724"/>
                  <a:gd name="connsiteX95" fmla="*/ 9245084 w 13699015"/>
                  <a:gd name="connsiteY95" fmla="*/ 2325879 h 6683724"/>
                  <a:gd name="connsiteX96" fmla="*/ 9322330 w 13699015"/>
                  <a:gd name="connsiteY96" fmla="*/ 2344720 h 6683724"/>
                  <a:gd name="connsiteX97" fmla="*/ 9474940 w 13699015"/>
                  <a:gd name="connsiteY97" fmla="*/ 2409720 h 6683724"/>
                  <a:gd name="connsiteX98" fmla="*/ 9650158 w 13699015"/>
                  <a:gd name="connsiteY98" fmla="*/ 2456822 h 6683724"/>
                  <a:gd name="connsiteX99" fmla="*/ 9666173 w 13699015"/>
                  <a:gd name="connsiteY99" fmla="*/ 2449286 h 6683724"/>
                  <a:gd name="connsiteX100" fmla="*/ 10045812 w 13699015"/>
                  <a:gd name="connsiteY100" fmla="*/ 2274068 h 6683724"/>
                  <a:gd name="connsiteX101" fmla="*/ 10170160 w 13699015"/>
                  <a:gd name="connsiteY101" fmla="*/ 2309865 h 6683724"/>
                  <a:gd name="connsiteX102" fmla="*/ 10172044 w 13699015"/>
                  <a:gd name="connsiteY102" fmla="*/ 2310807 h 6683724"/>
                  <a:gd name="connsiteX103" fmla="*/ 10445234 w 13699015"/>
                  <a:gd name="connsiteY103" fmla="*/ 2322111 h 6683724"/>
                  <a:gd name="connsiteX104" fmla="*/ 10454654 w 13699015"/>
                  <a:gd name="connsiteY104" fmla="*/ 2219430 h 6683724"/>
                  <a:gd name="connsiteX105" fmla="*/ 10405668 w 13699015"/>
                  <a:gd name="connsiteY105" fmla="*/ 2232618 h 6683724"/>
                  <a:gd name="connsiteX106" fmla="*/ 10154146 w 13699015"/>
                  <a:gd name="connsiteY106" fmla="*/ 2226024 h 6683724"/>
                  <a:gd name="connsiteX107" fmla="*/ 10041102 w 13699015"/>
                  <a:gd name="connsiteY107" fmla="*/ 2217546 h 6683724"/>
                  <a:gd name="connsiteX108" fmla="*/ 9849869 w 13699015"/>
                  <a:gd name="connsiteY108" fmla="*/ 2316459 h 6683724"/>
                  <a:gd name="connsiteX109" fmla="*/ 9775449 w 13699015"/>
                  <a:gd name="connsiteY109" fmla="*/ 2354140 h 6683724"/>
                  <a:gd name="connsiteX110" fmla="*/ 9587984 w 13699015"/>
                  <a:gd name="connsiteY110" fmla="*/ 2367329 h 6683724"/>
                  <a:gd name="connsiteX111" fmla="*/ 9485303 w 13699015"/>
                  <a:gd name="connsiteY111" fmla="*/ 2299503 h 6683724"/>
                  <a:gd name="connsiteX112" fmla="*/ 9540882 w 13699015"/>
                  <a:gd name="connsiteY112" fmla="*/ 2215662 h 6683724"/>
                  <a:gd name="connsiteX113" fmla="*/ 9618129 w 13699015"/>
                  <a:gd name="connsiteY113" fmla="*/ 2136531 h 6683724"/>
                  <a:gd name="connsiteX114" fmla="*/ 9668999 w 13699015"/>
                  <a:gd name="connsiteY114" fmla="*/ 1956603 h 6683724"/>
                  <a:gd name="connsiteX115" fmla="*/ 9717043 w 13699015"/>
                  <a:gd name="connsiteY115" fmla="*/ 1861457 h 6683724"/>
                  <a:gd name="connsiteX116" fmla="*/ 9940304 w 13699015"/>
                  <a:gd name="connsiteY116" fmla="*/ 1649500 h 6683724"/>
                  <a:gd name="connsiteX117" fmla="*/ 10158856 w 13699015"/>
                  <a:gd name="connsiteY117" fmla="*/ 1461093 h 6683724"/>
                  <a:gd name="connsiteX118" fmla="*/ 10212552 w 13699015"/>
                  <a:gd name="connsiteY118" fmla="*/ 1486528 h 6683724"/>
                  <a:gd name="connsiteX119" fmla="*/ 10261537 w 13699015"/>
                  <a:gd name="connsiteY119" fmla="*/ 1534572 h 6683724"/>
                  <a:gd name="connsiteX120" fmla="*/ 10359509 w 13699015"/>
                  <a:gd name="connsiteY120" fmla="*/ 1566601 h 6683724"/>
                  <a:gd name="connsiteX121" fmla="*/ 10475379 w 13699015"/>
                  <a:gd name="connsiteY121" fmla="*/ 1596746 h 6683724"/>
                  <a:gd name="connsiteX122" fmla="*/ 10594075 w 13699015"/>
                  <a:gd name="connsiteY122" fmla="*/ 1484644 h 6683724"/>
                  <a:gd name="connsiteX123" fmla="*/ 10640235 w 13699015"/>
                  <a:gd name="connsiteY123" fmla="*/ 1465803 h 6683724"/>
                  <a:gd name="connsiteX124" fmla="*/ 10854076 w 13699015"/>
                  <a:gd name="connsiteY124" fmla="*/ 1437542 h 6683724"/>
                  <a:gd name="connsiteX125" fmla="*/ 10847482 w 13699015"/>
                  <a:gd name="connsiteY125" fmla="*/ 1429064 h 6683724"/>
                  <a:gd name="connsiteX126" fmla="*/ 10898352 w 13699015"/>
                  <a:gd name="connsiteY126" fmla="*/ 1374426 h 6683724"/>
                  <a:gd name="connsiteX127" fmla="*/ 10836177 w 13699015"/>
                  <a:gd name="connsiteY127" fmla="*/ 1393267 h 6683724"/>
                  <a:gd name="connsiteX128" fmla="*/ 10667554 w 13699015"/>
                  <a:gd name="connsiteY128" fmla="*/ 1443195 h 6683724"/>
                  <a:gd name="connsiteX129" fmla="*/ 10622336 w 13699015"/>
                  <a:gd name="connsiteY129" fmla="*/ 1421528 h 6683724"/>
                  <a:gd name="connsiteX130" fmla="*/ 10497045 w 13699015"/>
                  <a:gd name="connsiteY130" fmla="*/ 1458267 h 6683724"/>
                  <a:gd name="connsiteX131" fmla="*/ 10281320 w 13699015"/>
                  <a:gd name="connsiteY131" fmla="*/ 1418702 h 6683724"/>
                  <a:gd name="connsiteX132" fmla="*/ 10101392 w 13699015"/>
                  <a:gd name="connsiteY132" fmla="*/ 1442253 h 6683724"/>
                  <a:gd name="connsiteX133" fmla="*/ 9893203 w 13699015"/>
                  <a:gd name="connsiteY133" fmla="*/ 1620297 h 6683724"/>
                  <a:gd name="connsiteX134" fmla="*/ 9879072 w 13699015"/>
                  <a:gd name="connsiteY134" fmla="*/ 1649500 h 6683724"/>
                  <a:gd name="connsiteX135" fmla="*/ 9766028 w 13699015"/>
                  <a:gd name="connsiteY135" fmla="*/ 1796457 h 6683724"/>
                  <a:gd name="connsiteX136" fmla="*/ 9663347 w 13699015"/>
                  <a:gd name="connsiteY136" fmla="*/ 1763486 h 6683724"/>
                  <a:gd name="connsiteX137" fmla="*/ 9632260 w 13699015"/>
                  <a:gd name="connsiteY137" fmla="*/ 1702254 h 6683724"/>
                  <a:gd name="connsiteX138" fmla="*/ 9618129 w 13699015"/>
                  <a:gd name="connsiteY138" fmla="*/ 1706022 h 6683724"/>
                  <a:gd name="connsiteX139" fmla="*/ 9582332 w 13699015"/>
                  <a:gd name="connsiteY139" fmla="*/ 1959429 h 6683724"/>
                  <a:gd name="connsiteX140" fmla="*/ 9577622 w 13699015"/>
                  <a:gd name="connsiteY140" fmla="*/ 1986748 h 6683724"/>
                  <a:gd name="connsiteX141" fmla="*/ 9471172 w 13699015"/>
                  <a:gd name="connsiteY141" fmla="*/ 2201531 h 6683724"/>
                  <a:gd name="connsiteX142" fmla="*/ 9344940 w 13699015"/>
                  <a:gd name="connsiteY142" fmla="*/ 2238271 h 6683724"/>
                  <a:gd name="connsiteX143" fmla="*/ 9205519 w 13699015"/>
                  <a:gd name="connsiteY143" fmla="*/ 2218488 h 6683724"/>
                  <a:gd name="connsiteX144" fmla="*/ 9002982 w 13699015"/>
                  <a:gd name="connsiteY144" fmla="*/ 2073415 h 6683724"/>
                  <a:gd name="connsiteX145" fmla="*/ 9000156 w 13699015"/>
                  <a:gd name="connsiteY145" fmla="*/ 2047038 h 6683724"/>
                  <a:gd name="connsiteX146" fmla="*/ 9106605 w 13699015"/>
                  <a:gd name="connsiteY146" fmla="*/ 1808703 h 6683724"/>
                  <a:gd name="connsiteX147" fmla="*/ 9132040 w 13699015"/>
                  <a:gd name="connsiteY147" fmla="*/ 1755949 h 6683724"/>
                  <a:gd name="connsiteX148" fmla="*/ 9219649 w 13699015"/>
                  <a:gd name="connsiteY148" fmla="*/ 1588268 h 6683724"/>
                  <a:gd name="connsiteX149" fmla="*/ 9392041 w 13699015"/>
                  <a:gd name="connsiteY149" fmla="*/ 1421528 h 6683724"/>
                  <a:gd name="connsiteX150" fmla="*/ 9502259 w 13699015"/>
                  <a:gd name="connsiteY150" fmla="*/ 1347107 h 6683724"/>
                  <a:gd name="connsiteX151" fmla="*/ 9533346 w 13699015"/>
                  <a:gd name="connsiteY151" fmla="*/ 1321672 h 6683724"/>
                  <a:gd name="connsiteX152" fmla="*/ 9635086 w 13699015"/>
                  <a:gd name="connsiteY152" fmla="*/ 1174715 h 6683724"/>
                  <a:gd name="connsiteX153" fmla="*/ 9837623 w 13699015"/>
                  <a:gd name="connsiteY153" fmla="*/ 1012685 h 6683724"/>
                  <a:gd name="connsiteX154" fmla="*/ 10059943 w 13699015"/>
                  <a:gd name="connsiteY154" fmla="*/ 923192 h 6683724"/>
                  <a:gd name="connsiteX155" fmla="*/ 10156972 w 13699015"/>
                  <a:gd name="connsiteY155" fmla="*/ 852540 h 6683724"/>
                  <a:gd name="connsiteX156" fmla="*/ 10297334 w 13699015"/>
                  <a:gd name="connsiteY156" fmla="*/ 677322 h 6683724"/>
                  <a:gd name="connsiteX157" fmla="*/ 10545090 w 13699015"/>
                  <a:gd name="connsiteY157" fmla="*/ 526596 h 6683724"/>
                  <a:gd name="connsiteX158" fmla="*/ 10579002 w 13699015"/>
                  <a:gd name="connsiteY158" fmla="*/ 512466 h 6683724"/>
                  <a:gd name="connsiteX159" fmla="*/ 10931323 w 13699015"/>
                  <a:gd name="connsiteY159" fmla="*/ 422973 h 6683724"/>
                  <a:gd name="connsiteX160" fmla="*/ 11196034 w 13699015"/>
                  <a:gd name="connsiteY160" fmla="*/ 398480 h 6683724"/>
                  <a:gd name="connsiteX161" fmla="*/ 11194150 w 13699015"/>
                  <a:gd name="connsiteY161" fmla="*/ 389060 h 6683724"/>
                  <a:gd name="connsiteX162" fmla="*/ 10810742 w 13699015"/>
                  <a:gd name="connsiteY162" fmla="*/ 389060 h 6683724"/>
                  <a:gd name="connsiteX163" fmla="*/ 10829583 w 13699015"/>
                  <a:gd name="connsiteY163" fmla="*/ 361741 h 6683724"/>
                  <a:gd name="connsiteX164" fmla="*/ 10904004 w 13699015"/>
                  <a:gd name="connsiteY164" fmla="*/ 255291 h 6683724"/>
                  <a:gd name="connsiteX165" fmla="*/ 10919076 w 13699015"/>
                  <a:gd name="connsiteY165" fmla="*/ 190291 h 6683724"/>
                  <a:gd name="connsiteX166" fmla="*/ 10974656 w 13699015"/>
                  <a:gd name="connsiteY166" fmla="*/ 0 h 6683724"/>
                  <a:gd name="connsiteX167" fmla="*/ 10946395 w 13699015"/>
                  <a:gd name="connsiteY167" fmla="*/ 29203 h 6683724"/>
                  <a:gd name="connsiteX168" fmla="*/ 10885163 w 13699015"/>
                  <a:gd name="connsiteY168" fmla="*/ 249639 h 6683724"/>
                  <a:gd name="connsiteX169" fmla="*/ 10846540 w 13699015"/>
                  <a:gd name="connsiteY169" fmla="*/ 324059 h 6683724"/>
                  <a:gd name="connsiteX170" fmla="*/ 10493278 w 13699015"/>
                  <a:gd name="connsiteY170" fmla="*/ 487031 h 6683724"/>
                  <a:gd name="connsiteX171" fmla="*/ 10339726 w 13699015"/>
                  <a:gd name="connsiteY171" fmla="*/ 572756 h 6683724"/>
                  <a:gd name="connsiteX172" fmla="*/ 10072189 w 13699015"/>
                  <a:gd name="connsiteY172" fmla="*/ 845004 h 6683724"/>
                  <a:gd name="connsiteX173" fmla="*/ 9825376 w 13699015"/>
                  <a:gd name="connsiteY173" fmla="*/ 967468 h 6683724"/>
                  <a:gd name="connsiteX174" fmla="*/ 9682187 w 13699015"/>
                  <a:gd name="connsiteY174" fmla="*/ 1032468 h 6683724"/>
                  <a:gd name="connsiteX175" fmla="*/ 9554071 w 13699015"/>
                  <a:gd name="connsiteY175" fmla="*/ 1130440 h 6683724"/>
                  <a:gd name="connsiteX176" fmla="*/ 9544651 w 13699015"/>
                  <a:gd name="connsiteY176" fmla="*/ 1178483 h 6683724"/>
                  <a:gd name="connsiteX177" fmla="*/ 9448563 w 13699015"/>
                  <a:gd name="connsiteY177" fmla="*/ 1287759 h 6683724"/>
                  <a:gd name="connsiteX178" fmla="*/ 9409940 w 13699015"/>
                  <a:gd name="connsiteY178" fmla="*/ 1316962 h 6683724"/>
                  <a:gd name="connsiteX179" fmla="*/ 9536172 w 13699015"/>
                  <a:gd name="connsiteY179" fmla="*/ 1141744 h 6683724"/>
                  <a:gd name="connsiteX180" fmla="*/ 9461752 w 13699015"/>
                  <a:gd name="connsiteY180" fmla="*/ 1124787 h 6683724"/>
                  <a:gd name="connsiteX181" fmla="*/ 9578564 w 13699015"/>
                  <a:gd name="connsiteY181" fmla="*/ 790366 h 6683724"/>
                  <a:gd name="connsiteX182" fmla="*/ 9457042 w 13699015"/>
                  <a:gd name="connsiteY182" fmla="*/ 837467 h 6683724"/>
                  <a:gd name="connsiteX183" fmla="*/ 9403346 w 13699015"/>
                  <a:gd name="connsiteY183" fmla="*/ 1141744 h 6683724"/>
                  <a:gd name="connsiteX184" fmla="*/ 9355302 w 13699015"/>
                  <a:gd name="connsiteY184" fmla="*/ 1105005 h 6683724"/>
                  <a:gd name="connsiteX185" fmla="*/ 9344940 w 13699015"/>
                  <a:gd name="connsiteY185" fmla="*/ 1111599 h 6683724"/>
                  <a:gd name="connsiteX186" fmla="*/ 9355302 w 13699015"/>
                  <a:gd name="connsiteY186" fmla="*/ 1158701 h 6683724"/>
                  <a:gd name="connsiteX187" fmla="*/ 9364722 w 13699015"/>
                  <a:gd name="connsiteY187" fmla="*/ 1240657 h 6683724"/>
                  <a:gd name="connsiteX188" fmla="*/ 9327041 w 13699015"/>
                  <a:gd name="connsiteY188" fmla="*/ 1360296 h 6683724"/>
                  <a:gd name="connsiteX189" fmla="*/ 9269577 w 13699015"/>
                  <a:gd name="connsiteY189" fmla="*/ 1460151 h 6683724"/>
                  <a:gd name="connsiteX190" fmla="*/ 9123562 w 13699015"/>
                  <a:gd name="connsiteY190" fmla="*/ 1593920 h 6683724"/>
                  <a:gd name="connsiteX191" fmla="*/ 9109431 w 13699015"/>
                  <a:gd name="connsiteY191" fmla="*/ 1583558 h 6683724"/>
                  <a:gd name="connsiteX192" fmla="*/ 9068924 w 13699015"/>
                  <a:gd name="connsiteY192" fmla="*/ 1672109 h 6683724"/>
                  <a:gd name="connsiteX193" fmla="*/ 8946460 w 13699015"/>
                  <a:gd name="connsiteY193" fmla="*/ 1958487 h 6683724"/>
                  <a:gd name="connsiteX194" fmla="*/ 8787256 w 13699015"/>
                  <a:gd name="connsiteY194" fmla="*/ 2214720 h 6683724"/>
                  <a:gd name="connsiteX195" fmla="*/ 8666676 w 13699015"/>
                  <a:gd name="connsiteY195" fmla="*/ 2342836 h 6683724"/>
                  <a:gd name="connsiteX196" fmla="*/ 8453777 w 13699015"/>
                  <a:gd name="connsiteY196" fmla="*/ 2616026 h 6683724"/>
                  <a:gd name="connsiteX197" fmla="*/ 8206964 w 13699015"/>
                  <a:gd name="connsiteY197" fmla="*/ 2880737 h 6683724"/>
                  <a:gd name="connsiteX198" fmla="*/ 8071311 w 13699015"/>
                  <a:gd name="connsiteY198" fmla="*/ 3028636 h 6683724"/>
                  <a:gd name="connsiteX199" fmla="*/ 8058123 w 13699015"/>
                  <a:gd name="connsiteY199" fmla="*/ 3022042 h 6683724"/>
                  <a:gd name="connsiteX200" fmla="*/ 8059064 w 13699015"/>
                  <a:gd name="connsiteY200" fmla="*/ 2970230 h 6683724"/>
                  <a:gd name="connsiteX201" fmla="*/ 8141963 w 13699015"/>
                  <a:gd name="connsiteY201" fmla="*/ 2835519 h 6683724"/>
                  <a:gd name="connsiteX202" fmla="*/ 8343559 w 13699015"/>
                  <a:gd name="connsiteY202" fmla="*/ 2605663 h 6683724"/>
                  <a:gd name="connsiteX203" fmla="*/ 8338848 w 13699015"/>
                  <a:gd name="connsiteY203" fmla="*/ 2531243 h 6683724"/>
                  <a:gd name="connsiteX204" fmla="*/ 8313413 w 13699015"/>
                  <a:gd name="connsiteY204" fmla="*/ 2566098 h 6683724"/>
                  <a:gd name="connsiteX205" fmla="*/ 8093920 w 13699015"/>
                  <a:gd name="connsiteY205" fmla="*/ 2822331 h 6683724"/>
                  <a:gd name="connsiteX206" fmla="*/ 8033629 w 13699015"/>
                  <a:gd name="connsiteY206" fmla="*/ 2904288 h 6683724"/>
                  <a:gd name="connsiteX207" fmla="*/ 7986528 w 13699015"/>
                  <a:gd name="connsiteY207" fmla="*/ 2959868 h 6683724"/>
                  <a:gd name="connsiteX208" fmla="*/ 7974282 w 13699015"/>
                  <a:gd name="connsiteY208" fmla="*/ 3018274 h 6683724"/>
                  <a:gd name="connsiteX209" fmla="*/ 7978050 w 13699015"/>
                  <a:gd name="connsiteY209" fmla="*/ 3119071 h 6683724"/>
                  <a:gd name="connsiteX210" fmla="*/ 7801890 w 13699015"/>
                  <a:gd name="connsiteY210" fmla="*/ 3315956 h 6683724"/>
                  <a:gd name="connsiteX211" fmla="*/ 7713338 w 13699015"/>
                  <a:gd name="connsiteY211" fmla="*/ 3367768 h 6683724"/>
                  <a:gd name="connsiteX212" fmla="*/ 7456163 w 13699015"/>
                  <a:gd name="connsiteY212" fmla="*/ 3458203 h 6683724"/>
                  <a:gd name="connsiteX213" fmla="*/ 7369496 w 13699015"/>
                  <a:gd name="connsiteY213" fmla="*/ 3503421 h 6683724"/>
                  <a:gd name="connsiteX214" fmla="*/ 7179205 w 13699015"/>
                  <a:gd name="connsiteY214" fmla="*/ 3684291 h 6683724"/>
                  <a:gd name="connsiteX215" fmla="*/ 6739276 w 13699015"/>
                  <a:gd name="connsiteY215" fmla="*/ 3752117 h 6683724"/>
                  <a:gd name="connsiteX216" fmla="*/ 6693117 w 13699015"/>
                  <a:gd name="connsiteY216" fmla="*/ 3685233 h 6683724"/>
                  <a:gd name="connsiteX217" fmla="*/ 6673334 w 13699015"/>
                  <a:gd name="connsiteY217" fmla="*/ 3650378 h 6683724"/>
                  <a:gd name="connsiteX218" fmla="*/ 6650725 w 13699015"/>
                  <a:gd name="connsiteY218" fmla="*/ 3683349 h 6683724"/>
                  <a:gd name="connsiteX219" fmla="*/ 6635653 w 13699015"/>
                  <a:gd name="connsiteY219" fmla="*/ 3721030 h 6683724"/>
                  <a:gd name="connsiteX220" fmla="*/ 6461376 w 13699015"/>
                  <a:gd name="connsiteY220" fmla="*/ 3729509 h 6683724"/>
                  <a:gd name="connsiteX221" fmla="*/ 6404854 w 13699015"/>
                  <a:gd name="connsiteY221" fmla="*/ 3702190 h 6683724"/>
                  <a:gd name="connsiteX222" fmla="*/ 6373768 w 13699015"/>
                  <a:gd name="connsiteY222" fmla="*/ 3623059 h 6683724"/>
                  <a:gd name="connsiteX223" fmla="*/ 6511304 w 13699015"/>
                  <a:gd name="connsiteY223" fmla="*/ 3421464 h 6683724"/>
                  <a:gd name="connsiteX224" fmla="*/ 6557464 w 13699015"/>
                  <a:gd name="connsiteY224" fmla="*/ 3392261 h 6683724"/>
                  <a:gd name="connsiteX225" fmla="*/ 6585725 w 13699015"/>
                  <a:gd name="connsiteY225" fmla="*/ 3462913 h 6683724"/>
                  <a:gd name="connsiteX226" fmla="*/ 6597971 w 13699015"/>
                  <a:gd name="connsiteY226" fmla="*/ 3460087 h 6683724"/>
                  <a:gd name="connsiteX227" fmla="*/ 6592319 w 13699015"/>
                  <a:gd name="connsiteY227" fmla="*/ 3409217 h 6683724"/>
                  <a:gd name="connsiteX228" fmla="*/ 6608334 w 13699015"/>
                  <a:gd name="connsiteY228" fmla="*/ 3364942 h 6683724"/>
                  <a:gd name="connsiteX229" fmla="*/ 6691232 w 13699015"/>
                  <a:gd name="connsiteY229" fmla="*/ 3282043 h 6683724"/>
                  <a:gd name="connsiteX230" fmla="*/ 6806161 w 13699015"/>
                  <a:gd name="connsiteY230" fmla="*/ 3213275 h 6683724"/>
                  <a:gd name="connsiteX231" fmla="*/ 7076524 w 13699015"/>
                  <a:gd name="connsiteY231" fmla="*/ 3026752 h 6683724"/>
                  <a:gd name="connsiteX232" fmla="*/ 7392105 w 13699015"/>
                  <a:gd name="connsiteY232" fmla="*/ 2806316 h 6683724"/>
                  <a:gd name="connsiteX233" fmla="*/ 7426018 w 13699015"/>
                  <a:gd name="connsiteY233" fmla="*/ 2786534 h 6683724"/>
                  <a:gd name="connsiteX234" fmla="*/ 7417540 w 13699015"/>
                  <a:gd name="connsiteY234" fmla="*/ 2765809 h 6683724"/>
                  <a:gd name="connsiteX235" fmla="*/ 7265873 w 13699015"/>
                  <a:gd name="connsiteY235" fmla="*/ 2815737 h 6683724"/>
                  <a:gd name="connsiteX236" fmla="*/ 7195220 w 13699015"/>
                  <a:gd name="connsiteY236" fmla="*/ 2767693 h 6683724"/>
                  <a:gd name="connsiteX237" fmla="*/ 7195220 w 13699015"/>
                  <a:gd name="connsiteY237" fmla="*/ 2738490 h 6683724"/>
                  <a:gd name="connsiteX238" fmla="*/ 7231017 w 13699015"/>
                  <a:gd name="connsiteY238" fmla="*/ 2626388 h 6683724"/>
                  <a:gd name="connsiteX239" fmla="*/ 7353482 w 13699015"/>
                  <a:gd name="connsiteY239" fmla="*/ 2471895 h 6683724"/>
                  <a:gd name="connsiteX240" fmla="*/ 7372322 w 13699015"/>
                  <a:gd name="connsiteY240" fmla="*/ 2407836 h 6683724"/>
                  <a:gd name="connsiteX241" fmla="*/ 7381743 w 13699015"/>
                  <a:gd name="connsiteY241" fmla="*/ 2336242 h 6683724"/>
                  <a:gd name="connsiteX242" fmla="*/ 7442033 w 13699015"/>
                  <a:gd name="connsiteY242" fmla="*/ 2219430 h 6683724"/>
                  <a:gd name="connsiteX243" fmla="*/ 7501381 w 13699015"/>
                  <a:gd name="connsiteY243" fmla="*/ 2173270 h 6683724"/>
                  <a:gd name="connsiteX244" fmla="*/ 7615367 w 13699015"/>
                  <a:gd name="connsiteY244" fmla="*/ 2140299 h 6683724"/>
                  <a:gd name="connsiteX245" fmla="*/ 7527758 w 13699015"/>
                  <a:gd name="connsiteY245" fmla="*/ 2145009 h 6683724"/>
                  <a:gd name="connsiteX246" fmla="*/ 7479714 w 13699015"/>
                  <a:gd name="connsiteY246" fmla="*/ 2139357 h 6683724"/>
                  <a:gd name="connsiteX247" fmla="*/ 7490076 w 13699015"/>
                  <a:gd name="connsiteY247" fmla="*/ 2092255 h 6683724"/>
                  <a:gd name="connsiteX248" fmla="*/ 7564497 w 13699015"/>
                  <a:gd name="connsiteY248" fmla="*/ 2007472 h 6683724"/>
                  <a:gd name="connsiteX249" fmla="*/ 7647396 w 13699015"/>
                  <a:gd name="connsiteY249" fmla="*/ 1916095 h 6683724"/>
                  <a:gd name="connsiteX250" fmla="*/ 7637034 w 13699015"/>
                  <a:gd name="connsiteY250" fmla="*/ 1905733 h 6683724"/>
                  <a:gd name="connsiteX251" fmla="*/ 7489135 w 13699015"/>
                  <a:gd name="connsiteY251" fmla="*/ 2047038 h 6683724"/>
                  <a:gd name="connsiteX252" fmla="*/ 7485366 w 13699015"/>
                  <a:gd name="connsiteY252" fmla="*/ 1997110 h 6683724"/>
                  <a:gd name="connsiteX253" fmla="*/ 7430728 w 13699015"/>
                  <a:gd name="connsiteY253" fmla="*/ 1870878 h 6683724"/>
                  <a:gd name="connsiteX254" fmla="*/ 7376091 w 13699015"/>
                  <a:gd name="connsiteY254" fmla="*/ 1771022 h 6683724"/>
                  <a:gd name="connsiteX255" fmla="*/ 7380801 w 13699015"/>
                  <a:gd name="connsiteY255" fmla="*/ 1522325 h 6683724"/>
                  <a:gd name="connsiteX256" fmla="*/ 7427902 w 13699015"/>
                  <a:gd name="connsiteY256" fmla="*/ 1235005 h 6683724"/>
                  <a:gd name="connsiteX257" fmla="*/ 7477830 w 13699015"/>
                  <a:gd name="connsiteY257" fmla="*/ 1115367 h 6683724"/>
                  <a:gd name="connsiteX258" fmla="*/ 7452395 w 13699015"/>
                  <a:gd name="connsiteY258" fmla="*/ 1067323 h 6683724"/>
                  <a:gd name="connsiteX259" fmla="*/ 7421308 w 13699015"/>
                  <a:gd name="connsiteY259" fmla="*/ 1153048 h 6683724"/>
                  <a:gd name="connsiteX260" fmla="*/ 7344061 w 13699015"/>
                  <a:gd name="connsiteY260" fmla="*/ 1568485 h 6683724"/>
                  <a:gd name="connsiteX261" fmla="*/ 7328989 w 13699015"/>
                  <a:gd name="connsiteY261" fmla="*/ 1697543 h 6683724"/>
                  <a:gd name="connsiteX262" fmla="*/ 7410946 w 13699015"/>
                  <a:gd name="connsiteY262" fmla="*/ 2039501 h 6683724"/>
                  <a:gd name="connsiteX263" fmla="*/ 7403410 w 13699015"/>
                  <a:gd name="connsiteY263" fmla="*/ 2200589 h 6683724"/>
                  <a:gd name="connsiteX264" fmla="*/ 7280945 w 13699015"/>
                  <a:gd name="connsiteY264" fmla="*/ 2459648 h 6683724"/>
                  <a:gd name="connsiteX265" fmla="*/ 7228191 w 13699015"/>
                  <a:gd name="connsiteY265" fmla="*/ 2529359 h 6683724"/>
                  <a:gd name="connsiteX266" fmla="*/ 7129278 w 13699015"/>
                  <a:gd name="connsiteY266" fmla="*/ 2535011 h 6683724"/>
                  <a:gd name="connsiteX267" fmla="*/ 7048263 w 13699015"/>
                  <a:gd name="connsiteY267" fmla="*/ 2421025 h 6683724"/>
                  <a:gd name="connsiteX268" fmla="*/ 6949350 w 13699015"/>
                  <a:gd name="connsiteY268" fmla="*/ 2172328 h 6683724"/>
                  <a:gd name="connsiteX269" fmla="*/ 6927683 w 13699015"/>
                  <a:gd name="connsiteY269" fmla="*/ 2133705 h 6683724"/>
                  <a:gd name="connsiteX270" fmla="*/ 6989857 w 13699015"/>
                  <a:gd name="connsiteY270" fmla="*/ 2337184 h 6683724"/>
                  <a:gd name="connsiteX271" fmla="*/ 7003988 w 13699015"/>
                  <a:gd name="connsiteY271" fmla="*/ 2395590 h 6683724"/>
                  <a:gd name="connsiteX272" fmla="*/ 7015292 w 13699015"/>
                  <a:gd name="connsiteY272" fmla="*/ 2457764 h 6683724"/>
                  <a:gd name="connsiteX273" fmla="*/ 7049205 w 13699015"/>
                  <a:gd name="connsiteY273" fmla="*/ 2544431 h 6683724"/>
                  <a:gd name="connsiteX274" fmla="*/ 6946524 w 13699015"/>
                  <a:gd name="connsiteY274" fmla="*/ 2529359 h 6683724"/>
                  <a:gd name="connsiteX275" fmla="*/ 6938045 w 13699015"/>
                  <a:gd name="connsiteY275" fmla="*/ 2524648 h 6683724"/>
                  <a:gd name="connsiteX276" fmla="*/ 6743044 w 13699015"/>
                  <a:gd name="connsiteY276" fmla="*/ 2499213 h 6683724"/>
                  <a:gd name="connsiteX277" fmla="*/ 6661088 w 13699015"/>
                  <a:gd name="connsiteY277" fmla="*/ 2434213 h 6683724"/>
                  <a:gd name="connsiteX278" fmla="*/ 6678986 w 13699015"/>
                  <a:gd name="connsiteY278" fmla="*/ 2205299 h 6683724"/>
                  <a:gd name="connsiteX279" fmla="*/ 6712899 w 13699015"/>
                  <a:gd name="connsiteY279" fmla="*/ 2117690 h 6683724"/>
                  <a:gd name="connsiteX280" fmla="*/ 6722319 w 13699015"/>
                  <a:gd name="connsiteY280" fmla="*/ 2043270 h 6683724"/>
                  <a:gd name="connsiteX281" fmla="*/ 6695943 w 13699015"/>
                  <a:gd name="connsiteY281" fmla="*/ 2104502 h 6683724"/>
                  <a:gd name="connsiteX282" fmla="*/ 6658261 w 13699015"/>
                  <a:gd name="connsiteY282" fmla="*/ 2215662 h 6683724"/>
                  <a:gd name="connsiteX283" fmla="*/ 6649783 w 13699015"/>
                  <a:gd name="connsiteY283" fmla="*/ 2307981 h 6683724"/>
                  <a:gd name="connsiteX284" fmla="*/ 6642247 w 13699015"/>
                  <a:gd name="connsiteY284" fmla="*/ 2389938 h 6683724"/>
                  <a:gd name="connsiteX285" fmla="*/ 6609276 w 13699015"/>
                  <a:gd name="connsiteY285" fmla="*/ 2511460 h 6683724"/>
                  <a:gd name="connsiteX286" fmla="*/ 6547102 w 13699015"/>
                  <a:gd name="connsiteY286" fmla="*/ 2687620 h 6683724"/>
                  <a:gd name="connsiteX287" fmla="*/ 6538623 w 13699015"/>
                  <a:gd name="connsiteY287" fmla="*/ 2827041 h 6683724"/>
                  <a:gd name="connsiteX288" fmla="*/ 6441594 w 13699015"/>
                  <a:gd name="connsiteY288" fmla="*/ 3053129 h 6683724"/>
                  <a:gd name="connsiteX289" fmla="*/ 6435942 w 13699015"/>
                  <a:gd name="connsiteY289" fmla="*/ 3211390 h 6683724"/>
                  <a:gd name="connsiteX290" fmla="*/ 6421811 w 13699015"/>
                  <a:gd name="connsiteY290" fmla="*/ 3268855 h 6683724"/>
                  <a:gd name="connsiteX291" fmla="*/ 6142969 w 13699015"/>
                  <a:gd name="connsiteY291" fmla="*/ 3603276 h 6683724"/>
                  <a:gd name="connsiteX292" fmla="*/ 5885794 w 13699015"/>
                  <a:gd name="connsiteY292" fmla="*/ 3944292 h 6683724"/>
                  <a:gd name="connsiteX293" fmla="*/ 5603184 w 13699015"/>
                  <a:gd name="connsiteY293" fmla="*/ 4257989 h 6683724"/>
                  <a:gd name="connsiteX294" fmla="*/ 5413836 w 13699015"/>
                  <a:gd name="connsiteY294" fmla="*/ 4466179 h 6683724"/>
                  <a:gd name="connsiteX295" fmla="*/ 5072820 w 13699015"/>
                  <a:gd name="connsiteY295" fmla="*/ 4636687 h 6683724"/>
                  <a:gd name="connsiteX296" fmla="*/ 4543397 w 13699015"/>
                  <a:gd name="connsiteY296" fmla="*/ 4712049 h 6683724"/>
                  <a:gd name="connsiteX297" fmla="*/ 3591944 w 13699015"/>
                  <a:gd name="connsiteY297" fmla="*/ 4727122 h 6683724"/>
                  <a:gd name="connsiteX298" fmla="*/ 3089840 w 13699015"/>
                  <a:gd name="connsiteY298" fmla="*/ 4706397 h 6683724"/>
                  <a:gd name="connsiteX299" fmla="*/ 2573606 w 13699015"/>
                  <a:gd name="connsiteY299" fmla="*/ 4627266 h 6683724"/>
                  <a:gd name="connsiteX300" fmla="*/ 2356939 w 13699015"/>
                  <a:gd name="connsiteY300" fmla="*/ 4567918 h 6683724"/>
                  <a:gd name="connsiteX301" fmla="*/ 1914183 w 13699015"/>
                  <a:gd name="connsiteY301" fmla="*/ 4361613 h 6683724"/>
                  <a:gd name="connsiteX302" fmla="*/ 0 w 13699015"/>
                  <a:gd name="connsiteY302" fmla="*/ 3541144 h 6683724"/>
                  <a:gd name="connsiteX303" fmla="*/ 37490 w 13699015"/>
                  <a:gd name="connsiteY303" fmla="*/ 4340800 h 6683724"/>
                  <a:gd name="connsiteX304" fmla="*/ 2038615 w 13699015"/>
                  <a:gd name="connsiteY304" fmla="*/ 5005965 h 6683724"/>
                  <a:gd name="connsiteX305" fmla="*/ 2728100 w 13699015"/>
                  <a:gd name="connsiteY305" fmla="*/ 5151036 h 6683724"/>
                  <a:gd name="connsiteX306" fmla="*/ 3047449 w 13699015"/>
                  <a:gd name="connsiteY306" fmla="*/ 5258428 h 6683724"/>
                  <a:gd name="connsiteX307" fmla="*/ 3306508 w 13699015"/>
                  <a:gd name="connsiteY307" fmla="*/ 5337559 h 6683724"/>
                  <a:gd name="connsiteX308" fmla="*/ 3706872 w 13699015"/>
                  <a:gd name="connsiteY308" fmla="*/ 5392197 h 6683724"/>
                  <a:gd name="connsiteX309" fmla="*/ 3818032 w 13699015"/>
                  <a:gd name="connsiteY309" fmla="*/ 5499589 h 6683724"/>
                  <a:gd name="connsiteX310" fmla="*/ 3893394 w 13699015"/>
                  <a:gd name="connsiteY310" fmla="*/ 5525965 h 6683724"/>
                  <a:gd name="connsiteX311" fmla="*/ 4013975 w 13699015"/>
                  <a:gd name="connsiteY311" fmla="*/ 5511835 h 6683724"/>
                  <a:gd name="connsiteX312" fmla="*/ 4131729 w 13699015"/>
                  <a:gd name="connsiteY312" fmla="*/ 5579661 h 6683724"/>
                  <a:gd name="connsiteX313" fmla="*/ 4313541 w 13699015"/>
                  <a:gd name="connsiteY313" fmla="*/ 5651256 h 6683724"/>
                  <a:gd name="connsiteX314" fmla="*/ 4277744 w 13699015"/>
                  <a:gd name="connsiteY314" fmla="*/ 5759590 h 6683724"/>
                  <a:gd name="connsiteX315" fmla="*/ 4289990 w 13699015"/>
                  <a:gd name="connsiteY315" fmla="*/ 5770894 h 6683724"/>
                  <a:gd name="connsiteX316" fmla="*/ 4324846 w 13699015"/>
                  <a:gd name="connsiteY316" fmla="*/ 5740749 h 6683724"/>
                  <a:gd name="connsiteX317" fmla="*/ 4359701 w 13699015"/>
                  <a:gd name="connsiteY317" fmla="*/ 5679517 h 6683724"/>
                  <a:gd name="connsiteX318" fmla="*/ 4404918 w 13699015"/>
                  <a:gd name="connsiteY318" fmla="*/ 5655966 h 6683724"/>
                  <a:gd name="connsiteX319" fmla="*/ 4629122 w 13699015"/>
                  <a:gd name="connsiteY319" fmla="*/ 5676691 h 6683724"/>
                  <a:gd name="connsiteX320" fmla="*/ 4680934 w 13699015"/>
                  <a:gd name="connsiteY320" fmla="*/ 5726619 h 6683724"/>
                  <a:gd name="connsiteX321" fmla="*/ 4702601 w 13699015"/>
                  <a:gd name="connsiteY321" fmla="*/ 5884880 h 6683724"/>
                  <a:gd name="connsiteX322" fmla="*/ 4721442 w 13699015"/>
                  <a:gd name="connsiteY322" fmla="*/ 6061982 h 6683724"/>
                  <a:gd name="connsiteX323" fmla="*/ 4787384 w 13699015"/>
                  <a:gd name="connsiteY323" fmla="*/ 6098722 h 6683724"/>
                  <a:gd name="connsiteX324" fmla="*/ 4896659 w 13699015"/>
                  <a:gd name="connsiteY324" fmla="*/ 6095895 h 6683724"/>
                  <a:gd name="connsiteX325" fmla="*/ 5255574 w 13699015"/>
                  <a:gd name="connsiteY325" fmla="*/ 6222128 h 6683724"/>
                  <a:gd name="connsiteX326" fmla="*/ 5416662 w 13699015"/>
                  <a:gd name="connsiteY326" fmla="*/ 6338940 h 6683724"/>
                  <a:gd name="connsiteX327" fmla="*/ 5457169 w 13699015"/>
                  <a:gd name="connsiteY327" fmla="*/ 6362491 h 6683724"/>
                  <a:gd name="connsiteX328" fmla="*/ 5462821 w 13699015"/>
                  <a:gd name="connsiteY328" fmla="*/ 6317273 h 6683724"/>
                  <a:gd name="connsiteX329" fmla="*/ 5469416 w 13699015"/>
                  <a:gd name="connsiteY329" fmla="*/ 6255099 h 6683724"/>
                  <a:gd name="connsiteX330" fmla="*/ 5692677 w 13699015"/>
                  <a:gd name="connsiteY330" fmla="*/ 6274882 h 6683724"/>
                  <a:gd name="connsiteX331" fmla="*/ 5695504 w 13699015"/>
                  <a:gd name="connsiteY331" fmla="*/ 6278650 h 6683724"/>
                  <a:gd name="connsiteX332" fmla="*/ 5853765 w 13699015"/>
                  <a:gd name="connsiteY332" fmla="*/ 6459520 h 6683724"/>
                  <a:gd name="connsiteX333" fmla="*/ 5904635 w 13699015"/>
                  <a:gd name="connsiteY333" fmla="*/ 6481187 h 6683724"/>
                  <a:gd name="connsiteX334" fmla="*/ 5918765 w 13699015"/>
                  <a:gd name="connsiteY334" fmla="*/ 6462346 h 6683724"/>
                  <a:gd name="connsiteX335" fmla="*/ 5679489 w 13699015"/>
                  <a:gd name="connsiteY335" fmla="*/ 6146765 h 6683724"/>
                  <a:gd name="connsiteX336" fmla="*/ 6122245 w 13699015"/>
                  <a:gd name="connsiteY336" fmla="*/ 6096838 h 6683724"/>
                  <a:gd name="connsiteX337" fmla="*/ 6024273 w 13699015"/>
                  <a:gd name="connsiteY337" fmla="*/ 6028069 h 6683724"/>
                  <a:gd name="connsiteX338" fmla="*/ 5935722 w 13699015"/>
                  <a:gd name="connsiteY338" fmla="*/ 6023359 h 6683724"/>
                  <a:gd name="connsiteX339" fmla="*/ 5662532 w 13699015"/>
                  <a:gd name="connsiteY339" fmla="*/ 6051620 h 6683724"/>
                  <a:gd name="connsiteX340" fmla="*/ 5621083 w 13699015"/>
                  <a:gd name="connsiteY340" fmla="*/ 6050678 h 6683724"/>
                  <a:gd name="connsiteX341" fmla="*/ 5536300 w 13699015"/>
                  <a:gd name="connsiteY341" fmla="*/ 5861329 h 6683724"/>
                  <a:gd name="connsiteX342" fmla="*/ 5727533 w 13699015"/>
                  <a:gd name="connsiteY342" fmla="*/ 5861329 h 6683724"/>
                  <a:gd name="connsiteX343" fmla="*/ 5897099 w 13699015"/>
                  <a:gd name="connsiteY343" fmla="*/ 5803865 h 6683724"/>
                  <a:gd name="connsiteX344" fmla="*/ 5784055 w 13699015"/>
                  <a:gd name="connsiteY344" fmla="*/ 5780314 h 6683724"/>
                  <a:gd name="connsiteX345" fmla="*/ 5537242 w 13699015"/>
                  <a:gd name="connsiteY345" fmla="*/ 5751112 h 6683724"/>
                  <a:gd name="connsiteX346" fmla="*/ 4786442 w 13699015"/>
                  <a:gd name="connsiteY346" fmla="*/ 5574009 h 6683724"/>
                  <a:gd name="connsiteX347" fmla="*/ 4754413 w 13699015"/>
                  <a:gd name="connsiteY347" fmla="*/ 5538212 h 6683724"/>
                  <a:gd name="connsiteX348" fmla="*/ 4697891 w 13699015"/>
                  <a:gd name="connsiteY348" fmla="*/ 5329081 h 6683724"/>
                  <a:gd name="connsiteX349" fmla="*/ 4652673 w 13699015"/>
                  <a:gd name="connsiteY349" fmla="*/ 5270675 h 6683724"/>
                  <a:gd name="connsiteX350" fmla="*/ 4589557 w 13699015"/>
                  <a:gd name="connsiteY350" fmla="*/ 5204732 h 6683724"/>
                  <a:gd name="connsiteX351" fmla="*/ 4777021 w 13699015"/>
                  <a:gd name="connsiteY351" fmla="*/ 5188718 h 6683724"/>
                  <a:gd name="connsiteX352" fmla="*/ 5347894 w 13699015"/>
                  <a:gd name="connsiteY352" fmla="*/ 5022920 h 6683724"/>
                  <a:gd name="connsiteX353" fmla="*/ 5573981 w 13699015"/>
                  <a:gd name="connsiteY353" fmla="*/ 4983355 h 6683724"/>
                  <a:gd name="connsiteX354" fmla="*/ 5797243 w 13699015"/>
                  <a:gd name="connsiteY354" fmla="*/ 4995601 h 6683724"/>
                  <a:gd name="connsiteX355" fmla="*/ 6219274 w 13699015"/>
                  <a:gd name="connsiteY355" fmla="*/ 4932485 h 6683724"/>
                  <a:gd name="connsiteX356" fmla="*/ 6601739 w 13699015"/>
                  <a:gd name="connsiteY356" fmla="*/ 4978644 h 6683724"/>
                  <a:gd name="connsiteX357" fmla="*/ 6835363 w 13699015"/>
                  <a:gd name="connsiteY357" fmla="*/ 4940021 h 6683724"/>
                  <a:gd name="connsiteX358" fmla="*/ 7092539 w 13699015"/>
                  <a:gd name="connsiteY358" fmla="*/ 5031398 h 6683724"/>
                  <a:gd name="connsiteX359" fmla="*/ 7151887 w 13699015"/>
                  <a:gd name="connsiteY359" fmla="*/ 5204732 h 6683724"/>
                  <a:gd name="connsiteX360" fmla="*/ 7406236 w 13699015"/>
                  <a:gd name="connsiteY360" fmla="*/ 5573067 h 6683724"/>
                  <a:gd name="connsiteX361" fmla="*/ 7489135 w 13699015"/>
                  <a:gd name="connsiteY361" fmla="*/ 5687053 h 6683724"/>
                  <a:gd name="connsiteX362" fmla="*/ 7543772 w 13699015"/>
                  <a:gd name="connsiteY362" fmla="*/ 5831184 h 6683724"/>
                  <a:gd name="connsiteX363" fmla="*/ 7781165 w 13699015"/>
                  <a:gd name="connsiteY363" fmla="*/ 6192925 h 6683724"/>
                  <a:gd name="connsiteX364" fmla="*/ 7789643 w 13699015"/>
                  <a:gd name="connsiteY364" fmla="*/ 6195751 h 6683724"/>
                  <a:gd name="connsiteX365" fmla="*/ 7808484 w 13699015"/>
                  <a:gd name="connsiteY365" fmla="*/ 6125099 h 6683724"/>
                  <a:gd name="connsiteX366" fmla="*/ 7736889 w 13699015"/>
                  <a:gd name="connsiteY366" fmla="*/ 5982851 h 6683724"/>
                  <a:gd name="connsiteX367" fmla="*/ 7720874 w 13699015"/>
                  <a:gd name="connsiteY367" fmla="*/ 5921619 h 6683724"/>
                  <a:gd name="connsiteX368" fmla="*/ 7787759 w 13699015"/>
                  <a:gd name="connsiteY368" fmla="*/ 5907489 h 6683724"/>
                  <a:gd name="connsiteX369" fmla="*/ 7820730 w 13699015"/>
                  <a:gd name="connsiteY369" fmla="*/ 5912199 h 6683724"/>
                  <a:gd name="connsiteX370" fmla="*/ 8143847 w 13699015"/>
                  <a:gd name="connsiteY370" fmla="*/ 6075171 h 6683724"/>
                  <a:gd name="connsiteX371" fmla="*/ 8395370 w 13699015"/>
                  <a:gd name="connsiteY371" fmla="*/ 6287129 h 6683724"/>
                  <a:gd name="connsiteX372" fmla="*/ 8738270 w 13699015"/>
                  <a:gd name="connsiteY372" fmla="*/ 6565970 h 6683724"/>
                  <a:gd name="connsiteX373" fmla="*/ 8778778 w 13699015"/>
                  <a:gd name="connsiteY373" fmla="*/ 6580101 h 6683724"/>
                  <a:gd name="connsiteX374" fmla="*/ 8761821 w 13699015"/>
                  <a:gd name="connsiteY374" fmla="*/ 6548071 h 6683724"/>
                  <a:gd name="connsiteX375" fmla="*/ 8777836 w 13699015"/>
                  <a:gd name="connsiteY375" fmla="*/ 6478361 h 6683724"/>
                  <a:gd name="connsiteX376" fmla="*/ 8812691 w 13699015"/>
                  <a:gd name="connsiteY376" fmla="*/ 6464231 h 6683724"/>
                  <a:gd name="connsiteX377" fmla="*/ 8846604 w 13699015"/>
                  <a:gd name="connsiteY377" fmla="*/ 6424665 h 6683724"/>
                  <a:gd name="connsiteX378" fmla="*/ 8794792 w 13699015"/>
                  <a:gd name="connsiteY378" fmla="*/ 6411476 h 6683724"/>
                  <a:gd name="connsiteX379" fmla="*/ 8653487 w 13699015"/>
                  <a:gd name="connsiteY379" fmla="*/ 6373795 h 6683724"/>
                  <a:gd name="connsiteX380" fmla="*/ 8182471 w 13699015"/>
                  <a:gd name="connsiteY380" fmla="*/ 5986620 h 6683724"/>
                  <a:gd name="connsiteX381" fmla="*/ 7970513 w 13699015"/>
                  <a:gd name="connsiteY381" fmla="*/ 5853793 h 6683724"/>
                  <a:gd name="connsiteX382" fmla="*/ 7879136 w 13699015"/>
                  <a:gd name="connsiteY382" fmla="*/ 5753937 h 6683724"/>
                  <a:gd name="connsiteX383" fmla="*/ 7871600 w 13699015"/>
                  <a:gd name="connsiteY383" fmla="*/ 5723792 h 6683724"/>
                  <a:gd name="connsiteX384" fmla="*/ 7783049 w 13699015"/>
                  <a:gd name="connsiteY384" fmla="*/ 5770894 h 6683724"/>
                  <a:gd name="connsiteX385" fmla="*/ 7697324 w 13699015"/>
                  <a:gd name="connsiteY385" fmla="*/ 5801039 h 6683724"/>
                  <a:gd name="connsiteX386" fmla="*/ 7596527 w 13699015"/>
                  <a:gd name="connsiteY386" fmla="*/ 5672923 h 6683724"/>
                  <a:gd name="connsiteX387" fmla="*/ 7499497 w 13699015"/>
                  <a:gd name="connsiteY387" fmla="*/ 5519372 h 6683724"/>
                  <a:gd name="connsiteX388" fmla="*/ 7306380 w 13699015"/>
                  <a:gd name="connsiteY388" fmla="*/ 5302704 h 6683724"/>
                  <a:gd name="connsiteX389" fmla="*/ 7215003 w 13699015"/>
                  <a:gd name="connsiteY389" fmla="*/ 5006905 h 6683724"/>
                  <a:gd name="connsiteX390" fmla="*/ 7207466 w 13699015"/>
                  <a:gd name="connsiteY390" fmla="*/ 4887267 h 6683724"/>
                  <a:gd name="connsiteX391" fmla="*/ 7204640 w 13699015"/>
                  <a:gd name="connsiteY391" fmla="*/ 4740310 h 6683724"/>
                  <a:gd name="connsiteX392" fmla="*/ 7301670 w 13699015"/>
                  <a:gd name="connsiteY392" fmla="*/ 4478425 h 6683724"/>
                  <a:gd name="connsiteX393" fmla="*/ 7379859 w 13699015"/>
                  <a:gd name="connsiteY393" fmla="*/ 4426613 h 6683724"/>
                  <a:gd name="connsiteX394" fmla="*/ 7523047 w 13699015"/>
                  <a:gd name="connsiteY394" fmla="*/ 4300381 h 6683724"/>
                  <a:gd name="connsiteX395" fmla="*/ 7660585 w 13699015"/>
                  <a:gd name="connsiteY395" fmla="*/ 4267410 h 6683724"/>
                  <a:gd name="connsiteX396" fmla="*/ 7847107 w 13699015"/>
                  <a:gd name="connsiteY396" fmla="*/ 4275888 h 6683724"/>
                  <a:gd name="connsiteX397" fmla="*/ 8020441 w 13699015"/>
                  <a:gd name="connsiteY397" fmla="*/ 4329584 h 6683724"/>
                  <a:gd name="connsiteX398" fmla="*/ 8251239 w 13699015"/>
                  <a:gd name="connsiteY398" fmla="*/ 4575454 h 6683724"/>
                  <a:gd name="connsiteX399" fmla="*/ 8587545 w 13699015"/>
                  <a:gd name="connsiteY399" fmla="*/ 4862775 h 6683724"/>
                  <a:gd name="connsiteX400" fmla="*/ 8754285 w 13699015"/>
                  <a:gd name="connsiteY400" fmla="*/ 4927774 h 6683724"/>
                  <a:gd name="connsiteX401" fmla="*/ 8883343 w 13699015"/>
                  <a:gd name="connsiteY401" fmla="*/ 4958862 h 6683724"/>
                  <a:gd name="connsiteX402" fmla="*/ 9237548 w 13699015"/>
                  <a:gd name="connsiteY402" fmla="*/ 5219805 h 6683724"/>
                  <a:gd name="connsiteX403" fmla="*/ 9468346 w 13699015"/>
                  <a:gd name="connsiteY403" fmla="*/ 5388429 h 6683724"/>
                  <a:gd name="connsiteX404" fmla="*/ 9651100 w 13699015"/>
                  <a:gd name="connsiteY404" fmla="*/ 5552343 h 6683724"/>
                  <a:gd name="connsiteX405" fmla="*/ 9693492 w 13699015"/>
                  <a:gd name="connsiteY405" fmla="*/ 5602270 h 6683724"/>
                  <a:gd name="connsiteX406" fmla="*/ 9747188 w 13699015"/>
                  <a:gd name="connsiteY406" fmla="*/ 5577777 h 6683724"/>
                  <a:gd name="connsiteX407" fmla="*/ 9748130 w 13699015"/>
                  <a:gd name="connsiteY407" fmla="*/ 5550459 h 6683724"/>
                  <a:gd name="connsiteX408" fmla="*/ 9788637 w 13699015"/>
                  <a:gd name="connsiteY408" fmla="*/ 5499589 h 6683724"/>
                  <a:gd name="connsiteX409" fmla="*/ 9967623 w 13699015"/>
                  <a:gd name="connsiteY409" fmla="*/ 5461907 h 6683724"/>
                  <a:gd name="connsiteX410" fmla="*/ 10116465 w 13699015"/>
                  <a:gd name="connsiteY410" fmla="*/ 5446835 h 6683724"/>
                  <a:gd name="connsiteX411" fmla="*/ 10271900 w 13699015"/>
                  <a:gd name="connsiteY411" fmla="*/ 5378067 h 6683724"/>
                  <a:gd name="connsiteX412" fmla="*/ 10495161 w 13699015"/>
                  <a:gd name="connsiteY412" fmla="*/ 5288574 h 6683724"/>
                  <a:gd name="connsiteX413" fmla="*/ 10762699 w 13699015"/>
                  <a:gd name="connsiteY413" fmla="*/ 5187776 h 6683724"/>
                  <a:gd name="connsiteX414" fmla="*/ 11036830 w 13699015"/>
                  <a:gd name="connsiteY414" fmla="*/ 5131254 h 6683724"/>
                  <a:gd name="connsiteX415" fmla="*/ 11218643 w 13699015"/>
                  <a:gd name="connsiteY415" fmla="*/ 5112413 h 6683724"/>
                  <a:gd name="connsiteX416" fmla="*/ 11359948 w 13699015"/>
                  <a:gd name="connsiteY416" fmla="*/ 5119949 h 6683724"/>
                  <a:gd name="connsiteX417" fmla="*/ 11534224 w 13699015"/>
                  <a:gd name="connsiteY417" fmla="*/ 5079442 h 6683724"/>
                  <a:gd name="connsiteX418" fmla="*/ 11798935 w 13699015"/>
                  <a:gd name="connsiteY418" fmla="*/ 5242414 h 6683724"/>
                  <a:gd name="connsiteX419" fmla="*/ 11940240 w 13699015"/>
                  <a:gd name="connsiteY419" fmla="*/ 5729445 h 6683724"/>
                  <a:gd name="connsiteX420" fmla="*/ 11965675 w 13699015"/>
                  <a:gd name="connsiteY420" fmla="*/ 5756763 h 6683724"/>
                  <a:gd name="connsiteX421" fmla="*/ 11991110 w 13699015"/>
                  <a:gd name="connsiteY421" fmla="*/ 5737923 h 6683724"/>
                  <a:gd name="connsiteX422" fmla="*/ 12045747 w 13699015"/>
                  <a:gd name="connsiteY422" fmla="*/ 5730387 h 6683724"/>
                  <a:gd name="connsiteX423" fmla="*/ 12120168 w 13699015"/>
                  <a:gd name="connsiteY423" fmla="*/ 5815170 h 6683724"/>
                  <a:gd name="connsiteX424" fmla="*/ 12133357 w 13699015"/>
                  <a:gd name="connsiteY424" fmla="*/ 6027127 h 6683724"/>
                  <a:gd name="connsiteX425" fmla="*/ 12113574 w 13699015"/>
                  <a:gd name="connsiteY425" fmla="*/ 6064808 h 6683724"/>
                  <a:gd name="connsiteX426" fmla="*/ 12123937 w 13699015"/>
                  <a:gd name="connsiteY426" fmla="*/ 6075171 h 6683724"/>
                  <a:gd name="connsiteX427" fmla="*/ 12216256 w 13699015"/>
                  <a:gd name="connsiteY427" fmla="*/ 5917851 h 6683724"/>
                  <a:gd name="connsiteX428" fmla="*/ 12276545 w 13699015"/>
                  <a:gd name="connsiteY428" fmla="*/ 5994156 h 6683724"/>
                  <a:gd name="connsiteX429" fmla="*/ 12457416 w 13699015"/>
                  <a:gd name="connsiteY429" fmla="*/ 6272056 h 6683724"/>
                  <a:gd name="connsiteX430" fmla="*/ 12462127 w 13699015"/>
                  <a:gd name="connsiteY430" fmla="*/ 6285244 h 6683724"/>
                  <a:gd name="connsiteX431" fmla="*/ 12488503 w 13699015"/>
                  <a:gd name="connsiteY431" fmla="*/ 6419955 h 6683724"/>
                  <a:gd name="connsiteX432" fmla="*/ 12494156 w 13699015"/>
                  <a:gd name="connsiteY432" fmla="*/ 6658289 h 6683724"/>
                  <a:gd name="connsiteX433" fmla="*/ 12510170 w 13699015"/>
                  <a:gd name="connsiteY433" fmla="*/ 6683724 h 6683724"/>
                  <a:gd name="connsiteX434" fmla="*/ 12512997 w 13699015"/>
                  <a:gd name="connsiteY434" fmla="*/ 6631912 h 6683724"/>
                  <a:gd name="connsiteX435" fmla="*/ 12504518 w 13699015"/>
                  <a:gd name="connsiteY435" fmla="*/ 6496259 h 6683724"/>
                  <a:gd name="connsiteX436" fmla="*/ 12447996 w 13699015"/>
                  <a:gd name="connsiteY436" fmla="*/ 6153360 h 6683724"/>
                  <a:gd name="connsiteX437" fmla="*/ 12433866 w 13699015"/>
                  <a:gd name="connsiteY437" fmla="*/ 6059156 h 6683724"/>
                  <a:gd name="connsiteX438" fmla="*/ 12266183 w 13699015"/>
                  <a:gd name="connsiteY438" fmla="*/ 5915025 h 6683724"/>
                  <a:gd name="connsiteX439" fmla="*/ 12240749 w 13699015"/>
                  <a:gd name="connsiteY439" fmla="*/ 5852851 h 6683724"/>
                  <a:gd name="connsiteX440" fmla="*/ 12299154 w 13699015"/>
                  <a:gd name="connsiteY440" fmla="*/ 5837779 h 6683724"/>
                  <a:gd name="connsiteX441" fmla="*/ 12232270 w 13699015"/>
                  <a:gd name="connsiteY441" fmla="*/ 5807633 h 6683724"/>
                  <a:gd name="connsiteX442" fmla="*/ 12158791 w 13699015"/>
                  <a:gd name="connsiteY442" fmla="*/ 5769952 h 6683724"/>
                  <a:gd name="connsiteX443" fmla="*/ 12099444 w 13699015"/>
                  <a:gd name="connsiteY443" fmla="*/ 5705894 h 6683724"/>
                  <a:gd name="connsiteX444" fmla="*/ 12053284 w 13699015"/>
                  <a:gd name="connsiteY444" fmla="*/ 5654082 h 6683724"/>
                  <a:gd name="connsiteX445" fmla="*/ 11963791 w 13699015"/>
                  <a:gd name="connsiteY445" fmla="*/ 5503357 h 6683724"/>
                  <a:gd name="connsiteX446" fmla="*/ 11925168 w 13699015"/>
                  <a:gd name="connsiteY446" fmla="*/ 5413864 h 6683724"/>
                  <a:gd name="connsiteX447" fmla="*/ 11906327 w 13699015"/>
                  <a:gd name="connsiteY447" fmla="*/ 5170819 h 6683724"/>
                  <a:gd name="connsiteX448" fmla="*/ 11950602 w 13699015"/>
                  <a:gd name="connsiteY448" fmla="*/ 5135022 h 6683724"/>
                  <a:gd name="connsiteX449" fmla="*/ 12156908 w 13699015"/>
                  <a:gd name="connsiteY449" fmla="*/ 5139732 h 6683724"/>
                  <a:gd name="connsiteX450" fmla="*/ 12300096 w 13699015"/>
                  <a:gd name="connsiteY450" fmla="*/ 5192486 h 6683724"/>
                  <a:gd name="connsiteX451" fmla="*/ 12518649 w 13699015"/>
                  <a:gd name="connsiteY451" fmla="*/ 5317776 h 6683724"/>
                  <a:gd name="connsiteX452" fmla="*/ 12638286 w 13699015"/>
                  <a:gd name="connsiteY452" fmla="*/ 5382777 h 6683724"/>
                  <a:gd name="connsiteX453" fmla="*/ 12973650 w 13699015"/>
                  <a:gd name="connsiteY453" fmla="*/ 5540096 h 6683724"/>
                  <a:gd name="connsiteX454" fmla="*/ 13046187 w 13699015"/>
                  <a:gd name="connsiteY454" fmla="*/ 5580604 h 6683724"/>
                  <a:gd name="connsiteX455" fmla="*/ 13177130 w 13699015"/>
                  <a:gd name="connsiteY455" fmla="*/ 5736981 h 6683724"/>
                  <a:gd name="connsiteX456" fmla="*/ 13191260 w 13699015"/>
                  <a:gd name="connsiteY456" fmla="*/ 5754880 h 6683724"/>
                  <a:gd name="connsiteX457" fmla="*/ 13341043 w 13699015"/>
                  <a:gd name="connsiteY457" fmla="*/ 6047852 h 6683724"/>
                  <a:gd name="connsiteX458" fmla="*/ 13525682 w 13699015"/>
                  <a:gd name="connsiteY458" fmla="*/ 6454810 h 6683724"/>
                  <a:gd name="connsiteX459" fmla="*/ 13599160 w 13699015"/>
                  <a:gd name="connsiteY459" fmla="*/ 6539593 h 6683724"/>
                  <a:gd name="connsiteX460" fmla="*/ 13611407 w 13699015"/>
                  <a:gd name="connsiteY460" fmla="*/ 6528289 h 6683724"/>
                  <a:gd name="connsiteX461" fmla="*/ 13575609 w 13699015"/>
                  <a:gd name="connsiteY461" fmla="*/ 6483071 h 6683724"/>
                  <a:gd name="connsiteX462" fmla="*/ 13370247 w 13699015"/>
                  <a:gd name="connsiteY462" fmla="*/ 5954590 h 6683724"/>
                  <a:gd name="connsiteX463" fmla="*/ 13387203 w 13699015"/>
                  <a:gd name="connsiteY463" fmla="*/ 5891475 h 6683724"/>
                  <a:gd name="connsiteX464" fmla="*/ 13455971 w 13699015"/>
                  <a:gd name="connsiteY464" fmla="*/ 5912199 h 6683724"/>
                  <a:gd name="connsiteX465" fmla="*/ 13570899 w 13699015"/>
                  <a:gd name="connsiteY465" fmla="*/ 6071403 h 6683724"/>
                  <a:gd name="connsiteX466" fmla="*/ 13582204 w 13699015"/>
                  <a:gd name="connsiteY466" fmla="*/ 6088359 h 6683724"/>
                  <a:gd name="connsiteX467" fmla="*/ 13592566 w 13699015"/>
                  <a:gd name="connsiteY467" fmla="*/ 6086475 h 6683724"/>
                  <a:gd name="connsiteX468" fmla="*/ 13592566 w 13699015"/>
                  <a:gd name="connsiteY468" fmla="*/ 5997924 h 6683724"/>
                  <a:gd name="connsiteX469" fmla="*/ 13538870 w 13699015"/>
                  <a:gd name="connsiteY469" fmla="*/ 5940460 h 6683724"/>
                  <a:gd name="connsiteX470" fmla="*/ 13586914 w 13699015"/>
                  <a:gd name="connsiteY470" fmla="*/ 5920677 h 6683724"/>
                  <a:gd name="connsiteX471" fmla="*/ 13504957 w 13699015"/>
                  <a:gd name="connsiteY471" fmla="*/ 5890532 h 6683724"/>
                  <a:gd name="connsiteX472" fmla="*/ 13648146 w 13699015"/>
                  <a:gd name="connsiteY472" fmla="*/ 5810459 h 6683724"/>
                  <a:gd name="connsiteX473" fmla="*/ 10246465 w 13699015"/>
                  <a:gd name="connsiteY473" fmla="*/ 1458267 h 6683724"/>
                  <a:gd name="connsiteX474" fmla="*/ 10523422 w 13699015"/>
                  <a:gd name="connsiteY474" fmla="*/ 1498775 h 6683724"/>
                  <a:gd name="connsiteX475" fmla="*/ 10442408 w 13699015"/>
                  <a:gd name="connsiteY475" fmla="*/ 1551528 h 6683724"/>
                  <a:gd name="connsiteX476" fmla="*/ 10276610 w 13699015"/>
                  <a:gd name="connsiteY476" fmla="*/ 1504427 h 6683724"/>
                  <a:gd name="connsiteX477" fmla="*/ 10240813 w 13699015"/>
                  <a:gd name="connsiteY477" fmla="*/ 1468629 h 6683724"/>
                  <a:gd name="connsiteX478" fmla="*/ 10246465 w 13699015"/>
                  <a:gd name="connsiteY478" fmla="*/ 1458267 h 6683724"/>
                  <a:gd name="connsiteX479" fmla="*/ 7415656 w 13699015"/>
                  <a:gd name="connsiteY479" fmla="*/ 1897254 h 6683724"/>
                  <a:gd name="connsiteX480" fmla="*/ 7459932 w 13699015"/>
                  <a:gd name="connsiteY480" fmla="*/ 2061168 h 6683724"/>
                  <a:gd name="connsiteX481" fmla="*/ 7442975 w 13699015"/>
                  <a:gd name="connsiteY481" fmla="*/ 2064936 h 6683724"/>
                  <a:gd name="connsiteX482" fmla="*/ 7415656 w 13699015"/>
                  <a:gd name="connsiteY482" fmla="*/ 1897254 h 6683724"/>
                  <a:gd name="connsiteX483" fmla="*/ 6506594 w 13699015"/>
                  <a:gd name="connsiteY483" fmla="*/ 3115303 h 6683724"/>
                  <a:gd name="connsiteX484" fmla="*/ 6582899 w 13699015"/>
                  <a:gd name="connsiteY484" fmla="*/ 2903346 h 6683724"/>
                  <a:gd name="connsiteX485" fmla="*/ 6618696 w 13699015"/>
                  <a:gd name="connsiteY485" fmla="*/ 2739432 h 6683724"/>
                  <a:gd name="connsiteX486" fmla="*/ 6610218 w 13699015"/>
                  <a:gd name="connsiteY486" fmla="*/ 2737548 h 6683724"/>
                  <a:gd name="connsiteX487" fmla="*/ 6610218 w 13699015"/>
                  <a:gd name="connsiteY487" fmla="*/ 2713997 h 6683724"/>
                  <a:gd name="connsiteX488" fmla="*/ 6655435 w 13699015"/>
                  <a:gd name="connsiteY488" fmla="*/ 2568924 h 6683724"/>
                  <a:gd name="connsiteX489" fmla="*/ 6899422 w 13699015"/>
                  <a:gd name="connsiteY489" fmla="*/ 2532185 h 6683724"/>
                  <a:gd name="connsiteX490" fmla="*/ 7051089 w 13699015"/>
                  <a:gd name="connsiteY490" fmla="*/ 2595301 h 6683724"/>
                  <a:gd name="connsiteX491" fmla="*/ 7100075 w 13699015"/>
                  <a:gd name="connsiteY491" fmla="*/ 2725301 h 6683724"/>
                  <a:gd name="connsiteX492" fmla="*/ 6983263 w 13699015"/>
                  <a:gd name="connsiteY492" fmla="*/ 2885447 h 6683724"/>
                  <a:gd name="connsiteX493" fmla="*/ 6958770 w 13699015"/>
                  <a:gd name="connsiteY493" fmla="*/ 2924070 h 6683724"/>
                  <a:gd name="connsiteX494" fmla="*/ 6731740 w 13699015"/>
                  <a:gd name="connsiteY494" fmla="*/ 3099289 h 6683724"/>
                  <a:gd name="connsiteX495" fmla="*/ 6576305 w 13699015"/>
                  <a:gd name="connsiteY495" fmla="*/ 3170883 h 6683724"/>
                  <a:gd name="connsiteX496" fmla="*/ 6517898 w 13699015"/>
                  <a:gd name="connsiteY496" fmla="*/ 3185956 h 6683724"/>
                  <a:gd name="connsiteX497" fmla="*/ 6506594 w 13699015"/>
                  <a:gd name="connsiteY497" fmla="*/ 3115303 h 6683724"/>
                  <a:gd name="connsiteX498" fmla="*/ 4864630 w 13699015"/>
                  <a:gd name="connsiteY498" fmla="*/ 5718140 h 6683724"/>
                  <a:gd name="connsiteX499" fmla="*/ 5104849 w 13699015"/>
                  <a:gd name="connsiteY499" fmla="*/ 5781257 h 6683724"/>
                  <a:gd name="connsiteX500" fmla="*/ 5380865 w 13699015"/>
                  <a:gd name="connsiteY500" fmla="*/ 5872634 h 6683724"/>
                  <a:gd name="connsiteX501" fmla="*/ 5474126 w 13699015"/>
                  <a:gd name="connsiteY501" fmla="*/ 5971547 h 6683724"/>
                  <a:gd name="connsiteX502" fmla="*/ 5529706 w 13699015"/>
                  <a:gd name="connsiteY502" fmla="*/ 6074229 h 6683724"/>
                  <a:gd name="connsiteX503" fmla="*/ 5512749 w 13699015"/>
                  <a:gd name="connsiteY503" fmla="*/ 6144881 h 6683724"/>
                  <a:gd name="connsiteX504" fmla="*/ 5271589 w 13699015"/>
                  <a:gd name="connsiteY504" fmla="*/ 6151476 h 6683724"/>
                  <a:gd name="connsiteX505" fmla="*/ 4905138 w 13699015"/>
                  <a:gd name="connsiteY505" fmla="*/ 6010171 h 6683724"/>
                  <a:gd name="connsiteX506" fmla="*/ 4842964 w 13699015"/>
                  <a:gd name="connsiteY506" fmla="*/ 5942344 h 6683724"/>
                  <a:gd name="connsiteX507" fmla="*/ 4786442 w 13699015"/>
                  <a:gd name="connsiteY507" fmla="*/ 5704952 h 6683724"/>
                  <a:gd name="connsiteX508" fmla="*/ 4864630 w 13699015"/>
                  <a:gd name="connsiteY508" fmla="*/ 5718140 h 6683724"/>
                  <a:gd name="connsiteX509" fmla="*/ 3886800 w 13699015"/>
                  <a:gd name="connsiteY509" fmla="*/ 5148210 h 6683724"/>
                  <a:gd name="connsiteX510" fmla="*/ 4015859 w 13699015"/>
                  <a:gd name="connsiteY510" fmla="*/ 5129370 h 6683724"/>
                  <a:gd name="connsiteX511" fmla="*/ 4226874 w 13699015"/>
                  <a:gd name="connsiteY511" fmla="*/ 5132196 h 6683724"/>
                  <a:gd name="connsiteX512" fmla="*/ 4282454 w 13699015"/>
                  <a:gd name="connsiteY512" fmla="*/ 5237704 h 6683724"/>
                  <a:gd name="connsiteX513" fmla="*/ 4438832 w 13699015"/>
                  <a:gd name="connsiteY513" fmla="*/ 5530676 h 6683724"/>
                  <a:gd name="connsiteX514" fmla="*/ 3886800 w 13699015"/>
                  <a:gd name="connsiteY514" fmla="*/ 5148210 h 6683724"/>
                  <a:gd name="connsiteX515" fmla="*/ 4636659 w 13699015"/>
                  <a:gd name="connsiteY515" fmla="*/ 5510893 h 6683724"/>
                  <a:gd name="connsiteX516" fmla="*/ 4592383 w 13699015"/>
                  <a:gd name="connsiteY516" fmla="*/ 5565531 h 6683724"/>
                  <a:gd name="connsiteX517" fmla="*/ 4493469 w 13699015"/>
                  <a:gd name="connsiteY517" fmla="*/ 5490168 h 6683724"/>
                  <a:gd name="connsiteX518" fmla="*/ 4411513 w 13699015"/>
                  <a:gd name="connsiteY518" fmla="*/ 5331907 h 6683724"/>
                  <a:gd name="connsiteX519" fmla="*/ 4360643 w 13699015"/>
                  <a:gd name="connsiteY519" fmla="*/ 5197196 h 6683724"/>
                  <a:gd name="connsiteX520" fmla="*/ 4366295 w 13699015"/>
                  <a:gd name="connsiteY520" fmla="*/ 5158573 h 6683724"/>
                  <a:gd name="connsiteX521" fmla="*/ 4406802 w 13699015"/>
                  <a:gd name="connsiteY521" fmla="*/ 5177413 h 6683724"/>
                  <a:gd name="connsiteX522" fmla="*/ 4636659 w 13699015"/>
                  <a:gd name="connsiteY522" fmla="*/ 5510893 h 6683724"/>
                  <a:gd name="connsiteX523" fmla="*/ 5945142 w 13699015"/>
                  <a:gd name="connsiteY523" fmla="*/ 4403062 h 6683724"/>
                  <a:gd name="connsiteX524" fmla="*/ 6116592 w 13699015"/>
                  <a:gd name="connsiteY524" fmla="*/ 4152481 h 6683724"/>
                  <a:gd name="connsiteX525" fmla="*/ 6251303 w 13699015"/>
                  <a:gd name="connsiteY525" fmla="*/ 3940524 h 6683724"/>
                  <a:gd name="connsiteX526" fmla="*/ 6279564 w 13699015"/>
                  <a:gd name="connsiteY526" fmla="*/ 3919799 h 6683724"/>
                  <a:gd name="connsiteX527" fmla="*/ 6457608 w 13699015"/>
                  <a:gd name="connsiteY527" fmla="*/ 3910379 h 6683724"/>
                  <a:gd name="connsiteX528" fmla="*/ 6476449 w 13699015"/>
                  <a:gd name="connsiteY528" fmla="*/ 3909437 h 6683724"/>
                  <a:gd name="connsiteX529" fmla="*/ 6546159 w 13699015"/>
                  <a:gd name="connsiteY529" fmla="*/ 3932046 h 6683724"/>
                  <a:gd name="connsiteX530" fmla="*/ 6523551 w 13699015"/>
                  <a:gd name="connsiteY530" fmla="*/ 3999872 h 6683724"/>
                  <a:gd name="connsiteX531" fmla="*/ 6182535 w 13699015"/>
                  <a:gd name="connsiteY531" fmla="*/ 4404004 h 6683724"/>
                  <a:gd name="connsiteX532" fmla="*/ 6020505 w 13699015"/>
                  <a:gd name="connsiteY532" fmla="*/ 4495382 h 6683724"/>
                  <a:gd name="connsiteX533" fmla="*/ 5945142 w 13699015"/>
                  <a:gd name="connsiteY533" fmla="*/ 4403062 h 6683724"/>
                  <a:gd name="connsiteX534" fmla="*/ 7359134 w 13699015"/>
                  <a:gd name="connsiteY534" fmla="*/ 4180742 h 6683724"/>
                  <a:gd name="connsiteX535" fmla="*/ 7164133 w 13699015"/>
                  <a:gd name="connsiteY535" fmla="*/ 4323932 h 6683724"/>
                  <a:gd name="connsiteX536" fmla="*/ 6541449 w 13699015"/>
                  <a:gd name="connsiteY536" fmla="*/ 4666832 h 6683724"/>
                  <a:gd name="connsiteX537" fmla="*/ 6402971 w 13699015"/>
                  <a:gd name="connsiteY537" fmla="*/ 4688498 h 6683724"/>
                  <a:gd name="connsiteX538" fmla="*/ 6160868 w 13699015"/>
                  <a:gd name="connsiteY538" fmla="*/ 4605599 h 6683724"/>
                  <a:gd name="connsiteX539" fmla="*/ 6156158 w 13699015"/>
                  <a:gd name="connsiteY539" fmla="*/ 4532121 h 6683724"/>
                  <a:gd name="connsiteX540" fmla="*/ 6570652 w 13699015"/>
                  <a:gd name="connsiteY540" fmla="*/ 3976321 h 6683724"/>
                  <a:gd name="connsiteX541" fmla="*/ 6654493 w 13699015"/>
                  <a:gd name="connsiteY541" fmla="*/ 3939582 h 6683724"/>
                  <a:gd name="connsiteX542" fmla="*/ 6988915 w 13699015"/>
                  <a:gd name="connsiteY542" fmla="*/ 3983857 h 6683724"/>
                  <a:gd name="connsiteX543" fmla="*/ 7367612 w 13699015"/>
                  <a:gd name="connsiteY543" fmla="*/ 4105380 h 6683724"/>
                  <a:gd name="connsiteX544" fmla="*/ 7403410 w 13699015"/>
                  <a:gd name="connsiteY544" fmla="*/ 4150597 h 6683724"/>
                  <a:gd name="connsiteX545" fmla="*/ 7359134 w 13699015"/>
                  <a:gd name="connsiteY545" fmla="*/ 4180742 h 6683724"/>
                  <a:gd name="connsiteX546" fmla="*/ 7982760 w 13699015"/>
                  <a:gd name="connsiteY546" fmla="*/ 4074293 h 6683724"/>
                  <a:gd name="connsiteX547" fmla="*/ 7713338 w 13699015"/>
                  <a:gd name="connsiteY547" fmla="*/ 4083713 h 6683724"/>
                  <a:gd name="connsiteX548" fmla="*/ 7661526 w 13699015"/>
                  <a:gd name="connsiteY548" fmla="*/ 4082771 h 6683724"/>
                  <a:gd name="connsiteX549" fmla="*/ 7497613 w 13699015"/>
                  <a:gd name="connsiteY549" fmla="*/ 4015887 h 6683724"/>
                  <a:gd name="connsiteX550" fmla="*/ 7410004 w 13699015"/>
                  <a:gd name="connsiteY550" fmla="*/ 3953713 h 6683724"/>
                  <a:gd name="connsiteX551" fmla="*/ 7317684 w 13699015"/>
                  <a:gd name="connsiteY551" fmla="*/ 3882118 h 6683724"/>
                  <a:gd name="connsiteX552" fmla="*/ 7305438 w 13699015"/>
                  <a:gd name="connsiteY552" fmla="*/ 3832190 h 6683724"/>
                  <a:gd name="connsiteX553" fmla="*/ 7754788 w 13699015"/>
                  <a:gd name="connsiteY553" fmla="*/ 3552407 h 6683724"/>
                  <a:gd name="connsiteX554" fmla="*/ 8236167 w 13699015"/>
                  <a:gd name="connsiteY554" fmla="*/ 3770016 h 6683724"/>
                  <a:gd name="connsiteX555" fmla="*/ 8241819 w 13699015"/>
                  <a:gd name="connsiteY555" fmla="*/ 3856683 h 6683724"/>
                  <a:gd name="connsiteX556" fmla="*/ 8076963 w 13699015"/>
                  <a:gd name="connsiteY556" fmla="*/ 4054510 h 6683724"/>
                  <a:gd name="connsiteX557" fmla="*/ 7982760 w 13699015"/>
                  <a:gd name="connsiteY557" fmla="*/ 4074293 h 6683724"/>
                  <a:gd name="connsiteX558" fmla="*/ 13038650 w 13699015"/>
                  <a:gd name="connsiteY558" fmla="*/ 5449661 h 6683724"/>
                  <a:gd name="connsiteX559" fmla="*/ 12996259 w 13699015"/>
                  <a:gd name="connsiteY559" fmla="*/ 5472270 h 6683724"/>
                  <a:gd name="connsiteX560" fmla="*/ 12854012 w 13699015"/>
                  <a:gd name="connsiteY560" fmla="*/ 5434589 h 6683724"/>
                  <a:gd name="connsiteX561" fmla="*/ 12499808 w 13699015"/>
                  <a:gd name="connsiteY561" fmla="*/ 5190602 h 6683724"/>
                  <a:gd name="connsiteX562" fmla="*/ 12519590 w 13699015"/>
                  <a:gd name="connsiteY562" fmla="*/ 5127486 h 6683724"/>
                  <a:gd name="connsiteX563" fmla="*/ 12608142 w 13699015"/>
                  <a:gd name="connsiteY563" fmla="*/ 5138790 h 6683724"/>
                  <a:gd name="connsiteX564" fmla="*/ 12913361 w 13699015"/>
                  <a:gd name="connsiteY564" fmla="*/ 5314950 h 6683724"/>
                  <a:gd name="connsiteX565" fmla="*/ 13022636 w 13699015"/>
                  <a:gd name="connsiteY565" fmla="*/ 5402559 h 6683724"/>
                  <a:gd name="connsiteX566" fmla="*/ 13038650 w 13699015"/>
                  <a:gd name="connsiteY566" fmla="*/ 5449661 h 6683724"/>
                  <a:gd name="connsiteX0" fmla="*/ 13648146 w 13699015"/>
                  <a:gd name="connsiteY0" fmla="*/ 5810459 h 6683724"/>
                  <a:gd name="connsiteX1" fmla="*/ 13699015 w 13699015"/>
                  <a:gd name="connsiteY1" fmla="*/ 5798213 h 6683724"/>
                  <a:gd name="connsiteX2" fmla="*/ 13500247 w 13699015"/>
                  <a:gd name="connsiteY2" fmla="*/ 5772778 h 6683724"/>
                  <a:gd name="connsiteX3" fmla="*/ 13399449 w 13699015"/>
                  <a:gd name="connsiteY3" fmla="*/ 5786909 h 6683724"/>
                  <a:gd name="connsiteX4" fmla="*/ 13242129 w 13699015"/>
                  <a:gd name="connsiteY4" fmla="*/ 5629589 h 6683724"/>
                  <a:gd name="connsiteX5" fmla="*/ 13461623 w 13699015"/>
                  <a:gd name="connsiteY5" fmla="*/ 5629589 h 6683724"/>
                  <a:gd name="connsiteX6" fmla="*/ 13462565 w 13699015"/>
                  <a:gd name="connsiteY6" fmla="*/ 5614517 h 6683724"/>
                  <a:gd name="connsiteX7" fmla="*/ 13395681 w 13699015"/>
                  <a:gd name="connsiteY7" fmla="*/ 5604155 h 6683724"/>
                  <a:gd name="connsiteX8" fmla="*/ 13163941 w 13699015"/>
                  <a:gd name="connsiteY8" fmla="*/ 5549516 h 6683724"/>
                  <a:gd name="connsiteX9" fmla="*/ 13137564 w 13699015"/>
                  <a:gd name="connsiteY9" fmla="*/ 5521255 h 6683724"/>
                  <a:gd name="connsiteX10" fmla="*/ 13088579 w 13699015"/>
                  <a:gd name="connsiteY10" fmla="*/ 5387487 h 6683724"/>
                  <a:gd name="connsiteX11" fmla="*/ 13128144 w 13699015"/>
                  <a:gd name="connsiteY11" fmla="*/ 5243356 h 6683724"/>
                  <a:gd name="connsiteX12" fmla="*/ 13173362 w 13699015"/>
                  <a:gd name="connsiteY12" fmla="*/ 5217921 h 6683724"/>
                  <a:gd name="connsiteX13" fmla="*/ 13205391 w 13699015"/>
                  <a:gd name="connsiteY13" fmla="*/ 5181182 h 6683724"/>
                  <a:gd name="connsiteX14" fmla="*/ 13196912 w 13699015"/>
                  <a:gd name="connsiteY14" fmla="*/ 5174587 h 6683724"/>
                  <a:gd name="connsiteX15" fmla="*/ 13139449 w 13699015"/>
                  <a:gd name="connsiteY15" fmla="*/ 5205674 h 6683724"/>
                  <a:gd name="connsiteX16" fmla="*/ 13118723 w 13699015"/>
                  <a:gd name="connsiteY16" fmla="*/ 5162341 h 6683724"/>
                  <a:gd name="connsiteX17" fmla="*/ 13045245 w 13699015"/>
                  <a:gd name="connsiteY17" fmla="*/ 5189660 h 6683724"/>
                  <a:gd name="connsiteX18" fmla="*/ 12724011 w 13699015"/>
                  <a:gd name="connsiteY18" fmla="*/ 5095457 h 6683724"/>
                  <a:gd name="connsiteX19" fmla="*/ 12601547 w 13699015"/>
                  <a:gd name="connsiteY19" fmla="*/ 5047413 h 6683724"/>
                  <a:gd name="connsiteX20" fmla="*/ 12592127 w 13699015"/>
                  <a:gd name="connsiteY20" fmla="*/ 5045529 h 6683724"/>
                  <a:gd name="connsiteX21" fmla="*/ 12359445 w 13699015"/>
                  <a:gd name="connsiteY21" fmla="*/ 5034225 h 6683724"/>
                  <a:gd name="connsiteX22" fmla="*/ 12190821 w 13699015"/>
                  <a:gd name="connsiteY22" fmla="*/ 5045529 h 6683724"/>
                  <a:gd name="connsiteX23" fmla="*/ 11939298 w 13699015"/>
                  <a:gd name="connsiteY23" fmla="*/ 5018210 h 6683724"/>
                  <a:gd name="connsiteX24" fmla="*/ 11783863 w 13699015"/>
                  <a:gd name="connsiteY24" fmla="*/ 4979586 h 6683724"/>
                  <a:gd name="connsiteX25" fmla="*/ 12007124 w 13699015"/>
                  <a:gd name="connsiteY25" fmla="*/ 4919297 h 6683724"/>
                  <a:gd name="connsiteX26" fmla="*/ 12148429 w 13699015"/>
                  <a:gd name="connsiteY26" fmla="*/ 4949442 h 6683724"/>
                  <a:gd name="connsiteX27" fmla="*/ 12350024 w 13699015"/>
                  <a:gd name="connsiteY27" fmla="*/ 4953209 h 6683724"/>
                  <a:gd name="connsiteX28" fmla="*/ 12482851 w 13699015"/>
                  <a:gd name="connsiteY28" fmla="*/ 4905166 h 6683724"/>
                  <a:gd name="connsiteX29" fmla="*/ 12814447 w 13699015"/>
                  <a:gd name="connsiteY29" fmla="*/ 4787412 h 6683724"/>
                  <a:gd name="connsiteX30" fmla="*/ 13204448 w 13699015"/>
                  <a:gd name="connsiteY30" fmla="*/ 4827919 h 6683724"/>
                  <a:gd name="connsiteX31" fmla="*/ 13406043 w 13699015"/>
                  <a:gd name="connsiteY31" fmla="*/ 4762919 h 6683724"/>
                  <a:gd name="connsiteX32" fmla="*/ 13500247 w 13699015"/>
                  <a:gd name="connsiteY32" fmla="*/ 4680962 h 6683724"/>
                  <a:gd name="connsiteX33" fmla="*/ 13565247 w 13699015"/>
                  <a:gd name="connsiteY33" fmla="*/ 4629150 h 6683724"/>
                  <a:gd name="connsiteX34" fmla="*/ 13263796 w 13699015"/>
                  <a:gd name="connsiteY34" fmla="*/ 4721470 h 6683724"/>
                  <a:gd name="connsiteX35" fmla="*/ 12947274 w 13699015"/>
                  <a:gd name="connsiteY35" fmla="*/ 4744078 h 6683724"/>
                  <a:gd name="connsiteX36" fmla="*/ 12839882 w 13699015"/>
                  <a:gd name="connsiteY36" fmla="*/ 4646107 h 6683724"/>
                  <a:gd name="connsiteX37" fmla="*/ 12620388 w 13699015"/>
                  <a:gd name="connsiteY37" fmla="*/ 4753498 h 6683724"/>
                  <a:gd name="connsiteX38" fmla="*/ 12515822 w 13699015"/>
                  <a:gd name="connsiteY38" fmla="*/ 4801542 h 6683724"/>
                  <a:gd name="connsiteX39" fmla="*/ 12330242 w 13699015"/>
                  <a:gd name="connsiteY39" fmla="*/ 4859949 h 6683724"/>
                  <a:gd name="connsiteX40" fmla="*/ 12252053 w 13699015"/>
                  <a:gd name="connsiteY40" fmla="*/ 4870311 h 6683724"/>
                  <a:gd name="connsiteX41" fmla="*/ 12145604 w 13699015"/>
                  <a:gd name="connsiteY41" fmla="*/ 4873137 h 6683724"/>
                  <a:gd name="connsiteX42" fmla="*/ 11699080 w 13699015"/>
                  <a:gd name="connsiteY42" fmla="*/ 4878789 h 6683724"/>
                  <a:gd name="connsiteX43" fmla="*/ 11681181 w 13699015"/>
                  <a:gd name="connsiteY43" fmla="*/ 4883499 h 6683724"/>
                  <a:gd name="connsiteX44" fmla="*/ 11380672 w 13699015"/>
                  <a:gd name="connsiteY44" fmla="*/ 4960746 h 6683724"/>
                  <a:gd name="connsiteX45" fmla="*/ 10741032 w 13699015"/>
                  <a:gd name="connsiteY45" fmla="*/ 5014442 h 6683724"/>
                  <a:gd name="connsiteX46" fmla="*/ 10285088 w 13699015"/>
                  <a:gd name="connsiteY46" fmla="*/ 5184008 h 6683724"/>
                  <a:gd name="connsiteX47" fmla="*/ 9848927 w 13699015"/>
                  <a:gd name="connsiteY47" fmla="*/ 5320602 h 6683724"/>
                  <a:gd name="connsiteX48" fmla="*/ 9564433 w 13699015"/>
                  <a:gd name="connsiteY48" fmla="*/ 5253718 h 6683724"/>
                  <a:gd name="connsiteX49" fmla="*/ 9233780 w 13699015"/>
                  <a:gd name="connsiteY49" fmla="*/ 5013500 h 6683724"/>
                  <a:gd name="connsiteX50" fmla="*/ 9197983 w 13699015"/>
                  <a:gd name="connsiteY50" fmla="*/ 4977703 h 6683724"/>
                  <a:gd name="connsiteX51" fmla="*/ 9100011 w 13699015"/>
                  <a:gd name="connsiteY51" fmla="*/ 4895746 h 6683724"/>
                  <a:gd name="connsiteX52" fmla="*/ 8984141 w 13699015"/>
                  <a:gd name="connsiteY52" fmla="*/ 4856180 h 6683724"/>
                  <a:gd name="connsiteX53" fmla="*/ 8531965 w 13699015"/>
                  <a:gd name="connsiteY53" fmla="*/ 4596179 h 6683724"/>
                  <a:gd name="connsiteX54" fmla="*/ 8455660 w 13699015"/>
                  <a:gd name="connsiteY54" fmla="*/ 4550962 h 6683724"/>
                  <a:gd name="connsiteX55" fmla="*/ 8239935 w 13699015"/>
                  <a:gd name="connsiteY55" fmla="*/ 4379511 h 6683724"/>
                  <a:gd name="connsiteX56" fmla="*/ 8110876 w 13699015"/>
                  <a:gd name="connsiteY56" fmla="*/ 4190163 h 6683724"/>
                  <a:gd name="connsiteX57" fmla="*/ 8097688 w 13699015"/>
                  <a:gd name="connsiteY57" fmla="*/ 4144945 h 6683724"/>
                  <a:gd name="connsiteX58" fmla="*/ 8142906 w 13699015"/>
                  <a:gd name="connsiteY58" fmla="*/ 4121394 h 6683724"/>
                  <a:gd name="connsiteX59" fmla="*/ 8182471 w 13699015"/>
                  <a:gd name="connsiteY59" fmla="*/ 4107264 h 6683724"/>
                  <a:gd name="connsiteX60" fmla="*/ 8292689 w 13699015"/>
                  <a:gd name="connsiteY60" fmla="*/ 3945234 h 6683724"/>
                  <a:gd name="connsiteX61" fmla="*/ 8361457 w 13699015"/>
                  <a:gd name="connsiteY61" fmla="*/ 3937698 h 6683724"/>
                  <a:gd name="connsiteX62" fmla="*/ 8458487 w 13699015"/>
                  <a:gd name="connsiteY62" fmla="*/ 4005524 h 6683724"/>
                  <a:gd name="connsiteX63" fmla="*/ 8705299 w 13699015"/>
                  <a:gd name="connsiteY63" fmla="*/ 4225960 h 6683724"/>
                  <a:gd name="connsiteX64" fmla="*/ 8946460 w 13699015"/>
                  <a:gd name="connsiteY64" fmla="*/ 4467121 h 6683724"/>
                  <a:gd name="connsiteX65" fmla="*/ 8990735 w 13699015"/>
                  <a:gd name="connsiteY65" fmla="*/ 4490672 h 6683724"/>
                  <a:gd name="connsiteX66" fmla="*/ 8744864 w 13699015"/>
                  <a:gd name="connsiteY66" fmla="*/ 4162844 h 6683724"/>
                  <a:gd name="connsiteX67" fmla="*/ 8451892 w 13699015"/>
                  <a:gd name="connsiteY67" fmla="*/ 3891538 h 6683724"/>
                  <a:gd name="connsiteX68" fmla="*/ 8615806 w 13699015"/>
                  <a:gd name="connsiteY68" fmla="*/ 3899075 h 6683724"/>
                  <a:gd name="connsiteX69" fmla="*/ 8763705 w 13699015"/>
                  <a:gd name="connsiteY69" fmla="*/ 3969727 h 6683724"/>
                  <a:gd name="connsiteX70" fmla="*/ 8897474 w 13699015"/>
                  <a:gd name="connsiteY70" fmla="*/ 3984800 h 6683724"/>
                  <a:gd name="connsiteX71" fmla="*/ 8818343 w 13699015"/>
                  <a:gd name="connsiteY71" fmla="*/ 3943350 h 6683724"/>
                  <a:gd name="connsiteX72" fmla="*/ 8646893 w 13699015"/>
                  <a:gd name="connsiteY72" fmla="*/ 3840669 h 6683724"/>
                  <a:gd name="connsiteX73" fmla="*/ 8593197 w 13699015"/>
                  <a:gd name="connsiteY73" fmla="*/ 3771900 h 6683724"/>
                  <a:gd name="connsiteX74" fmla="*/ 8569646 w 13699015"/>
                  <a:gd name="connsiteY74" fmla="*/ 3721030 h 6683724"/>
                  <a:gd name="connsiteX75" fmla="*/ 8522545 w 13699015"/>
                  <a:gd name="connsiteY75" fmla="*/ 3754001 h 6683724"/>
                  <a:gd name="connsiteX76" fmla="*/ 8447182 w 13699015"/>
                  <a:gd name="connsiteY76" fmla="*/ 3790741 h 6683724"/>
                  <a:gd name="connsiteX77" fmla="*/ 8347326 w 13699015"/>
                  <a:gd name="connsiteY77" fmla="*/ 3732335 h 6683724"/>
                  <a:gd name="connsiteX78" fmla="*/ 8055296 w 13699015"/>
                  <a:gd name="connsiteY78" fmla="*/ 3520377 h 6683724"/>
                  <a:gd name="connsiteX79" fmla="*/ 7870658 w 13699015"/>
                  <a:gd name="connsiteY79" fmla="*/ 3483638 h 6683724"/>
                  <a:gd name="connsiteX80" fmla="*/ 7820730 w 13699015"/>
                  <a:gd name="connsiteY80" fmla="*/ 3475160 h 6683724"/>
                  <a:gd name="connsiteX81" fmla="*/ 7951672 w 13699015"/>
                  <a:gd name="connsiteY81" fmla="*/ 3357406 h 6683724"/>
                  <a:gd name="connsiteX82" fmla="*/ 8246529 w 13699015"/>
                  <a:gd name="connsiteY82" fmla="*/ 3348927 h 6683724"/>
                  <a:gd name="connsiteX83" fmla="*/ 8285152 w 13699015"/>
                  <a:gd name="connsiteY83" fmla="*/ 3336681 h 6683724"/>
                  <a:gd name="connsiteX84" fmla="*/ 8283268 w 13699015"/>
                  <a:gd name="connsiteY84" fmla="*/ 3322551 h 6683724"/>
                  <a:gd name="connsiteX85" fmla="*/ 8236167 w 13699015"/>
                  <a:gd name="connsiteY85" fmla="*/ 3315956 h 6683724"/>
                  <a:gd name="connsiteX86" fmla="*/ 8024209 w 13699015"/>
                  <a:gd name="connsiteY86" fmla="*/ 3282985 h 6683724"/>
                  <a:gd name="connsiteX87" fmla="*/ 8008194 w 13699015"/>
                  <a:gd name="connsiteY87" fmla="*/ 3225521 h 6683724"/>
                  <a:gd name="connsiteX88" fmla="*/ 8367109 w 13699015"/>
                  <a:gd name="connsiteY88" fmla="*/ 2815737 h 6683724"/>
                  <a:gd name="connsiteX89" fmla="*/ 8494284 w 13699015"/>
                  <a:gd name="connsiteY89" fmla="*/ 2665011 h 6683724"/>
                  <a:gd name="connsiteX90" fmla="*/ 8612980 w 13699015"/>
                  <a:gd name="connsiteY90" fmla="*/ 2525591 h 6683724"/>
                  <a:gd name="connsiteX91" fmla="*/ 8711893 w 13699015"/>
                  <a:gd name="connsiteY91" fmla="*/ 2382401 h 6683724"/>
                  <a:gd name="connsiteX92" fmla="*/ 8864503 w 13699015"/>
                  <a:gd name="connsiteY92" fmla="*/ 2246749 h 6683724"/>
                  <a:gd name="connsiteX93" fmla="*/ 8953054 w 13699015"/>
                  <a:gd name="connsiteY93" fmla="*/ 2260879 h 6683724"/>
                  <a:gd name="connsiteX94" fmla="*/ 9069866 w 13699015"/>
                  <a:gd name="connsiteY94" fmla="*/ 2304213 h 6683724"/>
                  <a:gd name="connsiteX95" fmla="*/ 9245084 w 13699015"/>
                  <a:gd name="connsiteY95" fmla="*/ 2325879 h 6683724"/>
                  <a:gd name="connsiteX96" fmla="*/ 9322330 w 13699015"/>
                  <a:gd name="connsiteY96" fmla="*/ 2344720 h 6683724"/>
                  <a:gd name="connsiteX97" fmla="*/ 9474940 w 13699015"/>
                  <a:gd name="connsiteY97" fmla="*/ 2409720 h 6683724"/>
                  <a:gd name="connsiteX98" fmla="*/ 9650158 w 13699015"/>
                  <a:gd name="connsiteY98" fmla="*/ 2456822 h 6683724"/>
                  <a:gd name="connsiteX99" fmla="*/ 9666173 w 13699015"/>
                  <a:gd name="connsiteY99" fmla="*/ 2449286 h 6683724"/>
                  <a:gd name="connsiteX100" fmla="*/ 10045812 w 13699015"/>
                  <a:gd name="connsiteY100" fmla="*/ 2274068 h 6683724"/>
                  <a:gd name="connsiteX101" fmla="*/ 10170160 w 13699015"/>
                  <a:gd name="connsiteY101" fmla="*/ 2309865 h 6683724"/>
                  <a:gd name="connsiteX102" fmla="*/ 10172044 w 13699015"/>
                  <a:gd name="connsiteY102" fmla="*/ 2310807 h 6683724"/>
                  <a:gd name="connsiteX103" fmla="*/ 10445234 w 13699015"/>
                  <a:gd name="connsiteY103" fmla="*/ 2322111 h 6683724"/>
                  <a:gd name="connsiteX104" fmla="*/ 10454654 w 13699015"/>
                  <a:gd name="connsiteY104" fmla="*/ 2219430 h 6683724"/>
                  <a:gd name="connsiteX105" fmla="*/ 10405668 w 13699015"/>
                  <a:gd name="connsiteY105" fmla="*/ 2232618 h 6683724"/>
                  <a:gd name="connsiteX106" fmla="*/ 10154146 w 13699015"/>
                  <a:gd name="connsiteY106" fmla="*/ 2226024 h 6683724"/>
                  <a:gd name="connsiteX107" fmla="*/ 10041102 w 13699015"/>
                  <a:gd name="connsiteY107" fmla="*/ 2217546 h 6683724"/>
                  <a:gd name="connsiteX108" fmla="*/ 9849869 w 13699015"/>
                  <a:gd name="connsiteY108" fmla="*/ 2316459 h 6683724"/>
                  <a:gd name="connsiteX109" fmla="*/ 9775449 w 13699015"/>
                  <a:gd name="connsiteY109" fmla="*/ 2354140 h 6683724"/>
                  <a:gd name="connsiteX110" fmla="*/ 9587984 w 13699015"/>
                  <a:gd name="connsiteY110" fmla="*/ 2367329 h 6683724"/>
                  <a:gd name="connsiteX111" fmla="*/ 9485303 w 13699015"/>
                  <a:gd name="connsiteY111" fmla="*/ 2299503 h 6683724"/>
                  <a:gd name="connsiteX112" fmla="*/ 9540882 w 13699015"/>
                  <a:gd name="connsiteY112" fmla="*/ 2215662 h 6683724"/>
                  <a:gd name="connsiteX113" fmla="*/ 9618129 w 13699015"/>
                  <a:gd name="connsiteY113" fmla="*/ 2136531 h 6683724"/>
                  <a:gd name="connsiteX114" fmla="*/ 9668999 w 13699015"/>
                  <a:gd name="connsiteY114" fmla="*/ 1956603 h 6683724"/>
                  <a:gd name="connsiteX115" fmla="*/ 9717043 w 13699015"/>
                  <a:gd name="connsiteY115" fmla="*/ 1861457 h 6683724"/>
                  <a:gd name="connsiteX116" fmla="*/ 9940304 w 13699015"/>
                  <a:gd name="connsiteY116" fmla="*/ 1649500 h 6683724"/>
                  <a:gd name="connsiteX117" fmla="*/ 10158856 w 13699015"/>
                  <a:gd name="connsiteY117" fmla="*/ 1461093 h 6683724"/>
                  <a:gd name="connsiteX118" fmla="*/ 10212552 w 13699015"/>
                  <a:gd name="connsiteY118" fmla="*/ 1486528 h 6683724"/>
                  <a:gd name="connsiteX119" fmla="*/ 10261537 w 13699015"/>
                  <a:gd name="connsiteY119" fmla="*/ 1534572 h 6683724"/>
                  <a:gd name="connsiteX120" fmla="*/ 10359509 w 13699015"/>
                  <a:gd name="connsiteY120" fmla="*/ 1566601 h 6683724"/>
                  <a:gd name="connsiteX121" fmla="*/ 10475379 w 13699015"/>
                  <a:gd name="connsiteY121" fmla="*/ 1596746 h 6683724"/>
                  <a:gd name="connsiteX122" fmla="*/ 10594075 w 13699015"/>
                  <a:gd name="connsiteY122" fmla="*/ 1484644 h 6683724"/>
                  <a:gd name="connsiteX123" fmla="*/ 10640235 w 13699015"/>
                  <a:gd name="connsiteY123" fmla="*/ 1465803 h 6683724"/>
                  <a:gd name="connsiteX124" fmla="*/ 10854076 w 13699015"/>
                  <a:gd name="connsiteY124" fmla="*/ 1437542 h 6683724"/>
                  <a:gd name="connsiteX125" fmla="*/ 10847482 w 13699015"/>
                  <a:gd name="connsiteY125" fmla="*/ 1429064 h 6683724"/>
                  <a:gd name="connsiteX126" fmla="*/ 10898352 w 13699015"/>
                  <a:gd name="connsiteY126" fmla="*/ 1374426 h 6683724"/>
                  <a:gd name="connsiteX127" fmla="*/ 10836177 w 13699015"/>
                  <a:gd name="connsiteY127" fmla="*/ 1393267 h 6683724"/>
                  <a:gd name="connsiteX128" fmla="*/ 10667554 w 13699015"/>
                  <a:gd name="connsiteY128" fmla="*/ 1443195 h 6683724"/>
                  <a:gd name="connsiteX129" fmla="*/ 10622336 w 13699015"/>
                  <a:gd name="connsiteY129" fmla="*/ 1421528 h 6683724"/>
                  <a:gd name="connsiteX130" fmla="*/ 10497045 w 13699015"/>
                  <a:gd name="connsiteY130" fmla="*/ 1458267 h 6683724"/>
                  <a:gd name="connsiteX131" fmla="*/ 10281320 w 13699015"/>
                  <a:gd name="connsiteY131" fmla="*/ 1418702 h 6683724"/>
                  <a:gd name="connsiteX132" fmla="*/ 10101392 w 13699015"/>
                  <a:gd name="connsiteY132" fmla="*/ 1442253 h 6683724"/>
                  <a:gd name="connsiteX133" fmla="*/ 9893203 w 13699015"/>
                  <a:gd name="connsiteY133" fmla="*/ 1620297 h 6683724"/>
                  <a:gd name="connsiteX134" fmla="*/ 9879072 w 13699015"/>
                  <a:gd name="connsiteY134" fmla="*/ 1649500 h 6683724"/>
                  <a:gd name="connsiteX135" fmla="*/ 9766028 w 13699015"/>
                  <a:gd name="connsiteY135" fmla="*/ 1796457 h 6683724"/>
                  <a:gd name="connsiteX136" fmla="*/ 9663347 w 13699015"/>
                  <a:gd name="connsiteY136" fmla="*/ 1763486 h 6683724"/>
                  <a:gd name="connsiteX137" fmla="*/ 9632260 w 13699015"/>
                  <a:gd name="connsiteY137" fmla="*/ 1702254 h 6683724"/>
                  <a:gd name="connsiteX138" fmla="*/ 9618129 w 13699015"/>
                  <a:gd name="connsiteY138" fmla="*/ 1706022 h 6683724"/>
                  <a:gd name="connsiteX139" fmla="*/ 9582332 w 13699015"/>
                  <a:gd name="connsiteY139" fmla="*/ 1959429 h 6683724"/>
                  <a:gd name="connsiteX140" fmla="*/ 9577622 w 13699015"/>
                  <a:gd name="connsiteY140" fmla="*/ 1986748 h 6683724"/>
                  <a:gd name="connsiteX141" fmla="*/ 9471172 w 13699015"/>
                  <a:gd name="connsiteY141" fmla="*/ 2201531 h 6683724"/>
                  <a:gd name="connsiteX142" fmla="*/ 9344940 w 13699015"/>
                  <a:gd name="connsiteY142" fmla="*/ 2238271 h 6683724"/>
                  <a:gd name="connsiteX143" fmla="*/ 9205519 w 13699015"/>
                  <a:gd name="connsiteY143" fmla="*/ 2218488 h 6683724"/>
                  <a:gd name="connsiteX144" fmla="*/ 9002982 w 13699015"/>
                  <a:gd name="connsiteY144" fmla="*/ 2073415 h 6683724"/>
                  <a:gd name="connsiteX145" fmla="*/ 9000156 w 13699015"/>
                  <a:gd name="connsiteY145" fmla="*/ 2047038 h 6683724"/>
                  <a:gd name="connsiteX146" fmla="*/ 9106605 w 13699015"/>
                  <a:gd name="connsiteY146" fmla="*/ 1808703 h 6683724"/>
                  <a:gd name="connsiteX147" fmla="*/ 9132040 w 13699015"/>
                  <a:gd name="connsiteY147" fmla="*/ 1755949 h 6683724"/>
                  <a:gd name="connsiteX148" fmla="*/ 9219649 w 13699015"/>
                  <a:gd name="connsiteY148" fmla="*/ 1588268 h 6683724"/>
                  <a:gd name="connsiteX149" fmla="*/ 9392041 w 13699015"/>
                  <a:gd name="connsiteY149" fmla="*/ 1421528 h 6683724"/>
                  <a:gd name="connsiteX150" fmla="*/ 9502259 w 13699015"/>
                  <a:gd name="connsiteY150" fmla="*/ 1347107 h 6683724"/>
                  <a:gd name="connsiteX151" fmla="*/ 9533346 w 13699015"/>
                  <a:gd name="connsiteY151" fmla="*/ 1321672 h 6683724"/>
                  <a:gd name="connsiteX152" fmla="*/ 9635086 w 13699015"/>
                  <a:gd name="connsiteY152" fmla="*/ 1174715 h 6683724"/>
                  <a:gd name="connsiteX153" fmla="*/ 9837623 w 13699015"/>
                  <a:gd name="connsiteY153" fmla="*/ 1012685 h 6683724"/>
                  <a:gd name="connsiteX154" fmla="*/ 10059943 w 13699015"/>
                  <a:gd name="connsiteY154" fmla="*/ 923192 h 6683724"/>
                  <a:gd name="connsiteX155" fmla="*/ 10156972 w 13699015"/>
                  <a:gd name="connsiteY155" fmla="*/ 852540 h 6683724"/>
                  <a:gd name="connsiteX156" fmla="*/ 10297334 w 13699015"/>
                  <a:gd name="connsiteY156" fmla="*/ 677322 h 6683724"/>
                  <a:gd name="connsiteX157" fmla="*/ 10545090 w 13699015"/>
                  <a:gd name="connsiteY157" fmla="*/ 526596 h 6683724"/>
                  <a:gd name="connsiteX158" fmla="*/ 10579002 w 13699015"/>
                  <a:gd name="connsiteY158" fmla="*/ 512466 h 6683724"/>
                  <a:gd name="connsiteX159" fmla="*/ 10931323 w 13699015"/>
                  <a:gd name="connsiteY159" fmla="*/ 422973 h 6683724"/>
                  <a:gd name="connsiteX160" fmla="*/ 11196034 w 13699015"/>
                  <a:gd name="connsiteY160" fmla="*/ 398480 h 6683724"/>
                  <a:gd name="connsiteX161" fmla="*/ 11194150 w 13699015"/>
                  <a:gd name="connsiteY161" fmla="*/ 389060 h 6683724"/>
                  <a:gd name="connsiteX162" fmla="*/ 10810742 w 13699015"/>
                  <a:gd name="connsiteY162" fmla="*/ 389060 h 6683724"/>
                  <a:gd name="connsiteX163" fmla="*/ 10829583 w 13699015"/>
                  <a:gd name="connsiteY163" fmla="*/ 361741 h 6683724"/>
                  <a:gd name="connsiteX164" fmla="*/ 10904004 w 13699015"/>
                  <a:gd name="connsiteY164" fmla="*/ 255291 h 6683724"/>
                  <a:gd name="connsiteX165" fmla="*/ 10919076 w 13699015"/>
                  <a:gd name="connsiteY165" fmla="*/ 190291 h 6683724"/>
                  <a:gd name="connsiteX166" fmla="*/ 10974656 w 13699015"/>
                  <a:gd name="connsiteY166" fmla="*/ 0 h 6683724"/>
                  <a:gd name="connsiteX167" fmla="*/ 10946395 w 13699015"/>
                  <a:gd name="connsiteY167" fmla="*/ 29203 h 6683724"/>
                  <a:gd name="connsiteX168" fmla="*/ 10885163 w 13699015"/>
                  <a:gd name="connsiteY168" fmla="*/ 249639 h 6683724"/>
                  <a:gd name="connsiteX169" fmla="*/ 10846540 w 13699015"/>
                  <a:gd name="connsiteY169" fmla="*/ 324059 h 6683724"/>
                  <a:gd name="connsiteX170" fmla="*/ 10493278 w 13699015"/>
                  <a:gd name="connsiteY170" fmla="*/ 487031 h 6683724"/>
                  <a:gd name="connsiteX171" fmla="*/ 10339726 w 13699015"/>
                  <a:gd name="connsiteY171" fmla="*/ 572756 h 6683724"/>
                  <a:gd name="connsiteX172" fmla="*/ 10072189 w 13699015"/>
                  <a:gd name="connsiteY172" fmla="*/ 845004 h 6683724"/>
                  <a:gd name="connsiteX173" fmla="*/ 9825376 w 13699015"/>
                  <a:gd name="connsiteY173" fmla="*/ 967468 h 6683724"/>
                  <a:gd name="connsiteX174" fmla="*/ 9682187 w 13699015"/>
                  <a:gd name="connsiteY174" fmla="*/ 1032468 h 6683724"/>
                  <a:gd name="connsiteX175" fmla="*/ 9554071 w 13699015"/>
                  <a:gd name="connsiteY175" fmla="*/ 1130440 h 6683724"/>
                  <a:gd name="connsiteX176" fmla="*/ 9544651 w 13699015"/>
                  <a:gd name="connsiteY176" fmla="*/ 1178483 h 6683724"/>
                  <a:gd name="connsiteX177" fmla="*/ 9448563 w 13699015"/>
                  <a:gd name="connsiteY177" fmla="*/ 1287759 h 6683724"/>
                  <a:gd name="connsiteX178" fmla="*/ 9409940 w 13699015"/>
                  <a:gd name="connsiteY178" fmla="*/ 1316962 h 6683724"/>
                  <a:gd name="connsiteX179" fmla="*/ 9536172 w 13699015"/>
                  <a:gd name="connsiteY179" fmla="*/ 1141744 h 6683724"/>
                  <a:gd name="connsiteX180" fmla="*/ 9461752 w 13699015"/>
                  <a:gd name="connsiteY180" fmla="*/ 1124787 h 6683724"/>
                  <a:gd name="connsiteX181" fmla="*/ 9578564 w 13699015"/>
                  <a:gd name="connsiteY181" fmla="*/ 790366 h 6683724"/>
                  <a:gd name="connsiteX182" fmla="*/ 9457042 w 13699015"/>
                  <a:gd name="connsiteY182" fmla="*/ 837467 h 6683724"/>
                  <a:gd name="connsiteX183" fmla="*/ 9403346 w 13699015"/>
                  <a:gd name="connsiteY183" fmla="*/ 1141744 h 6683724"/>
                  <a:gd name="connsiteX184" fmla="*/ 9355302 w 13699015"/>
                  <a:gd name="connsiteY184" fmla="*/ 1105005 h 6683724"/>
                  <a:gd name="connsiteX185" fmla="*/ 9344940 w 13699015"/>
                  <a:gd name="connsiteY185" fmla="*/ 1111599 h 6683724"/>
                  <a:gd name="connsiteX186" fmla="*/ 9355302 w 13699015"/>
                  <a:gd name="connsiteY186" fmla="*/ 1158701 h 6683724"/>
                  <a:gd name="connsiteX187" fmla="*/ 9364722 w 13699015"/>
                  <a:gd name="connsiteY187" fmla="*/ 1240657 h 6683724"/>
                  <a:gd name="connsiteX188" fmla="*/ 9327041 w 13699015"/>
                  <a:gd name="connsiteY188" fmla="*/ 1360296 h 6683724"/>
                  <a:gd name="connsiteX189" fmla="*/ 9269577 w 13699015"/>
                  <a:gd name="connsiteY189" fmla="*/ 1460151 h 6683724"/>
                  <a:gd name="connsiteX190" fmla="*/ 9123562 w 13699015"/>
                  <a:gd name="connsiteY190" fmla="*/ 1593920 h 6683724"/>
                  <a:gd name="connsiteX191" fmla="*/ 9109431 w 13699015"/>
                  <a:gd name="connsiteY191" fmla="*/ 1583558 h 6683724"/>
                  <a:gd name="connsiteX192" fmla="*/ 9068924 w 13699015"/>
                  <a:gd name="connsiteY192" fmla="*/ 1672109 h 6683724"/>
                  <a:gd name="connsiteX193" fmla="*/ 8946460 w 13699015"/>
                  <a:gd name="connsiteY193" fmla="*/ 1958487 h 6683724"/>
                  <a:gd name="connsiteX194" fmla="*/ 8787256 w 13699015"/>
                  <a:gd name="connsiteY194" fmla="*/ 2214720 h 6683724"/>
                  <a:gd name="connsiteX195" fmla="*/ 8666676 w 13699015"/>
                  <a:gd name="connsiteY195" fmla="*/ 2342836 h 6683724"/>
                  <a:gd name="connsiteX196" fmla="*/ 8453777 w 13699015"/>
                  <a:gd name="connsiteY196" fmla="*/ 2616026 h 6683724"/>
                  <a:gd name="connsiteX197" fmla="*/ 8206964 w 13699015"/>
                  <a:gd name="connsiteY197" fmla="*/ 2880737 h 6683724"/>
                  <a:gd name="connsiteX198" fmla="*/ 8071311 w 13699015"/>
                  <a:gd name="connsiteY198" fmla="*/ 3028636 h 6683724"/>
                  <a:gd name="connsiteX199" fmla="*/ 8058123 w 13699015"/>
                  <a:gd name="connsiteY199" fmla="*/ 3022042 h 6683724"/>
                  <a:gd name="connsiteX200" fmla="*/ 8059064 w 13699015"/>
                  <a:gd name="connsiteY200" fmla="*/ 2970230 h 6683724"/>
                  <a:gd name="connsiteX201" fmla="*/ 8141963 w 13699015"/>
                  <a:gd name="connsiteY201" fmla="*/ 2835519 h 6683724"/>
                  <a:gd name="connsiteX202" fmla="*/ 8343559 w 13699015"/>
                  <a:gd name="connsiteY202" fmla="*/ 2605663 h 6683724"/>
                  <a:gd name="connsiteX203" fmla="*/ 8338848 w 13699015"/>
                  <a:gd name="connsiteY203" fmla="*/ 2531243 h 6683724"/>
                  <a:gd name="connsiteX204" fmla="*/ 8313413 w 13699015"/>
                  <a:gd name="connsiteY204" fmla="*/ 2566098 h 6683724"/>
                  <a:gd name="connsiteX205" fmla="*/ 8093920 w 13699015"/>
                  <a:gd name="connsiteY205" fmla="*/ 2822331 h 6683724"/>
                  <a:gd name="connsiteX206" fmla="*/ 8033629 w 13699015"/>
                  <a:gd name="connsiteY206" fmla="*/ 2904288 h 6683724"/>
                  <a:gd name="connsiteX207" fmla="*/ 7986528 w 13699015"/>
                  <a:gd name="connsiteY207" fmla="*/ 2959868 h 6683724"/>
                  <a:gd name="connsiteX208" fmla="*/ 7974282 w 13699015"/>
                  <a:gd name="connsiteY208" fmla="*/ 3018274 h 6683724"/>
                  <a:gd name="connsiteX209" fmla="*/ 7978050 w 13699015"/>
                  <a:gd name="connsiteY209" fmla="*/ 3119071 h 6683724"/>
                  <a:gd name="connsiteX210" fmla="*/ 7801890 w 13699015"/>
                  <a:gd name="connsiteY210" fmla="*/ 3315956 h 6683724"/>
                  <a:gd name="connsiteX211" fmla="*/ 7713338 w 13699015"/>
                  <a:gd name="connsiteY211" fmla="*/ 3367768 h 6683724"/>
                  <a:gd name="connsiteX212" fmla="*/ 7456163 w 13699015"/>
                  <a:gd name="connsiteY212" fmla="*/ 3458203 h 6683724"/>
                  <a:gd name="connsiteX213" fmla="*/ 7369496 w 13699015"/>
                  <a:gd name="connsiteY213" fmla="*/ 3503421 h 6683724"/>
                  <a:gd name="connsiteX214" fmla="*/ 7179205 w 13699015"/>
                  <a:gd name="connsiteY214" fmla="*/ 3684291 h 6683724"/>
                  <a:gd name="connsiteX215" fmla="*/ 6739276 w 13699015"/>
                  <a:gd name="connsiteY215" fmla="*/ 3752117 h 6683724"/>
                  <a:gd name="connsiteX216" fmla="*/ 6693117 w 13699015"/>
                  <a:gd name="connsiteY216" fmla="*/ 3685233 h 6683724"/>
                  <a:gd name="connsiteX217" fmla="*/ 6673334 w 13699015"/>
                  <a:gd name="connsiteY217" fmla="*/ 3650378 h 6683724"/>
                  <a:gd name="connsiteX218" fmla="*/ 6650725 w 13699015"/>
                  <a:gd name="connsiteY218" fmla="*/ 3683349 h 6683724"/>
                  <a:gd name="connsiteX219" fmla="*/ 6635653 w 13699015"/>
                  <a:gd name="connsiteY219" fmla="*/ 3721030 h 6683724"/>
                  <a:gd name="connsiteX220" fmla="*/ 6461376 w 13699015"/>
                  <a:gd name="connsiteY220" fmla="*/ 3729509 h 6683724"/>
                  <a:gd name="connsiteX221" fmla="*/ 6404854 w 13699015"/>
                  <a:gd name="connsiteY221" fmla="*/ 3702190 h 6683724"/>
                  <a:gd name="connsiteX222" fmla="*/ 6373768 w 13699015"/>
                  <a:gd name="connsiteY222" fmla="*/ 3623059 h 6683724"/>
                  <a:gd name="connsiteX223" fmla="*/ 6511304 w 13699015"/>
                  <a:gd name="connsiteY223" fmla="*/ 3421464 h 6683724"/>
                  <a:gd name="connsiteX224" fmla="*/ 6557464 w 13699015"/>
                  <a:gd name="connsiteY224" fmla="*/ 3392261 h 6683724"/>
                  <a:gd name="connsiteX225" fmla="*/ 6585725 w 13699015"/>
                  <a:gd name="connsiteY225" fmla="*/ 3462913 h 6683724"/>
                  <a:gd name="connsiteX226" fmla="*/ 6597971 w 13699015"/>
                  <a:gd name="connsiteY226" fmla="*/ 3460087 h 6683724"/>
                  <a:gd name="connsiteX227" fmla="*/ 6592319 w 13699015"/>
                  <a:gd name="connsiteY227" fmla="*/ 3409217 h 6683724"/>
                  <a:gd name="connsiteX228" fmla="*/ 6608334 w 13699015"/>
                  <a:gd name="connsiteY228" fmla="*/ 3364942 h 6683724"/>
                  <a:gd name="connsiteX229" fmla="*/ 6691232 w 13699015"/>
                  <a:gd name="connsiteY229" fmla="*/ 3282043 h 6683724"/>
                  <a:gd name="connsiteX230" fmla="*/ 6806161 w 13699015"/>
                  <a:gd name="connsiteY230" fmla="*/ 3213275 h 6683724"/>
                  <a:gd name="connsiteX231" fmla="*/ 7076524 w 13699015"/>
                  <a:gd name="connsiteY231" fmla="*/ 3026752 h 6683724"/>
                  <a:gd name="connsiteX232" fmla="*/ 7392105 w 13699015"/>
                  <a:gd name="connsiteY232" fmla="*/ 2806316 h 6683724"/>
                  <a:gd name="connsiteX233" fmla="*/ 7426018 w 13699015"/>
                  <a:gd name="connsiteY233" fmla="*/ 2786534 h 6683724"/>
                  <a:gd name="connsiteX234" fmla="*/ 7417540 w 13699015"/>
                  <a:gd name="connsiteY234" fmla="*/ 2765809 h 6683724"/>
                  <a:gd name="connsiteX235" fmla="*/ 7265873 w 13699015"/>
                  <a:gd name="connsiteY235" fmla="*/ 2815737 h 6683724"/>
                  <a:gd name="connsiteX236" fmla="*/ 7195220 w 13699015"/>
                  <a:gd name="connsiteY236" fmla="*/ 2767693 h 6683724"/>
                  <a:gd name="connsiteX237" fmla="*/ 7195220 w 13699015"/>
                  <a:gd name="connsiteY237" fmla="*/ 2738490 h 6683724"/>
                  <a:gd name="connsiteX238" fmla="*/ 7231017 w 13699015"/>
                  <a:gd name="connsiteY238" fmla="*/ 2626388 h 6683724"/>
                  <a:gd name="connsiteX239" fmla="*/ 7353482 w 13699015"/>
                  <a:gd name="connsiteY239" fmla="*/ 2471895 h 6683724"/>
                  <a:gd name="connsiteX240" fmla="*/ 7372322 w 13699015"/>
                  <a:gd name="connsiteY240" fmla="*/ 2407836 h 6683724"/>
                  <a:gd name="connsiteX241" fmla="*/ 7381743 w 13699015"/>
                  <a:gd name="connsiteY241" fmla="*/ 2336242 h 6683724"/>
                  <a:gd name="connsiteX242" fmla="*/ 7442033 w 13699015"/>
                  <a:gd name="connsiteY242" fmla="*/ 2219430 h 6683724"/>
                  <a:gd name="connsiteX243" fmla="*/ 7501381 w 13699015"/>
                  <a:gd name="connsiteY243" fmla="*/ 2173270 h 6683724"/>
                  <a:gd name="connsiteX244" fmla="*/ 7615367 w 13699015"/>
                  <a:gd name="connsiteY244" fmla="*/ 2140299 h 6683724"/>
                  <a:gd name="connsiteX245" fmla="*/ 7527758 w 13699015"/>
                  <a:gd name="connsiteY245" fmla="*/ 2145009 h 6683724"/>
                  <a:gd name="connsiteX246" fmla="*/ 7479714 w 13699015"/>
                  <a:gd name="connsiteY246" fmla="*/ 2139357 h 6683724"/>
                  <a:gd name="connsiteX247" fmla="*/ 7490076 w 13699015"/>
                  <a:gd name="connsiteY247" fmla="*/ 2092255 h 6683724"/>
                  <a:gd name="connsiteX248" fmla="*/ 7564497 w 13699015"/>
                  <a:gd name="connsiteY248" fmla="*/ 2007472 h 6683724"/>
                  <a:gd name="connsiteX249" fmla="*/ 7647396 w 13699015"/>
                  <a:gd name="connsiteY249" fmla="*/ 1916095 h 6683724"/>
                  <a:gd name="connsiteX250" fmla="*/ 7637034 w 13699015"/>
                  <a:gd name="connsiteY250" fmla="*/ 1905733 h 6683724"/>
                  <a:gd name="connsiteX251" fmla="*/ 7489135 w 13699015"/>
                  <a:gd name="connsiteY251" fmla="*/ 2047038 h 6683724"/>
                  <a:gd name="connsiteX252" fmla="*/ 7485366 w 13699015"/>
                  <a:gd name="connsiteY252" fmla="*/ 1997110 h 6683724"/>
                  <a:gd name="connsiteX253" fmla="*/ 7430728 w 13699015"/>
                  <a:gd name="connsiteY253" fmla="*/ 1870878 h 6683724"/>
                  <a:gd name="connsiteX254" fmla="*/ 7376091 w 13699015"/>
                  <a:gd name="connsiteY254" fmla="*/ 1771022 h 6683724"/>
                  <a:gd name="connsiteX255" fmla="*/ 7380801 w 13699015"/>
                  <a:gd name="connsiteY255" fmla="*/ 1522325 h 6683724"/>
                  <a:gd name="connsiteX256" fmla="*/ 7427902 w 13699015"/>
                  <a:gd name="connsiteY256" fmla="*/ 1235005 h 6683724"/>
                  <a:gd name="connsiteX257" fmla="*/ 7477830 w 13699015"/>
                  <a:gd name="connsiteY257" fmla="*/ 1115367 h 6683724"/>
                  <a:gd name="connsiteX258" fmla="*/ 7452395 w 13699015"/>
                  <a:gd name="connsiteY258" fmla="*/ 1067323 h 6683724"/>
                  <a:gd name="connsiteX259" fmla="*/ 7421308 w 13699015"/>
                  <a:gd name="connsiteY259" fmla="*/ 1153048 h 6683724"/>
                  <a:gd name="connsiteX260" fmla="*/ 7344061 w 13699015"/>
                  <a:gd name="connsiteY260" fmla="*/ 1568485 h 6683724"/>
                  <a:gd name="connsiteX261" fmla="*/ 7328989 w 13699015"/>
                  <a:gd name="connsiteY261" fmla="*/ 1697543 h 6683724"/>
                  <a:gd name="connsiteX262" fmla="*/ 7410946 w 13699015"/>
                  <a:gd name="connsiteY262" fmla="*/ 2039501 h 6683724"/>
                  <a:gd name="connsiteX263" fmla="*/ 7403410 w 13699015"/>
                  <a:gd name="connsiteY263" fmla="*/ 2200589 h 6683724"/>
                  <a:gd name="connsiteX264" fmla="*/ 7280945 w 13699015"/>
                  <a:gd name="connsiteY264" fmla="*/ 2459648 h 6683724"/>
                  <a:gd name="connsiteX265" fmla="*/ 7228191 w 13699015"/>
                  <a:gd name="connsiteY265" fmla="*/ 2529359 h 6683724"/>
                  <a:gd name="connsiteX266" fmla="*/ 7129278 w 13699015"/>
                  <a:gd name="connsiteY266" fmla="*/ 2535011 h 6683724"/>
                  <a:gd name="connsiteX267" fmla="*/ 7048263 w 13699015"/>
                  <a:gd name="connsiteY267" fmla="*/ 2421025 h 6683724"/>
                  <a:gd name="connsiteX268" fmla="*/ 6949350 w 13699015"/>
                  <a:gd name="connsiteY268" fmla="*/ 2172328 h 6683724"/>
                  <a:gd name="connsiteX269" fmla="*/ 6927683 w 13699015"/>
                  <a:gd name="connsiteY269" fmla="*/ 2133705 h 6683724"/>
                  <a:gd name="connsiteX270" fmla="*/ 6989857 w 13699015"/>
                  <a:gd name="connsiteY270" fmla="*/ 2337184 h 6683724"/>
                  <a:gd name="connsiteX271" fmla="*/ 7003988 w 13699015"/>
                  <a:gd name="connsiteY271" fmla="*/ 2395590 h 6683724"/>
                  <a:gd name="connsiteX272" fmla="*/ 7015292 w 13699015"/>
                  <a:gd name="connsiteY272" fmla="*/ 2457764 h 6683724"/>
                  <a:gd name="connsiteX273" fmla="*/ 7049205 w 13699015"/>
                  <a:gd name="connsiteY273" fmla="*/ 2544431 h 6683724"/>
                  <a:gd name="connsiteX274" fmla="*/ 6946524 w 13699015"/>
                  <a:gd name="connsiteY274" fmla="*/ 2529359 h 6683724"/>
                  <a:gd name="connsiteX275" fmla="*/ 6938045 w 13699015"/>
                  <a:gd name="connsiteY275" fmla="*/ 2524648 h 6683724"/>
                  <a:gd name="connsiteX276" fmla="*/ 6743044 w 13699015"/>
                  <a:gd name="connsiteY276" fmla="*/ 2499213 h 6683724"/>
                  <a:gd name="connsiteX277" fmla="*/ 6661088 w 13699015"/>
                  <a:gd name="connsiteY277" fmla="*/ 2434213 h 6683724"/>
                  <a:gd name="connsiteX278" fmla="*/ 6678986 w 13699015"/>
                  <a:gd name="connsiteY278" fmla="*/ 2205299 h 6683724"/>
                  <a:gd name="connsiteX279" fmla="*/ 6712899 w 13699015"/>
                  <a:gd name="connsiteY279" fmla="*/ 2117690 h 6683724"/>
                  <a:gd name="connsiteX280" fmla="*/ 6722319 w 13699015"/>
                  <a:gd name="connsiteY280" fmla="*/ 2043270 h 6683724"/>
                  <a:gd name="connsiteX281" fmla="*/ 6695943 w 13699015"/>
                  <a:gd name="connsiteY281" fmla="*/ 2104502 h 6683724"/>
                  <a:gd name="connsiteX282" fmla="*/ 6658261 w 13699015"/>
                  <a:gd name="connsiteY282" fmla="*/ 2215662 h 6683724"/>
                  <a:gd name="connsiteX283" fmla="*/ 6649783 w 13699015"/>
                  <a:gd name="connsiteY283" fmla="*/ 2307981 h 6683724"/>
                  <a:gd name="connsiteX284" fmla="*/ 6642247 w 13699015"/>
                  <a:gd name="connsiteY284" fmla="*/ 2389938 h 6683724"/>
                  <a:gd name="connsiteX285" fmla="*/ 6609276 w 13699015"/>
                  <a:gd name="connsiteY285" fmla="*/ 2511460 h 6683724"/>
                  <a:gd name="connsiteX286" fmla="*/ 6547102 w 13699015"/>
                  <a:gd name="connsiteY286" fmla="*/ 2687620 h 6683724"/>
                  <a:gd name="connsiteX287" fmla="*/ 6538623 w 13699015"/>
                  <a:gd name="connsiteY287" fmla="*/ 2827041 h 6683724"/>
                  <a:gd name="connsiteX288" fmla="*/ 6441594 w 13699015"/>
                  <a:gd name="connsiteY288" fmla="*/ 3053129 h 6683724"/>
                  <a:gd name="connsiteX289" fmla="*/ 6435942 w 13699015"/>
                  <a:gd name="connsiteY289" fmla="*/ 3211390 h 6683724"/>
                  <a:gd name="connsiteX290" fmla="*/ 6421811 w 13699015"/>
                  <a:gd name="connsiteY290" fmla="*/ 3268855 h 6683724"/>
                  <a:gd name="connsiteX291" fmla="*/ 6142969 w 13699015"/>
                  <a:gd name="connsiteY291" fmla="*/ 3603276 h 6683724"/>
                  <a:gd name="connsiteX292" fmla="*/ 5885794 w 13699015"/>
                  <a:gd name="connsiteY292" fmla="*/ 3944292 h 6683724"/>
                  <a:gd name="connsiteX293" fmla="*/ 5603184 w 13699015"/>
                  <a:gd name="connsiteY293" fmla="*/ 4257989 h 6683724"/>
                  <a:gd name="connsiteX294" fmla="*/ 5413836 w 13699015"/>
                  <a:gd name="connsiteY294" fmla="*/ 4466179 h 6683724"/>
                  <a:gd name="connsiteX295" fmla="*/ 5072820 w 13699015"/>
                  <a:gd name="connsiteY295" fmla="*/ 4636687 h 6683724"/>
                  <a:gd name="connsiteX296" fmla="*/ 4543397 w 13699015"/>
                  <a:gd name="connsiteY296" fmla="*/ 4712049 h 6683724"/>
                  <a:gd name="connsiteX297" fmla="*/ 3591944 w 13699015"/>
                  <a:gd name="connsiteY297" fmla="*/ 4727122 h 6683724"/>
                  <a:gd name="connsiteX298" fmla="*/ 3089840 w 13699015"/>
                  <a:gd name="connsiteY298" fmla="*/ 4706397 h 6683724"/>
                  <a:gd name="connsiteX299" fmla="*/ 2573606 w 13699015"/>
                  <a:gd name="connsiteY299" fmla="*/ 4627266 h 6683724"/>
                  <a:gd name="connsiteX300" fmla="*/ 2356939 w 13699015"/>
                  <a:gd name="connsiteY300" fmla="*/ 4567918 h 6683724"/>
                  <a:gd name="connsiteX301" fmla="*/ 1914183 w 13699015"/>
                  <a:gd name="connsiteY301" fmla="*/ 4361613 h 6683724"/>
                  <a:gd name="connsiteX302" fmla="*/ 0 w 13699015"/>
                  <a:gd name="connsiteY302" fmla="*/ 3541144 h 6683724"/>
                  <a:gd name="connsiteX303" fmla="*/ 37490 w 13699015"/>
                  <a:gd name="connsiteY303" fmla="*/ 4340800 h 6683724"/>
                  <a:gd name="connsiteX304" fmla="*/ 2038615 w 13699015"/>
                  <a:gd name="connsiteY304" fmla="*/ 5005965 h 6683724"/>
                  <a:gd name="connsiteX305" fmla="*/ 2728100 w 13699015"/>
                  <a:gd name="connsiteY305" fmla="*/ 5151036 h 6683724"/>
                  <a:gd name="connsiteX306" fmla="*/ 3047449 w 13699015"/>
                  <a:gd name="connsiteY306" fmla="*/ 5258428 h 6683724"/>
                  <a:gd name="connsiteX307" fmla="*/ 3306508 w 13699015"/>
                  <a:gd name="connsiteY307" fmla="*/ 5337559 h 6683724"/>
                  <a:gd name="connsiteX308" fmla="*/ 3706872 w 13699015"/>
                  <a:gd name="connsiteY308" fmla="*/ 5392197 h 6683724"/>
                  <a:gd name="connsiteX309" fmla="*/ 3818032 w 13699015"/>
                  <a:gd name="connsiteY309" fmla="*/ 5499589 h 6683724"/>
                  <a:gd name="connsiteX310" fmla="*/ 3893394 w 13699015"/>
                  <a:gd name="connsiteY310" fmla="*/ 5525965 h 6683724"/>
                  <a:gd name="connsiteX311" fmla="*/ 4013975 w 13699015"/>
                  <a:gd name="connsiteY311" fmla="*/ 5511835 h 6683724"/>
                  <a:gd name="connsiteX312" fmla="*/ 4131729 w 13699015"/>
                  <a:gd name="connsiteY312" fmla="*/ 5579661 h 6683724"/>
                  <a:gd name="connsiteX313" fmla="*/ 4313541 w 13699015"/>
                  <a:gd name="connsiteY313" fmla="*/ 5651256 h 6683724"/>
                  <a:gd name="connsiteX314" fmla="*/ 4277744 w 13699015"/>
                  <a:gd name="connsiteY314" fmla="*/ 5759590 h 6683724"/>
                  <a:gd name="connsiteX315" fmla="*/ 4289990 w 13699015"/>
                  <a:gd name="connsiteY315" fmla="*/ 5770894 h 6683724"/>
                  <a:gd name="connsiteX316" fmla="*/ 4324846 w 13699015"/>
                  <a:gd name="connsiteY316" fmla="*/ 5740749 h 6683724"/>
                  <a:gd name="connsiteX317" fmla="*/ 4359701 w 13699015"/>
                  <a:gd name="connsiteY317" fmla="*/ 5679517 h 6683724"/>
                  <a:gd name="connsiteX318" fmla="*/ 4404918 w 13699015"/>
                  <a:gd name="connsiteY318" fmla="*/ 5655966 h 6683724"/>
                  <a:gd name="connsiteX319" fmla="*/ 4629122 w 13699015"/>
                  <a:gd name="connsiteY319" fmla="*/ 5676691 h 6683724"/>
                  <a:gd name="connsiteX320" fmla="*/ 4680934 w 13699015"/>
                  <a:gd name="connsiteY320" fmla="*/ 5726619 h 6683724"/>
                  <a:gd name="connsiteX321" fmla="*/ 4702601 w 13699015"/>
                  <a:gd name="connsiteY321" fmla="*/ 5884880 h 6683724"/>
                  <a:gd name="connsiteX322" fmla="*/ 4721442 w 13699015"/>
                  <a:gd name="connsiteY322" fmla="*/ 6061982 h 6683724"/>
                  <a:gd name="connsiteX323" fmla="*/ 4787384 w 13699015"/>
                  <a:gd name="connsiteY323" fmla="*/ 6098722 h 6683724"/>
                  <a:gd name="connsiteX324" fmla="*/ 4896659 w 13699015"/>
                  <a:gd name="connsiteY324" fmla="*/ 6095895 h 6683724"/>
                  <a:gd name="connsiteX325" fmla="*/ 5255574 w 13699015"/>
                  <a:gd name="connsiteY325" fmla="*/ 6222128 h 6683724"/>
                  <a:gd name="connsiteX326" fmla="*/ 5416662 w 13699015"/>
                  <a:gd name="connsiteY326" fmla="*/ 6338940 h 6683724"/>
                  <a:gd name="connsiteX327" fmla="*/ 5457169 w 13699015"/>
                  <a:gd name="connsiteY327" fmla="*/ 6362491 h 6683724"/>
                  <a:gd name="connsiteX328" fmla="*/ 5462821 w 13699015"/>
                  <a:gd name="connsiteY328" fmla="*/ 6317273 h 6683724"/>
                  <a:gd name="connsiteX329" fmla="*/ 5469416 w 13699015"/>
                  <a:gd name="connsiteY329" fmla="*/ 6255099 h 6683724"/>
                  <a:gd name="connsiteX330" fmla="*/ 5692677 w 13699015"/>
                  <a:gd name="connsiteY330" fmla="*/ 6274882 h 6683724"/>
                  <a:gd name="connsiteX331" fmla="*/ 5695504 w 13699015"/>
                  <a:gd name="connsiteY331" fmla="*/ 6278650 h 6683724"/>
                  <a:gd name="connsiteX332" fmla="*/ 5853765 w 13699015"/>
                  <a:gd name="connsiteY332" fmla="*/ 6459520 h 6683724"/>
                  <a:gd name="connsiteX333" fmla="*/ 5904635 w 13699015"/>
                  <a:gd name="connsiteY333" fmla="*/ 6481187 h 6683724"/>
                  <a:gd name="connsiteX334" fmla="*/ 5918765 w 13699015"/>
                  <a:gd name="connsiteY334" fmla="*/ 6462346 h 6683724"/>
                  <a:gd name="connsiteX335" fmla="*/ 5679489 w 13699015"/>
                  <a:gd name="connsiteY335" fmla="*/ 6146765 h 6683724"/>
                  <a:gd name="connsiteX336" fmla="*/ 6122245 w 13699015"/>
                  <a:gd name="connsiteY336" fmla="*/ 6096838 h 6683724"/>
                  <a:gd name="connsiteX337" fmla="*/ 6024273 w 13699015"/>
                  <a:gd name="connsiteY337" fmla="*/ 6028069 h 6683724"/>
                  <a:gd name="connsiteX338" fmla="*/ 5935722 w 13699015"/>
                  <a:gd name="connsiteY338" fmla="*/ 6023359 h 6683724"/>
                  <a:gd name="connsiteX339" fmla="*/ 5662532 w 13699015"/>
                  <a:gd name="connsiteY339" fmla="*/ 6051620 h 6683724"/>
                  <a:gd name="connsiteX340" fmla="*/ 5621083 w 13699015"/>
                  <a:gd name="connsiteY340" fmla="*/ 6050678 h 6683724"/>
                  <a:gd name="connsiteX341" fmla="*/ 5536300 w 13699015"/>
                  <a:gd name="connsiteY341" fmla="*/ 5861329 h 6683724"/>
                  <a:gd name="connsiteX342" fmla="*/ 5727533 w 13699015"/>
                  <a:gd name="connsiteY342" fmla="*/ 5861329 h 6683724"/>
                  <a:gd name="connsiteX343" fmla="*/ 5897099 w 13699015"/>
                  <a:gd name="connsiteY343" fmla="*/ 5803865 h 6683724"/>
                  <a:gd name="connsiteX344" fmla="*/ 5784055 w 13699015"/>
                  <a:gd name="connsiteY344" fmla="*/ 5780314 h 6683724"/>
                  <a:gd name="connsiteX345" fmla="*/ 5537242 w 13699015"/>
                  <a:gd name="connsiteY345" fmla="*/ 5751112 h 6683724"/>
                  <a:gd name="connsiteX346" fmla="*/ 4786442 w 13699015"/>
                  <a:gd name="connsiteY346" fmla="*/ 5574009 h 6683724"/>
                  <a:gd name="connsiteX347" fmla="*/ 4754413 w 13699015"/>
                  <a:gd name="connsiteY347" fmla="*/ 5538212 h 6683724"/>
                  <a:gd name="connsiteX348" fmla="*/ 4697891 w 13699015"/>
                  <a:gd name="connsiteY348" fmla="*/ 5329081 h 6683724"/>
                  <a:gd name="connsiteX349" fmla="*/ 4652673 w 13699015"/>
                  <a:gd name="connsiteY349" fmla="*/ 5270675 h 6683724"/>
                  <a:gd name="connsiteX350" fmla="*/ 4589557 w 13699015"/>
                  <a:gd name="connsiteY350" fmla="*/ 5204732 h 6683724"/>
                  <a:gd name="connsiteX351" fmla="*/ 4777021 w 13699015"/>
                  <a:gd name="connsiteY351" fmla="*/ 5188718 h 6683724"/>
                  <a:gd name="connsiteX352" fmla="*/ 5347894 w 13699015"/>
                  <a:gd name="connsiteY352" fmla="*/ 5022920 h 6683724"/>
                  <a:gd name="connsiteX353" fmla="*/ 5573981 w 13699015"/>
                  <a:gd name="connsiteY353" fmla="*/ 4983355 h 6683724"/>
                  <a:gd name="connsiteX354" fmla="*/ 5797243 w 13699015"/>
                  <a:gd name="connsiteY354" fmla="*/ 4995601 h 6683724"/>
                  <a:gd name="connsiteX355" fmla="*/ 6219274 w 13699015"/>
                  <a:gd name="connsiteY355" fmla="*/ 4932485 h 6683724"/>
                  <a:gd name="connsiteX356" fmla="*/ 6601739 w 13699015"/>
                  <a:gd name="connsiteY356" fmla="*/ 4978644 h 6683724"/>
                  <a:gd name="connsiteX357" fmla="*/ 6835363 w 13699015"/>
                  <a:gd name="connsiteY357" fmla="*/ 4940021 h 6683724"/>
                  <a:gd name="connsiteX358" fmla="*/ 7092539 w 13699015"/>
                  <a:gd name="connsiteY358" fmla="*/ 5031398 h 6683724"/>
                  <a:gd name="connsiteX359" fmla="*/ 7151887 w 13699015"/>
                  <a:gd name="connsiteY359" fmla="*/ 5204732 h 6683724"/>
                  <a:gd name="connsiteX360" fmla="*/ 7406236 w 13699015"/>
                  <a:gd name="connsiteY360" fmla="*/ 5573067 h 6683724"/>
                  <a:gd name="connsiteX361" fmla="*/ 7489135 w 13699015"/>
                  <a:gd name="connsiteY361" fmla="*/ 5687053 h 6683724"/>
                  <a:gd name="connsiteX362" fmla="*/ 7543772 w 13699015"/>
                  <a:gd name="connsiteY362" fmla="*/ 5831184 h 6683724"/>
                  <a:gd name="connsiteX363" fmla="*/ 7781165 w 13699015"/>
                  <a:gd name="connsiteY363" fmla="*/ 6192925 h 6683724"/>
                  <a:gd name="connsiteX364" fmla="*/ 7789643 w 13699015"/>
                  <a:gd name="connsiteY364" fmla="*/ 6195751 h 6683724"/>
                  <a:gd name="connsiteX365" fmla="*/ 7808484 w 13699015"/>
                  <a:gd name="connsiteY365" fmla="*/ 6125099 h 6683724"/>
                  <a:gd name="connsiteX366" fmla="*/ 7736889 w 13699015"/>
                  <a:gd name="connsiteY366" fmla="*/ 5982851 h 6683724"/>
                  <a:gd name="connsiteX367" fmla="*/ 7720874 w 13699015"/>
                  <a:gd name="connsiteY367" fmla="*/ 5921619 h 6683724"/>
                  <a:gd name="connsiteX368" fmla="*/ 7787759 w 13699015"/>
                  <a:gd name="connsiteY368" fmla="*/ 5907489 h 6683724"/>
                  <a:gd name="connsiteX369" fmla="*/ 7820730 w 13699015"/>
                  <a:gd name="connsiteY369" fmla="*/ 5912199 h 6683724"/>
                  <a:gd name="connsiteX370" fmla="*/ 8143847 w 13699015"/>
                  <a:gd name="connsiteY370" fmla="*/ 6075171 h 6683724"/>
                  <a:gd name="connsiteX371" fmla="*/ 8395370 w 13699015"/>
                  <a:gd name="connsiteY371" fmla="*/ 6287129 h 6683724"/>
                  <a:gd name="connsiteX372" fmla="*/ 8738270 w 13699015"/>
                  <a:gd name="connsiteY372" fmla="*/ 6565970 h 6683724"/>
                  <a:gd name="connsiteX373" fmla="*/ 8778778 w 13699015"/>
                  <a:gd name="connsiteY373" fmla="*/ 6580101 h 6683724"/>
                  <a:gd name="connsiteX374" fmla="*/ 8761821 w 13699015"/>
                  <a:gd name="connsiteY374" fmla="*/ 6548071 h 6683724"/>
                  <a:gd name="connsiteX375" fmla="*/ 8777836 w 13699015"/>
                  <a:gd name="connsiteY375" fmla="*/ 6478361 h 6683724"/>
                  <a:gd name="connsiteX376" fmla="*/ 8812691 w 13699015"/>
                  <a:gd name="connsiteY376" fmla="*/ 6464231 h 6683724"/>
                  <a:gd name="connsiteX377" fmla="*/ 8846604 w 13699015"/>
                  <a:gd name="connsiteY377" fmla="*/ 6424665 h 6683724"/>
                  <a:gd name="connsiteX378" fmla="*/ 8794792 w 13699015"/>
                  <a:gd name="connsiteY378" fmla="*/ 6411476 h 6683724"/>
                  <a:gd name="connsiteX379" fmla="*/ 8653487 w 13699015"/>
                  <a:gd name="connsiteY379" fmla="*/ 6373795 h 6683724"/>
                  <a:gd name="connsiteX380" fmla="*/ 8182471 w 13699015"/>
                  <a:gd name="connsiteY380" fmla="*/ 5986620 h 6683724"/>
                  <a:gd name="connsiteX381" fmla="*/ 7970513 w 13699015"/>
                  <a:gd name="connsiteY381" fmla="*/ 5853793 h 6683724"/>
                  <a:gd name="connsiteX382" fmla="*/ 7879136 w 13699015"/>
                  <a:gd name="connsiteY382" fmla="*/ 5753937 h 6683724"/>
                  <a:gd name="connsiteX383" fmla="*/ 7871600 w 13699015"/>
                  <a:gd name="connsiteY383" fmla="*/ 5723792 h 6683724"/>
                  <a:gd name="connsiteX384" fmla="*/ 7783049 w 13699015"/>
                  <a:gd name="connsiteY384" fmla="*/ 5770894 h 6683724"/>
                  <a:gd name="connsiteX385" fmla="*/ 7697324 w 13699015"/>
                  <a:gd name="connsiteY385" fmla="*/ 5801039 h 6683724"/>
                  <a:gd name="connsiteX386" fmla="*/ 7596527 w 13699015"/>
                  <a:gd name="connsiteY386" fmla="*/ 5672923 h 6683724"/>
                  <a:gd name="connsiteX387" fmla="*/ 7499497 w 13699015"/>
                  <a:gd name="connsiteY387" fmla="*/ 5519372 h 6683724"/>
                  <a:gd name="connsiteX388" fmla="*/ 7306380 w 13699015"/>
                  <a:gd name="connsiteY388" fmla="*/ 5302704 h 6683724"/>
                  <a:gd name="connsiteX389" fmla="*/ 7215003 w 13699015"/>
                  <a:gd name="connsiteY389" fmla="*/ 5006905 h 6683724"/>
                  <a:gd name="connsiteX390" fmla="*/ 7207466 w 13699015"/>
                  <a:gd name="connsiteY390" fmla="*/ 4887267 h 6683724"/>
                  <a:gd name="connsiteX391" fmla="*/ 7204640 w 13699015"/>
                  <a:gd name="connsiteY391" fmla="*/ 4740310 h 6683724"/>
                  <a:gd name="connsiteX392" fmla="*/ 7301670 w 13699015"/>
                  <a:gd name="connsiteY392" fmla="*/ 4478425 h 6683724"/>
                  <a:gd name="connsiteX393" fmla="*/ 7379859 w 13699015"/>
                  <a:gd name="connsiteY393" fmla="*/ 4426613 h 6683724"/>
                  <a:gd name="connsiteX394" fmla="*/ 7523047 w 13699015"/>
                  <a:gd name="connsiteY394" fmla="*/ 4300381 h 6683724"/>
                  <a:gd name="connsiteX395" fmla="*/ 7660585 w 13699015"/>
                  <a:gd name="connsiteY395" fmla="*/ 4267410 h 6683724"/>
                  <a:gd name="connsiteX396" fmla="*/ 7847107 w 13699015"/>
                  <a:gd name="connsiteY396" fmla="*/ 4275888 h 6683724"/>
                  <a:gd name="connsiteX397" fmla="*/ 8020441 w 13699015"/>
                  <a:gd name="connsiteY397" fmla="*/ 4329584 h 6683724"/>
                  <a:gd name="connsiteX398" fmla="*/ 8251239 w 13699015"/>
                  <a:gd name="connsiteY398" fmla="*/ 4575454 h 6683724"/>
                  <a:gd name="connsiteX399" fmla="*/ 8587545 w 13699015"/>
                  <a:gd name="connsiteY399" fmla="*/ 4862775 h 6683724"/>
                  <a:gd name="connsiteX400" fmla="*/ 8754285 w 13699015"/>
                  <a:gd name="connsiteY400" fmla="*/ 4927774 h 6683724"/>
                  <a:gd name="connsiteX401" fmla="*/ 8883343 w 13699015"/>
                  <a:gd name="connsiteY401" fmla="*/ 4958862 h 6683724"/>
                  <a:gd name="connsiteX402" fmla="*/ 9237548 w 13699015"/>
                  <a:gd name="connsiteY402" fmla="*/ 5219805 h 6683724"/>
                  <a:gd name="connsiteX403" fmla="*/ 9468346 w 13699015"/>
                  <a:gd name="connsiteY403" fmla="*/ 5388429 h 6683724"/>
                  <a:gd name="connsiteX404" fmla="*/ 9651100 w 13699015"/>
                  <a:gd name="connsiteY404" fmla="*/ 5552343 h 6683724"/>
                  <a:gd name="connsiteX405" fmla="*/ 9693492 w 13699015"/>
                  <a:gd name="connsiteY405" fmla="*/ 5602270 h 6683724"/>
                  <a:gd name="connsiteX406" fmla="*/ 9747188 w 13699015"/>
                  <a:gd name="connsiteY406" fmla="*/ 5577777 h 6683724"/>
                  <a:gd name="connsiteX407" fmla="*/ 9748130 w 13699015"/>
                  <a:gd name="connsiteY407" fmla="*/ 5550459 h 6683724"/>
                  <a:gd name="connsiteX408" fmla="*/ 9788637 w 13699015"/>
                  <a:gd name="connsiteY408" fmla="*/ 5499589 h 6683724"/>
                  <a:gd name="connsiteX409" fmla="*/ 9967623 w 13699015"/>
                  <a:gd name="connsiteY409" fmla="*/ 5461907 h 6683724"/>
                  <a:gd name="connsiteX410" fmla="*/ 10116465 w 13699015"/>
                  <a:gd name="connsiteY410" fmla="*/ 5446835 h 6683724"/>
                  <a:gd name="connsiteX411" fmla="*/ 10271900 w 13699015"/>
                  <a:gd name="connsiteY411" fmla="*/ 5378067 h 6683724"/>
                  <a:gd name="connsiteX412" fmla="*/ 10495161 w 13699015"/>
                  <a:gd name="connsiteY412" fmla="*/ 5288574 h 6683724"/>
                  <a:gd name="connsiteX413" fmla="*/ 10762699 w 13699015"/>
                  <a:gd name="connsiteY413" fmla="*/ 5187776 h 6683724"/>
                  <a:gd name="connsiteX414" fmla="*/ 11036830 w 13699015"/>
                  <a:gd name="connsiteY414" fmla="*/ 5131254 h 6683724"/>
                  <a:gd name="connsiteX415" fmla="*/ 11218643 w 13699015"/>
                  <a:gd name="connsiteY415" fmla="*/ 5112413 h 6683724"/>
                  <a:gd name="connsiteX416" fmla="*/ 11359948 w 13699015"/>
                  <a:gd name="connsiteY416" fmla="*/ 5119949 h 6683724"/>
                  <a:gd name="connsiteX417" fmla="*/ 11534224 w 13699015"/>
                  <a:gd name="connsiteY417" fmla="*/ 5079442 h 6683724"/>
                  <a:gd name="connsiteX418" fmla="*/ 11798935 w 13699015"/>
                  <a:gd name="connsiteY418" fmla="*/ 5242414 h 6683724"/>
                  <a:gd name="connsiteX419" fmla="*/ 11940240 w 13699015"/>
                  <a:gd name="connsiteY419" fmla="*/ 5729445 h 6683724"/>
                  <a:gd name="connsiteX420" fmla="*/ 11965675 w 13699015"/>
                  <a:gd name="connsiteY420" fmla="*/ 5756763 h 6683724"/>
                  <a:gd name="connsiteX421" fmla="*/ 11991110 w 13699015"/>
                  <a:gd name="connsiteY421" fmla="*/ 5737923 h 6683724"/>
                  <a:gd name="connsiteX422" fmla="*/ 12045747 w 13699015"/>
                  <a:gd name="connsiteY422" fmla="*/ 5730387 h 6683724"/>
                  <a:gd name="connsiteX423" fmla="*/ 12120168 w 13699015"/>
                  <a:gd name="connsiteY423" fmla="*/ 5815170 h 6683724"/>
                  <a:gd name="connsiteX424" fmla="*/ 12133357 w 13699015"/>
                  <a:gd name="connsiteY424" fmla="*/ 6027127 h 6683724"/>
                  <a:gd name="connsiteX425" fmla="*/ 12113574 w 13699015"/>
                  <a:gd name="connsiteY425" fmla="*/ 6064808 h 6683724"/>
                  <a:gd name="connsiteX426" fmla="*/ 12123937 w 13699015"/>
                  <a:gd name="connsiteY426" fmla="*/ 6075171 h 6683724"/>
                  <a:gd name="connsiteX427" fmla="*/ 12216256 w 13699015"/>
                  <a:gd name="connsiteY427" fmla="*/ 5917851 h 6683724"/>
                  <a:gd name="connsiteX428" fmla="*/ 12276545 w 13699015"/>
                  <a:gd name="connsiteY428" fmla="*/ 5994156 h 6683724"/>
                  <a:gd name="connsiteX429" fmla="*/ 12457416 w 13699015"/>
                  <a:gd name="connsiteY429" fmla="*/ 6272056 h 6683724"/>
                  <a:gd name="connsiteX430" fmla="*/ 12462127 w 13699015"/>
                  <a:gd name="connsiteY430" fmla="*/ 6285244 h 6683724"/>
                  <a:gd name="connsiteX431" fmla="*/ 12488503 w 13699015"/>
                  <a:gd name="connsiteY431" fmla="*/ 6419955 h 6683724"/>
                  <a:gd name="connsiteX432" fmla="*/ 12494156 w 13699015"/>
                  <a:gd name="connsiteY432" fmla="*/ 6658289 h 6683724"/>
                  <a:gd name="connsiteX433" fmla="*/ 12510170 w 13699015"/>
                  <a:gd name="connsiteY433" fmla="*/ 6683724 h 6683724"/>
                  <a:gd name="connsiteX434" fmla="*/ 12512997 w 13699015"/>
                  <a:gd name="connsiteY434" fmla="*/ 6631912 h 6683724"/>
                  <a:gd name="connsiteX435" fmla="*/ 12504518 w 13699015"/>
                  <a:gd name="connsiteY435" fmla="*/ 6496259 h 6683724"/>
                  <a:gd name="connsiteX436" fmla="*/ 12447996 w 13699015"/>
                  <a:gd name="connsiteY436" fmla="*/ 6153360 h 6683724"/>
                  <a:gd name="connsiteX437" fmla="*/ 12433866 w 13699015"/>
                  <a:gd name="connsiteY437" fmla="*/ 6059156 h 6683724"/>
                  <a:gd name="connsiteX438" fmla="*/ 12266183 w 13699015"/>
                  <a:gd name="connsiteY438" fmla="*/ 5915025 h 6683724"/>
                  <a:gd name="connsiteX439" fmla="*/ 12240749 w 13699015"/>
                  <a:gd name="connsiteY439" fmla="*/ 5852851 h 6683724"/>
                  <a:gd name="connsiteX440" fmla="*/ 12299154 w 13699015"/>
                  <a:gd name="connsiteY440" fmla="*/ 5837779 h 6683724"/>
                  <a:gd name="connsiteX441" fmla="*/ 12232270 w 13699015"/>
                  <a:gd name="connsiteY441" fmla="*/ 5807633 h 6683724"/>
                  <a:gd name="connsiteX442" fmla="*/ 12158791 w 13699015"/>
                  <a:gd name="connsiteY442" fmla="*/ 5769952 h 6683724"/>
                  <a:gd name="connsiteX443" fmla="*/ 12099444 w 13699015"/>
                  <a:gd name="connsiteY443" fmla="*/ 5705894 h 6683724"/>
                  <a:gd name="connsiteX444" fmla="*/ 12053284 w 13699015"/>
                  <a:gd name="connsiteY444" fmla="*/ 5654082 h 6683724"/>
                  <a:gd name="connsiteX445" fmla="*/ 11963791 w 13699015"/>
                  <a:gd name="connsiteY445" fmla="*/ 5503357 h 6683724"/>
                  <a:gd name="connsiteX446" fmla="*/ 11925168 w 13699015"/>
                  <a:gd name="connsiteY446" fmla="*/ 5413864 h 6683724"/>
                  <a:gd name="connsiteX447" fmla="*/ 11906327 w 13699015"/>
                  <a:gd name="connsiteY447" fmla="*/ 5170819 h 6683724"/>
                  <a:gd name="connsiteX448" fmla="*/ 11950602 w 13699015"/>
                  <a:gd name="connsiteY448" fmla="*/ 5135022 h 6683724"/>
                  <a:gd name="connsiteX449" fmla="*/ 12156908 w 13699015"/>
                  <a:gd name="connsiteY449" fmla="*/ 5139732 h 6683724"/>
                  <a:gd name="connsiteX450" fmla="*/ 12300096 w 13699015"/>
                  <a:gd name="connsiteY450" fmla="*/ 5192486 h 6683724"/>
                  <a:gd name="connsiteX451" fmla="*/ 12518649 w 13699015"/>
                  <a:gd name="connsiteY451" fmla="*/ 5317776 h 6683724"/>
                  <a:gd name="connsiteX452" fmla="*/ 12638286 w 13699015"/>
                  <a:gd name="connsiteY452" fmla="*/ 5382777 h 6683724"/>
                  <a:gd name="connsiteX453" fmla="*/ 12973650 w 13699015"/>
                  <a:gd name="connsiteY453" fmla="*/ 5540096 h 6683724"/>
                  <a:gd name="connsiteX454" fmla="*/ 13046187 w 13699015"/>
                  <a:gd name="connsiteY454" fmla="*/ 5580604 h 6683724"/>
                  <a:gd name="connsiteX455" fmla="*/ 13177130 w 13699015"/>
                  <a:gd name="connsiteY455" fmla="*/ 5736981 h 6683724"/>
                  <a:gd name="connsiteX456" fmla="*/ 13191260 w 13699015"/>
                  <a:gd name="connsiteY456" fmla="*/ 5754880 h 6683724"/>
                  <a:gd name="connsiteX457" fmla="*/ 13341043 w 13699015"/>
                  <a:gd name="connsiteY457" fmla="*/ 6047852 h 6683724"/>
                  <a:gd name="connsiteX458" fmla="*/ 13525682 w 13699015"/>
                  <a:gd name="connsiteY458" fmla="*/ 6454810 h 6683724"/>
                  <a:gd name="connsiteX459" fmla="*/ 13599160 w 13699015"/>
                  <a:gd name="connsiteY459" fmla="*/ 6539593 h 6683724"/>
                  <a:gd name="connsiteX460" fmla="*/ 13611407 w 13699015"/>
                  <a:gd name="connsiteY460" fmla="*/ 6528289 h 6683724"/>
                  <a:gd name="connsiteX461" fmla="*/ 13575609 w 13699015"/>
                  <a:gd name="connsiteY461" fmla="*/ 6483071 h 6683724"/>
                  <a:gd name="connsiteX462" fmla="*/ 13370247 w 13699015"/>
                  <a:gd name="connsiteY462" fmla="*/ 5954590 h 6683724"/>
                  <a:gd name="connsiteX463" fmla="*/ 13387203 w 13699015"/>
                  <a:gd name="connsiteY463" fmla="*/ 5891475 h 6683724"/>
                  <a:gd name="connsiteX464" fmla="*/ 13455971 w 13699015"/>
                  <a:gd name="connsiteY464" fmla="*/ 5912199 h 6683724"/>
                  <a:gd name="connsiteX465" fmla="*/ 13570899 w 13699015"/>
                  <a:gd name="connsiteY465" fmla="*/ 6071403 h 6683724"/>
                  <a:gd name="connsiteX466" fmla="*/ 13582204 w 13699015"/>
                  <a:gd name="connsiteY466" fmla="*/ 6088359 h 6683724"/>
                  <a:gd name="connsiteX467" fmla="*/ 13592566 w 13699015"/>
                  <a:gd name="connsiteY467" fmla="*/ 6086475 h 6683724"/>
                  <a:gd name="connsiteX468" fmla="*/ 13592566 w 13699015"/>
                  <a:gd name="connsiteY468" fmla="*/ 5997924 h 6683724"/>
                  <a:gd name="connsiteX469" fmla="*/ 13538870 w 13699015"/>
                  <a:gd name="connsiteY469" fmla="*/ 5940460 h 6683724"/>
                  <a:gd name="connsiteX470" fmla="*/ 13586914 w 13699015"/>
                  <a:gd name="connsiteY470" fmla="*/ 5920677 h 6683724"/>
                  <a:gd name="connsiteX471" fmla="*/ 13504957 w 13699015"/>
                  <a:gd name="connsiteY471" fmla="*/ 5890532 h 6683724"/>
                  <a:gd name="connsiteX472" fmla="*/ 13648146 w 13699015"/>
                  <a:gd name="connsiteY472" fmla="*/ 5810459 h 6683724"/>
                  <a:gd name="connsiteX473" fmla="*/ 10246465 w 13699015"/>
                  <a:gd name="connsiteY473" fmla="*/ 1458267 h 6683724"/>
                  <a:gd name="connsiteX474" fmla="*/ 10523422 w 13699015"/>
                  <a:gd name="connsiteY474" fmla="*/ 1498775 h 6683724"/>
                  <a:gd name="connsiteX475" fmla="*/ 10442408 w 13699015"/>
                  <a:gd name="connsiteY475" fmla="*/ 1551528 h 6683724"/>
                  <a:gd name="connsiteX476" fmla="*/ 10276610 w 13699015"/>
                  <a:gd name="connsiteY476" fmla="*/ 1504427 h 6683724"/>
                  <a:gd name="connsiteX477" fmla="*/ 10240813 w 13699015"/>
                  <a:gd name="connsiteY477" fmla="*/ 1468629 h 6683724"/>
                  <a:gd name="connsiteX478" fmla="*/ 10246465 w 13699015"/>
                  <a:gd name="connsiteY478" fmla="*/ 1458267 h 6683724"/>
                  <a:gd name="connsiteX479" fmla="*/ 7415656 w 13699015"/>
                  <a:gd name="connsiteY479" fmla="*/ 1897254 h 6683724"/>
                  <a:gd name="connsiteX480" fmla="*/ 7459932 w 13699015"/>
                  <a:gd name="connsiteY480" fmla="*/ 2061168 h 6683724"/>
                  <a:gd name="connsiteX481" fmla="*/ 7442975 w 13699015"/>
                  <a:gd name="connsiteY481" fmla="*/ 2064936 h 6683724"/>
                  <a:gd name="connsiteX482" fmla="*/ 7415656 w 13699015"/>
                  <a:gd name="connsiteY482" fmla="*/ 1897254 h 6683724"/>
                  <a:gd name="connsiteX483" fmla="*/ 6506594 w 13699015"/>
                  <a:gd name="connsiteY483" fmla="*/ 3115303 h 6683724"/>
                  <a:gd name="connsiteX484" fmla="*/ 6582899 w 13699015"/>
                  <a:gd name="connsiteY484" fmla="*/ 2903346 h 6683724"/>
                  <a:gd name="connsiteX485" fmla="*/ 6618696 w 13699015"/>
                  <a:gd name="connsiteY485" fmla="*/ 2739432 h 6683724"/>
                  <a:gd name="connsiteX486" fmla="*/ 6610218 w 13699015"/>
                  <a:gd name="connsiteY486" fmla="*/ 2737548 h 6683724"/>
                  <a:gd name="connsiteX487" fmla="*/ 6610218 w 13699015"/>
                  <a:gd name="connsiteY487" fmla="*/ 2713997 h 6683724"/>
                  <a:gd name="connsiteX488" fmla="*/ 6655435 w 13699015"/>
                  <a:gd name="connsiteY488" fmla="*/ 2568924 h 6683724"/>
                  <a:gd name="connsiteX489" fmla="*/ 6899422 w 13699015"/>
                  <a:gd name="connsiteY489" fmla="*/ 2532185 h 6683724"/>
                  <a:gd name="connsiteX490" fmla="*/ 7051089 w 13699015"/>
                  <a:gd name="connsiteY490" fmla="*/ 2595301 h 6683724"/>
                  <a:gd name="connsiteX491" fmla="*/ 7100075 w 13699015"/>
                  <a:gd name="connsiteY491" fmla="*/ 2725301 h 6683724"/>
                  <a:gd name="connsiteX492" fmla="*/ 6983263 w 13699015"/>
                  <a:gd name="connsiteY492" fmla="*/ 2885447 h 6683724"/>
                  <a:gd name="connsiteX493" fmla="*/ 6958770 w 13699015"/>
                  <a:gd name="connsiteY493" fmla="*/ 2924070 h 6683724"/>
                  <a:gd name="connsiteX494" fmla="*/ 6731740 w 13699015"/>
                  <a:gd name="connsiteY494" fmla="*/ 3099289 h 6683724"/>
                  <a:gd name="connsiteX495" fmla="*/ 6576305 w 13699015"/>
                  <a:gd name="connsiteY495" fmla="*/ 3170883 h 6683724"/>
                  <a:gd name="connsiteX496" fmla="*/ 6517898 w 13699015"/>
                  <a:gd name="connsiteY496" fmla="*/ 3185956 h 6683724"/>
                  <a:gd name="connsiteX497" fmla="*/ 6506594 w 13699015"/>
                  <a:gd name="connsiteY497" fmla="*/ 3115303 h 6683724"/>
                  <a:gd name="connsiteX498" fmla="*/ 4864630 w 13699015"/>
                  <a:gd name="connsiteY498" fmla="*/ 5718140 h 6683724"/>
                  <a:gd name="connsiteX499" fmla="*/ 5104849 w 13699015"/>
                  <a:gd name="connsiteY499" fmla="*/ 5781257 h 6683724"/>
                  <a:gd name="connsiteX500" fmla="*/ 5380865 w 13699015"/>
                  <a:gd name="connsiteY500" fmla="*/ 5872634 h 6683724"/>
                  <a:gd name="connsiteX501" fmla="*/ 5474126 w 13699015"/>
                  <a:gd name="connsiteY501" fmla="*/ 5971547 h 6683724"/>
                  <a:gd name="connsiteX502" fmla="*/ 5529706 w 13699015"/>
                  <a:gd name="connsiteY502" fmla="*/ 6074229 h 6683724"/>
                  <a:gd name="connsiteX503" fmla="*/ 5512749 w 13699015"/>
                  <a:gd name="connsiteY503" fmla="*/ 6144881 h 6683724"/>
                  <a:gd name="connsiteX504" fmla="*/ 5271589 w 13699015"/>
                  <a:gd name="connsiteY504" fmla="*/ 6151476 h 6683724"/>
                  <a:gd name="connsiteX505" fmla="*/ 4905138 w 13699015"/>
                  <a:gd name="connsiteY505" fmla="*/ 6010171 h 6683724"/>
                  <a:gd name="connsiteX506" fmla="*/ 4842964 w 13699015"/>
                  <a:gd name="connsiteY506" fmla="*/ 5942344 h 6683724"/>
                  <a:gd name="connsiteX507" fmla="*/ 4786442 w 13699015"/>
                  <a:gd name="connsiteY507" fmla="*/ 5704952 h 6683724"/>
                  <a:gd name="connsiteX508" fmla="*/ 4864630 w 13699015"/>
                  <a:gd name="connsiteY508" fmla="*/ 5718140 h 6683724"/>
                  <a:gd name="connsiteX509" fmla="*/ 3886800 w 13699015"/>
                  <a:gd name="connsiteY509" fmla="*/ 5148210 h 6683724"/>
                  <a:gd name="connsiteX510" fmla="*/ 4015859 w 13699015"/>
                  <a:gd name="connsiteY510" fmla="*/ 5129370 h 6683724"/>
                  <a:gd name="connsiteX511" fmla="*/ 4226874 w 13699015"/>
                  <a:gd name="connsiteY511" fmla="*/ 5132196 h 6683724"/>
                  <a:gd name="connsiteX512" fmla="*/ 4282454 w 13699015"/>
                  <a:gd name="connsiteY512" fmla="*/ 5237704 h 6683724"/>
                  <a:gd name="connsiteX513" fmla="*/ 4438832 w 13699015"/>
                  <a:gd name="connsiteY513" fmla="*/ 5530676 h 6683724"/>
                  <a:gd name="connsiteX514" fmla="*/ 3886800 w 13699015"/>
                  <a:gd name="connsiteY514" fmla="*/ 5148210 h 6683724"/>
                  <a:gd name="connsiteX515" fmla="*/ 4636659 w 13699015"/>
                  <a:gd name="connsiteY515" fmla="*/ 5510893 h 6683724"/>
                  <a:gd name="connsiteX516" fmla="*/ 4592383 w 13699015"/>
                  <a:gd name="connsiteY516" fmla="*/ 5565531 h 6683724"/>
                  <a:gd name="connsiteX517" fmla="*/ 4493469 w 13699015"/>
                  <a:gd name="connsiteY517" fmla="*/ 5490168 h 6683724"/>
                  <a:gd name="connsiteX518" fmla="*/ 4411513 w 13699015"/>
                  <a:gd name="connsiteY518" fmla="*/ 5331907 h 6683724"/>
                  <a:gd name="connsiteX519" fmla="*/ 4360643 w 13699015"/>
                  <a:gd name="connsiteY519" fmla="*/ 5197196 h 6683724"/>
                  <a:gd name="connsiteX520" fmla="*/ 4366295 w 13699015"/>
                  <a:gd name="connsiteY520" fmla="*/ 5158573 h 6683724"/>
                  <a:gd name="connsiteX521" fmla="*/ 4406802 w 13699015"/>
                  <a:gd name="connsiteY521" fmla="*/ 5177413 h 6683724"/>
                  <a:gd name="connsiteX522" fmla="*/ 4636659 w 13699015"/>
                  <a:gd name="connsiteY522" fmla="*/ 5510893 h 6683724"/>
                  <a:gd name="connsiteX523" fmla="*/ 5945142 w 13699015"/>
                  <a:gd name="connsiteY523" fmla="*/ 4403062 h 6683724"/>
                  <a:gd name="connsiteX524" fmla="*/ 6116592 w 13699015"/>
                  <a:gd name="connsiteY524" fmla="*/ 4152481 h 6683724"/>
                  <a:gd name="connsiteX525" fmla="*/ 6251303 w 13699015"/>
                  <a:gd name="connsiteY525" fmla="*/ 3940524 h 6683724"/>
                  <a:gd name="connsiteX526" fmla="*/ 6279564 w 13699015"/>
                  <a:gd name="connsiteY526" fmla="*/ 3919799 h 6683724"/>
                  <a:gd name="connsiteX527" fmla="*/ 6457608 w 13699015"/>
                  <a:gd name="connsiteY527" fmla="*/ 3910379 h 6683724"/>
                  <a:gd name="connsiteX528" fmla="*/ 6476449 w 13699015"/>
                  <a:gd name="connsiteY528" fmla="*/ 3909437 h 6683724"/>
                  <a:gd name="connsiteX529" fmla="*/ 6546159 w 13699015"/>
                  <a:gd name="connsiteY529" fmla="*/ 3932046 h 6683724"/>
                  <a:gd name="connsiteX530" fmla="*/ 6523551 w 13699015"/>
                  <a:gd name="connsiteY530" fmla="*/ 3999872 h 6683724"/>
                  <a:gd name="connsiteX531" fmla="*/ 6182535 w 13699015"/>
                  <a:gd name="connsiteY531" fmla="*/ 4404004 h 6683724"/>
                  <a:gd name="connsiteX532" fmla="*/ 6020505 w 13699015"/>
                  <a:gd name="connsiteY532" fmla="*/ 4495382 h 6683724"/>
                  <a:gd name="connsiteX533" fmla="*/ 5945142 w 13699015"/>
                  <a:gd name="connsiteY533" fmla="*/ 4403062 h 6683724"/>
                  <a:gd name="connsiteX534" fmla="*/ 7359134 w 13699015"/>
                  <a:gd name="connsiteY534" fmla="*/ 4180742 h 6683724"/>
                  <a:gd name="connsiteX535" fmla="*/ 7164133 w 13699015"/>
                  <a:gd name="connsiteY535" fmla="*/ 4323932 h 6683724"/>
                  <a:gd name="connsiteX536" fmla="*/ 6541449 w 13699015"/>
                  <a:gd name="connsiteY536" fmla="*/ 4666832 h 6683724"/>
                  <a:gd name="connsiteX537" fmla="*/ 6402971 w 13699015"/>
                  <a:gd name="connsiteY537" fmla="*/ 4688498 h 6683724"/>
                  <a:gd name="connsiteX538" fmla="*/ 6160868 w 13699015"/>
                  <a:gd name="connsiteY538" fmla="*/ 4605599 h 6683724"/>
                  <a:gd name="connsiteX539" fmla="*/ 6156158 w 13699015"/>
                  <a:gd name="connsiteY539" fmla="*/ 4532121 h 6683724"/>
                  <a:gd name="connsiteX540" fmla="*/ 6570652 w 13699015"/>
                  <a:gd name="connsiteY540" fmla="*/ 3976321 h 6683724"/>
                  <a:gd name="connsiteX541" fmla="*/ 6654493 w 13699015"/>
                  <a:gd name="connsiteY541" fmla="*/ 3939582 h 6683724"/>
                  <a:gd name="connsiteX542" fmla="*/ 6988915 w 13699015"/>
                  <a:gd name="connsiteY542" fmla="*/ 3983857 h 6683724"/>
                  <a:gd name="connsiteX543" fmla="*/ 7367612 w 13699015"/>
                  <a:gd name="connsiteY543" fmla="*/ 4105380 h 6683724"/>
                  <a:gd name="connsiteX544" fmla="*/ 7403410 w 13699015"/>
                  <a:gd name="connsiteY544" fmla="*/ 4150597 h 6683724"/>
                  <a:gd name="connsiteX545" fmla="*/ 7359134 w 13699015"/>
                  <a:gd name="connsiteY545" fmla="*/ 4180742 h 6683724"/>
                  <a:gd name="connsiteX546" fmla="*/ 7982760 w 13699015"/>
                  <a:gd name="connsiteY546" fmla="*/ 4074293 h 6683724"/>
                  <a:gd name="connsiteX547" fmla="*/ 7713338 w 13699015"/>
                  <a:gd name="connsiteY547" fmla="*/ 4083713 h 6683724"/>
                  <a:gd name="connsiteX548" fmla="*/ 7661526 w 13699015"/>
                  <a:gd name="connsiteY548" fmla="*/ 4082771 h 6683724"/>
                  <a:gd name="connsiteX549" fmla="*/ 7497613 w 13699015"/>
                  <a:gd name="connsiteY549" fmla="*/ 4015887 h 6683724"/>
                  <a:gd name="connsiteX550" fmla="*/ 7410004 w 13699015"/>
                  <a:gd name="connsiteY550" fmla="*/ 3953713 h 6683724"/>
                  <a:gd name="connsiteX551" fmla="*/ 7317684 w 13699015"/>
                  <a:gd name="connsiteY551" fmla="*/ 3882118 h 6683724"/>
                  <a:gd name="connsiteX552" fmla="*/ 7305438 w 13699015"/>
                  <a:gd name="connsiteY552" fmla="*/ 3832190 h 6683724"/>
                  <a:gd name="connsiteX553" fmla="*/ 7754788 w 13699015"/>
                  <a:gd name="connsiteY553" fmla="*/ 3552407 h 6683724"/>
                  <a:gd name="connsiteX554" fmla="*/ 8236167 w 13699015"/>
                  <a:gd name="connsiteY554" fmla="*/ 3770016 h 6683724"/>
                  <a:gd name="connsiteX555" fmla="*/ 8241819 w 13699015"/>
                  <a:gd name="connsiteY555" fmla="*/ 3856683 h 6683724"/>
                  <a:gd name="connsiteX556" fmla="*/ 8076963 w 13699015"/>
                  <a:gd name="connsiteY556" fmla="*/ 4054510 h 6683724"/>
                  <a:gd name="connsiteX557" fmla="*/ 7982760 w 13699015"/>
                  <a:gd name="connsiteY557" fmla="*/ 4074293 h 6683724"/>
                  <a:gd name="connsiteX558" fmla="*/ 13038650 w 13699015"/>
                  <a:gd name="connsiteY558" fmla="*/ 5449661 h 6683724"/>
                  <a:gd name="connsiteX559" fmla="*/ 12996259 w 13699015"/>
                  <a:gd name="connsiteY559" fmla="*/ 5472270 h 6683724"/>
                  <a:gd name="connsiteX560" fmla="*/ 12854012 w 13699015"/>
                  <a:gd name="connsiteY560" fmla="*/ 5434589 h 6683724"/>
                  <a:gd name="connsiteX561" fmla="*/ 12499808 w 13699015"/>
                  <a:gd name="connsiteY561" fmla="*/ 5190602 h 6683724"/>
                  <a:gd name="connsiteX562" fmla="*/ 12519590 w 13699015"/>
                  <a:gd name="connsiteY562" fmla="*/ 5127486 h 6683724"/>
                  <a:gd name="connsiteX563" fmla="*/ 12608142 w 13699015"/>
                  <a:gd name="connsiteY563" fmla="*/ 5138790 h 6683724"/>
                  <a:gd name="connsiteX564" fmla="*/ 12913361 w 13699015"/>
                  <a:gd name="connsiteY564" fmla="*/ 5314950 h 6683724"/>
                  <a:gd name="connsiteX565" fmla="*/ 13022636 w 13699015"/>
                  <a:gd name="connsiteY565" fmla="*/ 5402559 h 6683724"/>
                  <a:gd name="connsiteX566" fmla="*/ 13038650 w 13699015"/>
                  <a:gd name="connsiteY566" fmla="*/ 5449661 h 6683724"/>
                  <a:gd name="connsiteX0" fmla="*/ 13648146 w 13699015"/>
                  <a:gd name="connsiteY0" fmla="*/ 5810459 h 6683724"/>
                  <a:gd name="connsiteX1" fmla="*/ 13699015 w 13699015"/>
                  <a:gd name="connsiteY1" fmla="*/ 5798213 h 6683724"/>
                  <a:gd name="connsiteX2" fmla="*/ 13500247 w 13699015"/>
                  <a:gd name="connsiteY2" fmla="*/ 5772778 h 6683724"/>
                  <a:gd name="connsiteX3" fmla="*/ 13399449 w 13699015"/>
                  <a:gd name="connsiteY3" fmla="*/ 5786909 h 6683724"/>
                  <a:gd name="connsiteX4" fmla="*/ 13242129 w 13699015"/>
                  <a:gd name="connsiteY4" fmla="*/ 5629589 h 6683724"/>
                  <a:gd name="connsiteX5" fmla="*/ 13461623 w 13699015"/>
                  <a:gd name="connsiteY5" fmla="*/ 5629589 h 6683724"/>
                  <a:gd name="connsiteX6" fmla="*/ 13462565 w 13699015"/>
                  <a:gd name="connsiteY6" fmla="*/ 5614517 h 6683724"/>
                  <a:gd name="connsiteX7" fmla="*/ 13395681 w 13699015"/>
                  <a:gd name="connsiteY7" fmla="*/ 5604155 h 6683724"/>
                  <a:gd name="connsiteX8" fmla="*/ 13163941 w 13699015"/>
                  <a:gd name="connsiteY8" fmla="*/ 5549516 h 6683724"/>
                  <a:gd name="connsiteX9" fmla="*/ 13137564 w 13699015"/>
                  <a:gd name="connsiteY9" fmla="*/ 5521255 h 6683724"/>
                  <a:gd name="connsiteX10" fmla="*/ 13088579 w 13699015"/>
                  <a:gd name="connsiteY10" fmla="*/ 5387487 h 6683724"/>
                  <a:gd name="connsiteX11" fmla="*/ 13128144 w 13699015"/>
                  <a:gd name="connsiteY11" fmla="*/ 5243356 h 6683724"/>
                  <a:gd name="connsiteX12" fmla="*/ 13173362 w 13699015"/>
                  <a:gd name="connsiteY12" fmla="*/ 5217921 h 6683724"/>
                  <a:gd name="connsiteX13" fmla="*/ 13205391 w 13699015"/>
                  <a:gd name="connsiteY13" fmla="*/ 5181182 h 6683724"/>
                  <a:gd name="connsiteX14" fmla="*/ 13196912 w 13699015"/>
                  <a:gd name="connsiteY14" fmla="*/ 5174587 h 6683724"/>
                  <a:gd name="connsiteX15" fmla="*/ 13139449 w 13699015"/>
                  <a:gd name="connsiteY15" fmla="*/ 5205674 h 6683724"/>
                  <a:gd name="connsiteX16" fmla="*/ 13118723 w 13699015"/>
                  <a:gd name="connsiteY16" fmla="*/ 5162341 h 6683724"/>
                  <a:gd name="connsiteX17" fmla="*/ 13045245 w 13699015"/>
                  <a:gd name="connsiteY17" fmla="*/ 5189660 h 6683724"/>
                  <a:gd name="connsiteX18" fmla="*/ 12724011 w 13699015"/>
                  <a:gd name="connsiteY18" fmla="*/ 5095457 h 6683724"/>
                  <a:gd name="connsiteX19" fmla="*/ 12601547 w 13699015"/>
                  <a:gd name="connsiteY19" fmla="*/ 5047413 h 6683724"/>
                  <a:gd name="connsiteX20" fmla="*/ 12592127 w 13699015"/>
                  <a:gd name="connsiteY20" fmla="*/ 5045529 h 6683724"/>
                  <a:gd name="connsiteX21" fmla="*/ 12359445 w 13699015"/>
                  <a:gd name="connsiteY21" fmla="*/ 5034225 h 6683724"/>
                  <a:gd name="connsiteX22" fmla="*/ 12190821 w 13699015"/>
                  <a:gd name="connsiteY22" fmla="*/ 5045529 h 6683724"/>
                  <a:gd name="connsiteX23" fmla="*/ 11939298 w 13699015"/>
                  <a:gd name="connsiteY23" fmla="*/ 5018210 h 6683724"/>
                  <a:gd name="connsiteX24" fmla="*/ 11783863 w 13699015"/>
                  <a:gd name="connsiteY24" fmla="*/ 4979586 h 6683724"/>
                  <a:gd name="connsiteX25" fmla="*/ 12007124 w 13699015"/>
                  <a:gd name="connsiteY25" fmla="*/ 4919297 h 6683724"/>
                  <a:gd name="connsiteX26" fmla="*/ 12148429 w 13699015"/>
                  <a:gd name="connsiteY26" fmla="*/ 4949442 h 6683724"/>
                  <a:gd name="connsiteX27" fmla="*/ 12350024 w 13699015"/>
                  <a:gd name="connsiteY27" fmla="*/ 4953209 h 6683724"/>
                  <a:gd name="connsiteX28" fmla="*/ 12482851 w 13699015"/>
                  <a:gd name="connsiteY28" fmla="*/ 4905166 h 6683724"/>
                  <a:gd name="connsiteX29" fmla="*/ 12814447 w 13699015"/>
                  <a:gd name="connsiteY29" fmla="*/ 4787412 h 6683724"/>
                  <a:gd name="connsiteX30" fmla="*/ 13204448 w 13699015"/>
                  <a:gd name="connsiteY30" fmla="*/ 4827919 h 6683724"/>
                  <a:gd name="connsiteX31" fmla="*/ 13406043 w 13699015"/>
                  <a:gd name="connsiteY31" fmla="*/ 4762919 h 6683724"/>
                  <a:gd name="connsiteX32" fmla="*/ 13500247 w 13699015"/>
                  <a:gd name="connsiteY32" fmla="*/ 4680962 h 6683724"/>
                  <a:gd name="connsiteX33" fmla="*/ 13565247 w 13699015"/>
                  <a:gd name="connsiteY33" fmla="*/ 4629150 h 6683724"/>
                  <a:gd name="connsiteX34" fmla="*/ 13263796 w 13699015"/>
                  <a:gd name="connsiteY34" fmla="*/ 4721470 h 6683724"/>
                  <a:gd name="connsiteX35" fmla="*/ 12947274 w 13699015"/>
                  <a:gd name="connsiteY35" fmla="*/ 4744078 h 6683724"/>
                  <a:gd name="connsiteX36" fmla="*/ 12839882 w 13699015"/>
                  <a:gd name="connsiteY36" fmla="*/ 4646107 h 6683724"/>
                  <a:gd name="connsiteX37" fmla="*/ 12620388 w 13699015"/>
                  <a:gd name="connsiteY37" fmla="*/ 4753498 h 6683724"/>
                  <a:gd name="connsiteX38" fmla="*/ 12515822 w 13699015"/>
                  <a:gd name="connsiteY38" fmla="*/ 4801542 h 6683724"/>
                  <a:gd name="connsiteX39" fmla="*/ 12330242 w 13699015"/>
                  <a:gd name="connsiteY39" fmla="*/ 4859949 h 6683724"/>
                  <a:gd name="connsiteX40" fmla="*/ 12252053 w 13699015"/>
                  <a:gd name="connsiteY40" fmla="*/ 4870311 h 6683724"/>
                  <a:gd name="connsiteX41" fmla="*/ 12145604 w 13699015"/>
                  <a:gd name="connsiteY41" fmla="*/ 4873137 h 6683724"/>
                  <a:gd name="connsiteX42" fmla="*/ 11699080 w 13699015"/>
                  <a:gd name="connsiteY42" fmla="*/ 4878789 h 6683724"/>
                  <a:gd name="connsiteX43" fmla="*/ 11681181 w 13699015"/>
                  <a:gd name="connsiteY43" fmla="*/ 4883499 h 6683724"/>
                  <a:gd name="connsiteX44" fmla="*/ 11380672 w 13699015"/>
                  <a:gd name="connsiteY44" fmla="*/ 4960746 h 6683724"/>
                  <a:gd name="connsiteX45" fmla="*/ 10741032 w 13699015"/>
                  <a:gd name="connsiteY45" fmla="*/ 5014442 h 6683724"/>
                  <a:gd name="connsiteX46" fmla="*/ 10285088 w 13699015"/>
                  <a:gd name="connsiteY46" fmla="*/ 5184008 h 6683724"/>
                  <a:gd name="connsiteX47" fmla="*/ 9848927 w 13699015"/>
                  <a:gd name="connsiteY47" fmla="*/ 5320602 h 6683724"/>
                  <a:gd name="connsiteX48" fmla="*/ 9564433 w 13699015"/>
                  <a:gd name="connsiteY48" fmla="*/ 5253718 h 6683724"/>
                  <a:gd name="connsiteX49" fmla="*/ 9233780 w 13699015"/>
                  <a:gd name="connsiteY49" fmla="*/ 5013500 h 6683724"/>
                  <a:gd name="connsiteX50" fmla="*/ 9197983 w 13699015"/>
                  <a:gd name="connsiteY50" fmla="*/ 4977703 h 6683724"/>
                  <a:gd name="connsiteX51" fmla="*/ 9100011 w 13699015"/>
                  <a:gd name="connsiteY51" fmla="*/ 4895746 h 6683724"/>
                  <a:gd name="connsiteX52" fmla="*/ 8984141 w 13699015"/>
                  <a:gd name="connsiteY52" fmla="*/ 4856180 h 6683724"/>
                  <a:gd name="connsiteX53" fmla="*/ 8531965 w 13699015"/>
                  <a:gd name="connsiteY53" fmla="*/ 4596179 h 6683724"/>
                  <a:gd name="connsiteX54" fmla="*/ 8455660 w 13699015"/>
                  <a:gd name="connsiteY54" fmla="*/ 4550962 h 6683724"/>
                  <a:gd name="connsiteX55" fmla="*/ 8239935 w 13699015"/>
                  <a:gd name="connsiteY55" fmla="*/ 4379511 h 6683724"/>
                  <a:gd name="connsiteX56" fmla="*/ 8110876 w 13699015"/>
                  <a:gd name="connsiteY56" fmla="*/ 4190163 h 6683724"/>
                  <a:gd name="connsiteX57" fmla="*/ 8097688 w 13699015"/>
                  <a:gd name="connsiteY57" fmla="*/ 4144945 h 6683724"/>
                  <a:gd name="connsiteX58" fmla="*/ 8142906 w 13699015"/>
                  <a:gd name="connsiteY58" fmla="*/ 4121394 h 6683724"/>
                  <a:gd name="connsiteX59" fmla="*/ 8182471 w 13699015"/>
                  <a:gd name="connsiteY59" fmla="*/ 4107264 h 6683724"/>
                  <a:gd name="connsiteX60" fmla="*/ 8292689 w 13699015"/>
                  <a:gd name="connsiteY60" fmla="*/ 3945234 h 6683724"/>
                  <a:gd name="connsiteX61" fmla="*/ 8361457 w 13699015"/>
                  <a:gd name="connsiteY61" fmla="*/ 3937698 h 6683724"/>
                  <a:gd name="connsiteX62" fmla="*/ 8458487 w 13699015"/>
                  <a:gd name="connsiteY62" fmla="*/ 4005524 h 6683724"/>
                  <a:gd name="connsiteX63" fmla="*/ 8705299 w 13699015"/>
                  <a:gd name="connsiteY63" fmla="*/ 4225960 h 6683724"/>
                  <a:gd name="connsiteX64" fmla="*/ 8946460 w 13699015"/>
                  <a:gd name="connsiteY64" fmla="*/ 4467121 h 6683724"/>
                  <a:gd name="connsiteX65" fmla="*/ 8990735 w 13699015"/>
                  <a:gd name="connsiteY65" fmla="*/ 4490672 h 6683724"/>
                  <a:gd name="connsiteX66" fmla="*/ 8744864 w 13699015"/>
                  <a:gd name="connsiteY66" fmla="*/ 4162844 h 6683724"/>
                  <a:gd name="connsiteX67" fmla="*/ 8451892 w 13699015"/>
                  <a:gd name="connsiteY67" fmla="*/ 3891538 h 6683724"/>
                  <a:gd name="connsiteX68" fmla="*/ 8615806 w 13699015"/>
                  <a:gd name="connsiteY68" fmla="*/ 3899075 h 6683724"/>
                  <a:gd name="connsiteX69" fmla="*/ 8763705 w 13699015"/>
                  <a:gd name="connsiteY69" fmla="*/ 3969727 h 6683724"/>
                  <a:gd name="connsiteX70" fmla="*/ 8897474 w 13699015"/>
                  <a:gd name="connsiteY70" fmla="*/ 3984800 h 6683724"/>
                  <a:gd name="connsiteX71" fmla="*/ 8818343 w 13699015"/>
                  <a:gd name="connsiteY71" fmla="*/ 3943350 h 6683724"/>
                  <a:gd name="connsiteX72" fmla="*/ 8646893 w 13699015"/>
                  <a:gd name="connsiteY72" fmla="*/ 3840669 h 6683724"/>
                  <a:gd name="connsiteX73" fmla="*/ 8593197 w 13699015"/>
                  <a:gd name="connsiteY73" fmla="*/ 3771900 h 6683724"/>
                  <a:gd name="connsiteX74" fmla="*/ 8569646 w 13699015"/>
                  <a:gd name="connsiteY74" fmla="*/ 3721030 h 6683724"/>
                  <a:gd name="connsiteX75" fmla="*/ 8522545 w 13699015"/>
                  <a:gd name="connsiteY75" fmla="*/ 3754001 h 6683724"/>
                  <a:gd name="connsiteX76" fmla="*/ 8447182 w 13699015"/>
                  <a:gd name="connsiteY76" fmla="*/ 3790741 h 6683724"/>
                  <a:gd name="connsiteX77" fmla="*/ 8347326 w 13699015"/>
                  <a:gd name="connsiteY77" fmla="*/ 3732335 h 6683724"/>
                  <a:gd name="connsiteX78" fmla="*/ 8055296 w 13699015"/>
                  <a:gd name="connsiteY78" fmla="*/ 3520377 h 6683724"/>
                  <a:gd name="connsiteX79" fmla="*/ 7870658 w 13699015"/>
                  <a:gd name="connsiteY79" fmla="*/ 3483638 h 6683724"/>
                  <a:gd name="connsiteX80" fmla="*/ 7820730 w 13699015"/>
                  <a:gd name="connsiteY80" fmla="*/ 3475160 h 6683724"/>
                  <a:gd name="connsiteX81" fmla="*/ 7951672 w 13699015"/>
                  <a:gd name="connsiteY81" fmla="*/ 3357406 h 6683724"/>
                  <a:gd name="connsiteX82" fmla="*/ 8246529 w 13699015"/>
                  <a:gd name="connsiteY82" fmla="*/ 3348927 h 6683724"/>
                  <a:gd name="connsiteX83" fmla="*/ 8285152 w 13699015"/>
                  <a:gd name="connsiteY83" fmla="*/ 3336681 h 6683724"/>
                  <a:gd name="connsiteX84" fmla="*/ 8283268 w 13699015"/>
                  <a:gd name="connsiteY84" fmla="*/ 3322551 h 6683724"/>
                  <a:gd name="connsiteX85" fmla="*/ 8236167 w 13699015"/>
                  <a:gd name="connsiteY85" fmla="*/ 3315956 h 6683724"/>
                  <a:gd name="connsiteX86" fmla="*/ 8024209 w 13699015"/>
                  <a:gd name="connsiteY86" fmla="*/ 3282985 h 6683724"/>
                  <a:gd name="connsiteX87" fmla="*/ 8008194 w 13699015"/>
                  <a:gd name="connsiteY87" fmla="*/ 3225521 h 6683724"/>
                  <a:gd name="connsiteX88" fmla="*/ 8367109 w 13699015"/>
                  <a:gd name="connsiteY88" fmla="*/ 2815737 h 6683724"/>
                  <a:gd name="connsiteX89" fmla="*/ 8494284 w 13699015"/>
                  <a:gd name="connsiteY89" fmla="*/ 2665011 h 6683724"/>
                  <a:gd name="connsiteX90" fmla="*/ 8612980 w 13699015"/>
                  <a:gd name="connsiteY90" fmla="*/ 2525591 h 6683724"/>
                  <a:gd name="connsiteX91" fmla="*/ 8711893 w 13699015"/>
                  <a:gd name="connsiteY91" fmla="*/ 2382401 h 6683724"/>
                  <a:gd name="connsiteX92" fmla="*/ 8864503 w 13699015"/>
                  <a:gd name="connsiteY92" fmla="*/ 2246749 h 6683724"/>
                  <a:gd name="connsiteX93" fmla="*/ 8953054 w 13699015"/>
                  <a:gd name="connsiteY93" fmla="*/ 2260879 h 6683724"/>
                  <a:gd name="connsiteX94" fmla="*/ 9069866 w 13699015"/>
                  <a:gd name="connsiteY94" fmla="*/ 2304213 h 6683724"/>
                  <a:gd name="connsiteX95" fmla="*/ 9245084 w 13699015"/>
                  <a:gd name="connsiteY95" fmla="*/ 2325879 h 6683724"/>
                  <a:gd name="connsiteX96" fmla="*/ 9322330 w 13699015"/>
                  <a:gd name="connsiteY96" fmla="*/ 2344720 h 6683724"/>
                  <a:gd name="connsiteX97" fmla="*/ 9474940 w 13699015"/>
                  <a:gd name="connsiteY97" fmla="*/ 2409720 h 6683724"/>
                  <a:gd name="connsiteX98" fmla="*/ 9650158 w 13699015"/>
                  <a:gd name="connsiteY98" fmla="*/ 2456822 h 6683724"/>
                  <a:gd name="connsiteX99" fmla="*/ 9666173 w 13699015"/>
                  <a:gd name="connsiteY99" fmla="*/ 2449286 h 6683724"/>
                  <a:gd name="connsiteX100" fmla="*/ 10045812 w 13699015"/>
                  <a:gd name="connsiteY100" fmla="*/ 2274068 h 6683724"/>
                  <a:gd name="connsiteX101" fmla="*/ 10170160 w 13699015"/>
                  <a:gd name="connsiteY101" fmla="*/ 2309865 h 6683724"/>
                  <a:gd name="connsiteX102" fmla="*/ 10172044 w 13699015"/>
                  <a:gd name="connsiteY102" fmla="*/ 2310807 h 6683724"/>
                  <a:gd name="connsiteX103" fmla="*/ 10445234 w 13699015"/>
                  <a:gd name="connsiteY103" fmla="*/ 2322111 h 6683724"/>
                  <a:gd name="connsiteX104" fmla="*/ 10454654 w 13699015"/>
                  <a:gd name="connsiteY104" fmla="*/ 2219430 h 6683724"/>
                  <a:gd name="connsiteX105" fmla="*/ 10405668 w 13699015"/>
                  <a:gd name="connsiteY105" fmla="*/ 2232618 h 6683724"/>
                  <a:gd name="connsiteX106" fmla="*/ 10154146 w 13699015"/>
                  <a:gd name="connsiteY106" fmla="*/ 2226024 h 6683724"/>
                  <a:gd name="connsiteX107" fmla="*/ 10041102 w 13699015"/>
                  <a:gd name="connsiteY107" fmla="*/ 2217546 h 6683724"/>
                  <a:gd name="connsiteX108" fmla="*/ 9849869 w 13699015"/>
                  <a:gd name="connsiteY108" fmla="*/ 2316459 h 6683724"/>
                  <a:gd name="connsiteX109" fmla="*/ 9775449 w 13699015"/>
                  <a:gd name="connsiteY109" fmla="*/ 2354140 h 6683724"/>
                  <a:gd name="connsiteX110" fmla="*/ 9587984 w 13699015"/>
                  <a:gd name="connsiteY110" fmla="*/ 2367329 h 6683724"/>
                  <a:gd name="connsiteX111" fmla="*/ 9485303 w 13699015"/>
                  <a:gd name="connsiteY111" fmla="*/ 2299503 h 6683724"/>
                  <a:gd name="connsiteX112" fmla="*/ 9540882 w 13699015"/>
                  <a:gd name="connsiteY112" fmla="*/ 2215662 h 6683724"/>
                  <a:gd name="connsiteX113" fmla="*/ 9618129 w 13699015"/>
                  <a:gd name="connsiteY113" fmla="*/ 2136531 h 6683724"/>
                  <a:gd name="connsiteX114" fmla="*/ 9668999 w 13699015"/>
                  <a:gd name="connsiteY114" fmla="*/ 1956603 h 6683724"/>
                  <a:gd name="connsiteX115" fmla="*/ 9717043 w 13699015"/>
                  <a:gd name="connsiteY115" fmla="*/ 1861457 h 6683724"/>
                  <a:gd name="connsiteX116" fmla="*/ 9940304 w 13699015"/>
                  <a:gd name="connsiteY116" fmla="*/ 1649500 h 6683724"/>
                  <a:gd name="connsiteX117" fmla="*/ 10158856 w 13699015"/>
                  <a:gd name="connsiteY117" fmla="*/ 1461093 h 6683724"/>
                  <a:gd name="connsiteX118" fmla="*/ 10212552 w 13699015"/>
                  <a:gd name="connsiteY118" fmla="*/ 1486528 h 6683724"/>
                  <a:gd name="connsiteX119" fmla="*/ 10261537 w 13699015"/>
                  <a:gd name="connsiteY119" fmla="*/ 1534572 h 6683724"/>
                  <a:gd name="connsiteX120" fmla="*/ 10359509 w 13699015"/>
                  <a:gd name="connsiteY120" fmla="*/ 1566601 h 6683724"/>
                  <a:gd name="connsiteX121" fmla="*/ 10475379 w 13699015"/>
                  <a:gd name="connsiteY121" fmla="*/ 1596746 h 6683724"/>
                  <a:gd name="connsiteX122" fmla="*/ 10594075 w 13699015"/>
                  <a:gd name="connsiteY122" fmla="*/ 1484644 h 6683724"/>
                  <a:gd name="connsiteX123" fmla="*/ 10640235 w 13699015"/>
                  <a:gd name="connsiteY123" fmla="*/ 1465803 h 6683724"/>
                  <a:gd name="connsiteX124" fmla="*/ 10854076 w 13699015"/>
                  <a:gd name="connsiteY124" fmla="*/ 1437542 h 6683724"/>
                  <a:gd name="connsiteX125" fmla="*/ 10847482 w 13699015"/>
                  <a:gd name="connsiteY125" fmla="*/ 1429064 h 6683724"/>
                  <a:gd name="connsiteX126" fmla="*/ 10898352 w 13699015"/>
                  <a:gd name="connsiteY126" fmla="*/ 1374426 h 6683724"/>
                  <a:gd name="connsiteX127" fmla="*/ 10836177 w 13699015"/>
                  <a:gd name="connsiteY127" fmla="*/ 1393267 h 6683724"/>
                  <a:gd name="connsiteX128" fmla="*/ 10667554 w 13699015"/>
                  <a:gd name="connsiteY128" fmla="*/ 1443195 h 6683724"/>
                  <a:gd name="connsiteX129" fmla="*/ 10622336 w 13699015"/>
                  <a:gd name="connsiteY129" fmla="*/ 1421528 h 6683724"/>
                  <a:gd name="connsiteX130" fmla="*/ 10497045 w 13699015"/>
                  <a:gd name="connsiteY130" fmla="*/ 1458267 h 6683724"/>
                  <a:gd name="connsiteX131" fmla="*/ 10281320 w 13699015"/>
                  <a:gd name="connsiteY131" fmla="*/ 1418702 h 6683724"/>
                  <a:gd name="connsiteX132" fmla="*/ 10101392 w 13699015"/>
                  <a:gd name="connsiteY132" fmla="*/ 1442253 h 6683724"/>
                  <a:gd name="connsiteX133" fmla="*/ 9893203 w 13699015"/>
                  <a:gd name="connsiteY133" fmla="*/ 1620297 h 6683724"/>
                  <a:gd name="connsiteX134" fmla="*/ 9879072 w 13699015"/>
                  <a:gd name="connsiteY134" fmla="*/ 1649500 h 6683724"/>
                  <a:gd name="connsiteX135" fmla="*/ 9766028 w 13699015"/>
                  <a:gd name="connsiteY135" fmla="*/ 1796457 h 6683724"/>
                  <a:gd name="connsiteX136" fmla="*/ 9663347 w 13699015"/>
                  <a:gd name="connsiteY136" fmla="*/ 1763486 h 6683724"/>
                  <a:gd name="connsiteX137" fmla="*/ 9632260 w 13699015"/>
                  <a:gd name="connsiteY137" fmla="*/ 1702254 h 6683724"/>
                  <a:gd name="connsiteX138" fmla="*/ 9618129 w 13699015"/>
                  <a:gd name="connsiteY138" fmla="*/ 1706022 h 6683724"/>
                  <a:gd name="connsiteX139" fmla="*/ 9582332 w 13699015"/>
                  <a:gd name="connsiteY139" fmla="*/ 1959429 h 6683724"/>
                  <a:gd name="connsiteX140" fmla="*/ 9577622 w 13699015"/>
                  <a:gd name="connsiteY140" fmla="*/ 1986748 h 6683724"/>
                  <a:gd name="connsiteX141" fmla="*/ 9471172 w 13699015"/>
                  <a:gd name="connsiteY141" fmla="*/ 2201531 h 6683724"/>
                  <a:gd name="connsiteX142" fmla="*/ 9344940 w 13699015"/>
                  <a:gd name="connsiteY142" fmla="*/ 2238271 h 6683724"/>
                  <a:gd name="connsiteX143" fmla="*/ 9205519 w 13699015"/>
                  <a:gd name="connsiteY143" fmla="*/ 2218488 h 6683724"/>
                  <a:gd name="connsiteX144" fmla="*/ 9002982 w 13699015"/>
                  <a:gd name="connsiteY144" fmla="*/ 2073415 h 6683724"/>
                  <a:gd name="connsiteX145" fmla="*/ 9000156 w 13699015"/>
                  <a:gd name="connsiteY145" fmla="*/ 2047038 h 6683724"/>
                  <a:gd name="connsiteX146" fmla="*/ 9106605 w 13699015"/>
                  <a:gd name="connsiteY146" fmla="*/ 1808703 h 6683724"/>
                  <a:gd name="connsiteX147" fmla="*/ 9132040 w 13699015"/>
                  <a:gd name="connsiteY147" fmla="*/ 1755949 h 6683724"/>
                  <a:gd name="connsiteX148" fmla="*/ 9219649 w 13699015"/>
                  <a:gd name="connsiteY148" fmla="*/ 1588268 h 6683724"/>
                  <a:gd name="connsiteX149" fmla="*/ 9392041 w 13699015"/>
                  <a:gd name="connsiteY149" fmla="*/ 1421528 h 6683724"/>
                  <a:gd name="connsiteX150" fmla="*/ 9502259 w 13699015"/>
                  <a:gd name="connsiteY150" fmla="*/ 1347107 h 6683724"/>
                  <a:gd name="connsiteX151" fmla="*/ 9533346 w 13699015"/>
                  <a:gd name="connsiteY151" fmla="*/ 1321672 h 6683724"/>
                  <a:gd name="connsiteX152" fmla="*/ 9635086 w 13699015"/>
                  <a:gd name="connsiteY152" fmla="*/ 1174715 h 6683724"/>
                  <a:gd name="connsiteX153" fmla="*/ 9837623 w 13699015"/>
                  <a:gd name="connsiteY153" fmla="*/ 1012685 h 6683724"/>
                  <a:gd name="connsiteX154" fmla="*/ 10059943 w 13699015"/>
                  <a:gd name="connsiteY154" fmla="*/ 923192 h 6683724"/>
                  <a:gd name="connsiteX155" fmla="*/ 10156972 w 13699015"/>
                  <a:gd name="connsiteY155" fmla="*/ 852540 h 6683724"/>
                  <a:gd name="connsiteX156" fmla="*/ 10297334 w 13699015"/>
                  <a:gd name="connsiteY156" fmla="*/ 677322 h 6683724"/>
                  <a:gd name="connsiteX157" fmla="*/ 10545090 w 13699015"/>
                  <a:gd name="connsiteY157" fmla="*/ 526596 h 6683724"/>
                  <a:gd name="connsiteX158" fmla="*/ 10579002 w 13699015"/>
                  <a:gd name="connsiteY158" fmla="*/ 512466 h 6683724"/>
                  <a:gd name="connsiteX159" fmla="*/ 10931323 w 13699015"/>
                  <a:gd name="connsiteY159" fmla="*/ 422973 h 6683724"/>
                  <a:gd name="connsiteX160" fmla="*/ 11196034 w 13699015"/>
                  <a:gd name="connsiteY160" fmla="*/ 398480 h 6683724"/>
                  <a:gd name="connsiteX161" fmla="*/ 11194150 w 13699015"/>
                  <a:gd name="connsiteY161" fmla="*/ 389060 h 6683724"/>
                  <a:gd name="connsiteX162" fmla="*/ 10810742 w 13699015"/>
                  <a:gd name="connsiteY162" fmla="*/ 389060 h 6683724"/>
                  <a:gd name="connsiteX163" fmla="*/ 10829583 w 13699015"/>
                  <a:gd name="connsiteY163" fmla="*/ 361741 h 6683724"/>
                  <a:gd name="connsiteX164" fmla="*/ 10904004 w 13699015"/>
                  <a:gd name="connsiteY164" fmla="*/ 255291 h 6683724"/>
                  <a:gd name="connsiteX165" fmla="*/ 10919076 w 13699015"/>
                  <a:gd name="connsiteY165" fmla="*/ 190291 h 6683724"/>
                  <a:gd name="connsiteX166" fmla="*/ 10974656 w 13699015"/>
                  <a:gd name="connsiteY166" fmla="*/ 0 h 6683724"/>
                  <a:gd name="connsiteX167" fmla="*/ 10946395 w 13699015"/>
                  <a:gd name="connsiteY167" fmla="*/ 29203 h 6683724"/>
                  <a:gd name="connsiteX168" fmla="*/ 10885163 w 13699015"/>
                  <a:gd name="connsiteY168" fmla="*/ 249639 h 6683724"/>
                  <a:gd name="connsiteX169" fmla="*/ 10846540 w 13699015"/>
                  <a:gd name="connsiteY169" fmla="*/ 324059 h 6683724"/>
                  <a:gd name="connsiteX170" fmla="*/ 10493278 w 13699015"/>
                  <a:gd name="connsiteY170" fmla="*/ 487031 h 6683724"/>
                  <a:gd name="connsiteX171" fmla="*/ 10339726 w 13699015"/>
                  <a:gd name="connsiteY171" fmla="*/ 572756 h 6683724"/>
                  <a:gd name="connsiteX172" fmla="*/ 10072189 w 13699015"/>
                  <a:gd name="connsiteY172" fmla="*/ 845004 h 6683724"/>
                  <a:gd name="connsiteX173" fmla="*/ 9825376 w 13699015"/>
                  <a:gd name="connsiteY173" fmla="*/ 967468 h 6683724"/>
                  <a:gd name="connsiteX174" fmla="*/ 9682187 w 13699015"/>
                  <a:gd name="connsiteY174" fmla="*/ 1032468 h 6683724"/>
                  <a:gd name="connsiteX175" fmla="*/ 9554071 w 13699015"/>
                  <a:gd name="connsiteY175" fmla="*/ 1130440 h 6683724"/>
                  <a:gd name="connsiteX176" fmla="*/ 9544651 w 13699015"/>
                  <a:gd name="connsiteY176" fmla="*/ 1178483 h 6683724"/>
                  <a:gd name="connsiteX177" fmla="*/ 9448563 w 13699015"/>
                  <a:gd name="connsiteY177" fmla="*/ 1287759 h 6683724"/>
                  <a:gd name="connsiteX178" fmla="*/ 9409940 w 13699015"/>
                  <a:gd name="connsiteY178" fmla="*/ 1316962 h 6683724"/>
                  <a:gd name="connsiteX179" fmla="*/ 9536172 w 13699015"/>
                  <a:gd name="connsiteY179" fmla="*/ 1141744 h 6683724"/>
                  <a:gd name="connsiteX180" fmla="*/ 9461752 w 13699015"/>
                  <a:gd name="connsiteY180" fmla="*/ 1124787 h 6683724"/>
                  <a:gd name="connsiteX181" fmla="*/ 9578564 w 13699015"/>
                  <a:gd name="connsiteY181" fmla="*/ 790366 h 6683724"/>
                  <a:gd name="connsiteX182" fmla="*/ 9457042 w 13699015"/>
                  <a:gd name="connsiteY182" fmla="*/ 837467 h 6683724"/>
                  <a:gd name="connsiteX183" fmla="*/ 9403346 w 13699015"/>
                  <a:gd name="connsiteY183" fmla="*/ 1141744 h 6683724"/>
                  <a:gd name="connsiteX184" fmla="*/ 9355302 w 13699015"/>
                  <a:gd name="connsiteY184" fmla="*/ 1105005 h 6683724"/>
                  <a:gd name="connsiteX185" fmla="*/ 9344940 w 13699015"/>
                  <a:gd name="connsiteY185" fmla="*/ 1111599 h 6683724"/>
                  <a:gd name="connsiteX186" fmla="*/ 9355302 w 13699015"/>
                  <a:gd name="connsiteY186" fmla="*/ 1158701 h 6683724"/>
                  <a:gd name="connsiteX187" fmla="*/ 9364722 w 13699015"/>
                  <a:gd name="connsiteY187" fmla="*/ 1240657 h 6683724"/>
                  <a:gd name="connsiteX188" fmla="*/ 9327041 w 13699015"/>
                  <a:gd name="connsiteY188" fmla="*/ 1360296 h 6683724"/>
                  <a:gd name="connsiteX189" fmla="*/ 9269577 w 13699015"/>
                  <a:gd name="connsiteY189" fmla="*/ 1460151 h 6683724"/>
                  <a:gd name="connsiteX190" fmla="*/ 9123562 w 13699015"/>
                  <a:gd name="connsiteY190" fmla="*/ 1593920 h 6683724"/>
                  <a:gd name="connsiteX191" fmla="*/ 9109431 w 13699015"/>
                  <a:gd name="connsiteY191" fmla="*/ 1583558 h 6683724"/>
                  <a:gd name="connsiteX192" fmla="*/ 9068924 w 13699015"/>
                  <a:gd name="connsiteY192" fmla="*/ 1672109 h 6683724"/>
                  <a:gd name="connsiteX193" fmla="*/ 8946460 w 13699015"/>
                  <a:gd name="connsiteY193" fmla="*/ 1958487 h 6683724"/>
                  <a:gd name="connsiteX194" fmla="*/ 8787256 w 13699015"/>
                  <a:gd name="connsiteY194" fmla="*/ 2214720 h 6683724"/>
                  <a:gd name="connsiteX195" fmla="*/ 8666676 w 13699015"/>
                  <a:gd name="connsiteY195" fmla="*/ 2342836 h 6683724"/>
                  <a:gd name="connsiteX196" fmla="*/ 8453777 w 13699015"/>
                  <a:gd name="connsiteY196" fmla="*/ 2616026 h 6683724"/>
                  <a:gd name="connsiteX197" fmla="*/ 8206964 w 13699015"/>
                  <a:gd name="connsiteY197" fmla="*/ 2880737 h 6683724"/>
                  <a:gd name="connsiteX198" fmla="*/ 8071311 w 13699015"/>
                  <a:gd name="connsiteY198" fmla="*/ 3028636 h 6683724"/>
                  <a:gd name="connsiteX199" fmla="*/ 8058123 w 13699015"/>
                  <a:gd name="connsiteY199" fmla="*/ 3022042 h 6683724"/>
                  <a:gd name="connsiteX200" fmla="*/ 8059064 w 13699015"/>
                  <a:gd name="connsiteY200" fmla="*/ 2970230 h 6683724"/>
                  <a:gd name="connsiteX201" fmla="*/ 8141963 w 13699015"/>
                  <a:gd name="connsiteY201" fmla="*/ 2835519 h 6683724"/>
                  <a:gd name="connsiteX202" fmla="*/ 8343559 w 13699015"/>
                  <a:gd name="connsiteY202" fmla="*/ 2605663 h 6683724"/>
                  <a:gd name="connsiteX203" fmla="*/ 8338848 w 13699015"/>
                  <a:gd name="connsiteY203" fmla="*/ 2531243 h 6683724"/>
                  <a:gd name="connsiteX204" fmla="*/ 8313413 w 13699015"/>
                  <a:gd name="connsiteY204" fmla="*/ 2566098 h 6683724"/>
                  <a:gd name="connsiteX205" fmla="*/ 8093920 w 13699015"/>
                  <a:gd name="connsiteY205" fmla="*/ 2822331 h 6683724"/>
                  <a:gd name="connsiteX206" fmla="*/ 8033629 w 13699015"/>
                  <a:gd name="connsiteY206" fmla="*/ 2904288 h 6683724"/>
                  <a:gd name="connsiteX207" fmla="*/ 7986528 w 13699015"/>
                  <a:gd name="connsiteY207" fmla="*/ 2959868 h 6683724"/>
                  <a:gd name="connsiteX208" fmla="*/ 7974282 w 13699015"/>
                  <a:gd name="connsiteY208" fmla="*/ 3018274 h 6683724"/>
                  <a:gd name="connsiteX209" fmla="*/ 7978050 w 13699015"/>
                  <a:gd name="connsiteY209" fmla="*/ 3119071 h 6683724"/>
                  <a:gd name="connsiteX210" fmla="*/ 7801890 w 13699015"/>
                  <a:gd name="connsiteY210" fmla="*/ 3315956 h 6683724"/>
                  <a:gd name="connsiteX211" fmla="*/ 7713338 w 13699015"/>
                  <a:gd name="connsiteY211" fmla="*/ 3367768 h 6683724"/>
                  <a:gd name="connsiteX212" fmla="*/ 7456163 w 13699015"/>
                  <a:gd name="connsiteY212" fmla="*/ 3458203 h 6683724"/>
                  <a:gd name="connsiteX213" fmla="*/ 7369496 w 13699015"/>
                  <a:gd name="connsiteY213" fmla="*/ 3503421 h 6683724"/>
                  <a:gd name="connsiteX214" fmla="*/ 7179205 w 13699015"/>
                  <a:gd name="connsiteY214" fmla="*/ 3684291 h 6683724"/>
                  <a:gd name="connsiteX215" fmla="*/ 6739276 w 13699015"/>
                  <a:gd name="connsiteY215" fmla="*/ 3752117 h 6683724"/>
                  <a:gd name="connsiteX216" fmla="*/ 6693117 w 13699015"/>
                  <a:gd name="connsiteY216" fmla="*/ 3685233 h 6683724"/>
                  <a:gd name="connsiteX217" fmla="*/ 6673334 w 13699015"/>
                  <a:gd name="connsiteY217" fmla="*/ 3650378 h 6683724"/>
                  <a:gd name="connsiteX218" fmla="*/ 6650725 w 13699015"/>
                  <a:gd name="connsiteY218" fmla="*/ 3683349 h 6683724"/>
                  <a:gd name="connsiteX219" fmla="*/ 6635653 w 13699015"/>
                  <a:gd name="connsiteY219" fmla="*/ 3721030 h 6683724"/>
                  <a:gd name="connsiteX220" fmla="*/ 6461376 w 13699015"/>
                  <a:gd name="connsiteY220" fmla="*/ 3729509 h 6683724"/>
                  <a:gd name="connsiteX221" fmla="*/ 6404854 w 13699015"/>
                  <a:gd name="connsiteY221" fmla="*/ 3702190 h 6683724"/>
                  <a:gd name="connsiteX222" fmla="*/ 6373768 w 13699015"/>
                  <a:gd name="connsiteY222" fmla="*/ 3623059 h 6683724"/>
                  <a:gd name="connsiteX223" fmla="*/ 6511304 w 13699015"/>
                  <a:gd name="connsiteY223" fmla="*/ 3421464 h 6683724"/>
                  <a:gd name="connsiteX224" fmla="*/ 6557464 w 13699015"/>
                  <a:gd name="connsiteY224" fmla="*/ 3392261 h 6683724"/>
                  <a:gd name="connsiteX225" fmla="*/ 6585725 w 13699015"/>
                  <a:gd name="connsiteY225" fmla="*/ 3462913 h 6683724"/>
                  <a:gd name="connsiteX226" fmla="*/ 6597971 w 13699015"/>
                  <a:gd name="connsiteY226" fmla="*/ 3460087 h 6683724"/>
                  <a:gd name="connsiteX227" fmla="*/ 6592319 w 13699015"/>
                  <a:gd name="connsiteY227" fmla="*/ 3409217 h 6683724"/>
                  <a:gd name="connsiteX228" fmla="*/ 6608334 w 13699015"/>
                  <a:gd name="connsiteY228" fmla="*/ 3364942 h 6683724"/>
                  <a:gd name="connsiteX229" fmla="*/ 6691232 w 13699015"/>
                  <a:gd name="connsiteY229" fmla="*/ 3282043 h 6683724"/>
                  <a:gd name="connsiteX230" fmla="*/ 6806161 w 13699015"/>
                  <a:gd name="connsiteY230" fmla="*/ 3213275 h 6683724"/>
                  <a:gd name="connsiteX231" fmla="*/ 7076524 w 13699015"/>
                  <a:gd name="connsiteY231" fmla="*/ 3026752 h 6683724"/>
                  <a:gd name="connsiteX232" fmla="*/ 7392105 w 13699015"/>
                  <a:gd name="connsiteY232" fmla="*/ 2806316 h 6683724"/>
                  <a:gd name="connsiteX233" fmla="*/ 7426018 w 13699015"/>
                  <a:gd name="connsiteY233" fmla="*/ 2786534 h 6683724"/>
                  <a:gd name="connsiteX234" fmla="*/ 7417540 w 13699015"/>
                  <a:gd name="connsiteY234" fmla="*/ 2765809 h 6683724"/>
                  <a:gd name="connsiteX235" fmla="*/ 7265873 w 13699015"/>
                  <a:gd name="connsiteY235" fmla="*/ 2815737 h 6683724"/>
                  <a:gd name="connsiteX236" fmla="*/ 7195220 w 13699015"/>
                  <a:gd name="connsiteY236" fmla="*/ 2767693 h 6683724"/>
                  <a:gd name="connsiteX237" fmla="*/ 7195220 w 13699015"/>
                  <a:gd name="connsiteY237" fmla="*/ 2738490 h 6683724"/>
                  <a:gd name="connsiteX238" fmla="*/ 7231017 w 13699015"/>
                  <a:gd name="connsiteY238" fmla="*/ 2626388 h 6683724"/>
                  <a:gd name="connsiteX239" fmla="*/ 7353482 w 13699015"/>
                  <a:gd name="connsiteY239" fmla="*/ 2471895 h 6683724"/>
                  <a:gd name="connsiteX240" fmla="*/ 7372322 w 13699015"/>
                  <a:gd name="connsiteY240" fmla="*/ 2407836 h 6683724"/>
                  <a:gd name="connsiteX241" fmla="*/ 7381743 w 13699015"/>
                  <a:gd name="connsiteY241" fmla="*/ 2336242 h 6683724"/>
                  <a:gd name="connsiteX242" fmla="*/ 7442033 w 13699015"/>
                  <a:gd name="connsiteY242" fmla="*/ 2219430 h 6683724"/>
                  <a:gd name="connsiteX243" fmla="*/ 7501381 w 13699015"/>
                  <a:gd name="connsiteY243" fmla="*/ 2173270 h 6683724"/>
                  <a:gd name="connsiteX244" fmla="*/ 7615367 w 13699015"/>
                  <a:gd name="connsiteY244" fmla="*/ 2140299 h 6683724"/>
                  <a:gd name="connsiteX245" fmla="*/ 7527758 w 13699015"/>
                  <a:gd name="connsiteY245" fmla="*/ 2145009 h 6683724"/>
                  <a:gd name="connsiteX246" fmla="*/ 7479714 w 13699015"/>
                  <a:gd name="connsiteY246" fmla="*/ 2139357 h 6683724"/>
                  <a:gd name="connsiteX247" fmla="*/ 7490076 w 13699015"/>
                  <a:gd name="connsiteY247" fmla="*/ 2092255 h 6683724"/>
                  <a:gd name="connsiteX248" fmla="*/ 7564497 w 13699015"/>
                  <a:gd name="connsiteY248" fmla="*/ 2007472 h 6683724"/>
                  <a:gd name="connsiteX249" fmla="*/ 7647396 w 13699015"/>
                  <a:gd name="connsiteY249" fmla="*/ 1916095 h 6683724"/>
                  <a:gd name="connsiteX250" fmla="*/ 7637034 w 13699015"/>
                  <a:gd name="connsiteY250" fmla="*/ 1905733 h 6683724"/>
                  <a:gd name="connsiteX251" fmla="*/ 7489135 w 13699015"/>
                  <a:gd name="connsiteY251" fmla="*/ 2047038 h 6683724"/>
                  <a:gd name="connsiteX252" fmla="*/ 7485366 w 13699015"/>
                  <a:gd name="connsiteY252" fmla="*/ 1997110 h 6683724"/>
                  <a:gd name="connsiteX253" fmla="*/ 7430728 w 13699015"/>
                  <a:gd name="connsiteY253" fmla="*/ 1870878 h 6683724"/>
                  <a:gd name="connsiteX254" fmla="*/ 7376091 w 13699015"/>
                  <a:gd name="connsiteY254" fmla="*/ 1771022 h 6683724"/>
                  <a:gd name="connsiteX255" fmla="*/ 7380801 w 13699015"/>
                  <a:gd name="connsiteY255" fmla="*/ 1522325 h 6683724"/>
                  <a:gd name="connsiteX256" fmla="*/ 7427902 w 13699015"/>
                  <a:gd name="connsiteY256" fmla="*/ 1235005 h 6683724"/>
                  <a:gd name="connsiteX257" fmla="*/ 7477830 w 13699015"/>
                  <a:gd name="connsiteY257" fmla="*/ 1115367 h 6683724"/>
                  <a:gd name="connsiteX258" fmla="*/ 7452395 w 13699015"/>
                  <a:gd name="connsiteY258" fmla="*/ 1067323 h 6683724"/>
                  <a:gd name="connsiteX259" fmla="*/ 7421308 w 13699015"/>
                  <a:gd name="connsiteY259" fmla="*/ 1153048 h 6683724"/>
                  <a:gd name="connsiteX260" fmla="*/ 7344061 w 13699015"/>
                  <a:gd name="connsiteY260" fmla="*/ 1568485 h 6683724"/>
                  <a:gd name="connsiteX261" fmla="*/ 7328989 w 13699015"/>
                  <a:gd name="connsiteY261" fmla="*/ 1697543 h 6683724"/>
                  <a:gd name="connsiteX262" fmla="*/ 7410946 w 13699015"/>
                  <a:gd name="connsiteY262" fmla="*/ 2039501 h 6683724"/>
                  <a:gd name="connsiteX263" fmla="*/ 7403410 w 13699015"/>
                  <a:gd name="connsiteY263" fmla="*/ 2200589 h 6683724"/>
                  <a:gd name="connsiteX264" fmla="*/ 7280945 w 13699015"/>
                  <a:gd name="connsiteY264" fmla="*/ 2459648 h 6683724"/>
                  <a:gd name="connsiteX265" fmla="*/ 7228191 w 13699015"/>
                  <a:gd name="connsiteY265" fmla="*/ 2529359 h 6683724"/>
                  <a:gd name="connsiteX266" fmla="*/ 7129278 w 13699015"/>
                  <a:gd name="connsiteY266" fmla="*/ 2535011 h 6683724"/>
                  <a:gd name="connsiteX267" fmla="*/ 7048263 w 13699015"/>
                  <a:gd name="connsiteY267" fmla="*/ 2421025 h 6683724"/>
                  <a:gd name="connsiteX268" fmla="*/ 6949350 w 13699015"/>
                  <a:gd name="connsiteY268" fmla="*/ 2172328 h 6683724"/>
                  <a:gd name="connsiteX269" fmla="*/ 6927683 w 13699015"/>
                  <a:gd name="connsiteY269" fmla="*/ 2133705 h 6683724"/>
                  <a:gd name="connsiteX270" fmla="*/ 6989857 w 13699015"/>
                  <a:gd name="connsiteY270" fmla="*/ 2337184 h 6683724"/>
                  <a:gd name="connsiteX271" fmla="*/ 7003988 w 13699015"/>
                  <a:gd name="connsiteY271" fmla="*/ 2395590 h 6683724"/>
                  <a:gd name="connsiteX272" fmla="*/ 7015292 w 13699015"/>
                  <a:gd name="connsiteY272" fmla="*/ 2457764 h 6683724"/>
                  <a:gd name="connsiteX273" fmla="*/ 7049205 w 13699015"/>
                  <a:gd name="connsiteY273" fmla="*/ 2544431 h 6683724"/>
                  <a:gd name="connsiteX274" fmla="*/ 6946524 w 13699015"/>
                  <a:gd name="connsiteY274" fmla="*/ 2529359 h 6683724"/>
                  <a:gd name="connsiteX275" fmla="*/ 6938045 w 13699015"/>
                  <a:gd name="connsiteY275" fmla="*/ 2524648 h 6683724"/>
                  <a:gd name="connsiteX276" fmla="*/ 6743044 w 13699015"/>
                  <a:gd name="connsiteY276" fmla="*/ 2499213 h 6683724"/>
                  <a:gd name="connsiteX277" fmla="*/ 6661088 w 13699015"/>
                  <a:gd name="connsiteY277" fmla="*/ 2434213 h 6683724"/>
                  <a:gd name="connsiteX278" fmla="*/ 6678986 w 13699015"/>
                  <a:gd name="connsiteY278" fmla="*/ 2205299 h 6683724"/>
                  <a:gd name="connsiteX279" fmla="*/ 6712899 w 13699015"/>
                  <a:gd name="connsiteY279" fmla="*/ 2117690 h 6683724"/>
                  <a:gd name="connsiteX280" fmla="*/ 6722319 w 13699015"/>
                  <a:gd name="connsiteY280" fmla="*/ 2043270 h 6683724"/>
                  <a:gd name="connsiteX281" fmla="*/ 6695943 w 13699015"/>
                  <a:gd name="connsiteY281" fmla="*/ 2104502 h 6683724"/>
                  <a:gd name="connsiteX282" fmla="*/ 6658261 w 13699015"/>
                  <a:gd name="connsiteY282" fmla="*/ 2215662 h 6683724"/>
                  <a:gd name="connsiteX283" fmla="*/ 6649783 w 13699015"/>
                  <a:gd name="connsiteY283" fmla="*/ 2307981 h 6683724"/>
                  <a:gd name="connsiteX284" fmla="*/ 6642247 w 13699015"/>
                  <a:gd name="connsiteY284" fmla="*/ 2389938 h 6683724"/>
                  <a:gd name="connsiteX285" fmla="*/ 6609276 w 13699015"/>
                  <a:gd name="connsiteY285" fmla="*/ 2511460 h 6683724"/>
                  <a:gd name="connsiteX286" fmla="*/ 6547102 w 13699015"/>
                  <a:gd name="connsiteY286" fmla="*/ 2687620 h 6683724"/>
                  <a:gd name="connsiteX287" fmla="*/ 6538623 w 13699015"/>
                  <a:gd name="connsiteY287" fmla="*/ 2827041 h 6683724"/>
                  <a:gd name="connsiteX288" fmla="*/ 6441594 w 13699015"/>
                  <a:gd name="connsiteY288" fmla="*/ 3053129 h 6683724"/>
                  <a:gd name="connsiteX289" fmla="*/ 6435942 w 13699015"/>
                  <a:gd name="connsiteY289" fmla="*/ 3211390 h 6683724"/>
                  <a:gd name="connsiteX290" fmla="*/ 6421811 w 13699015"/>
                  <a:gd name="connsiteY290" fmla="*/ 3268855 h 6683724"/>
                  <a:gd name="connsiteX291" fmla="*/ 6142969 w 13699015"/>
                  <a:gd name="connsiteY291" fmla="*/ 3603276 h 6683724"/>
                  <a:gd name="connsiteX292" fmla="*/ 5885794 w 13699015"/>
                  <a:gd name="connsiteY292" fmla="*/ 3944292 h 6683724"/>
                  <a:gd name="connsiteX293" fmla="*/ 5603184 w 13699015"/>
                  <a:gd name="connsiteY293" fmla="*/ 4257989 h 6683724"/>
                  <a:gd name="connsiteX294" fmla="*/ 5413836 w 13699015"/>
                  <a:gd name="connsiteY294" fmla="*/ 4466179 h 6683724"/>
                  <a:gd name="connsiteX295" fmla="*/ 5072820 w 13699015"/>
                  <a:gd name="connsiteY295" fmla="*/ 4636687 h 6683724"/>
                  <a:gd name="connsiteX296" fmla="*/ 4543397 w 13699015"/>
                  <a:gd name="connsiteY296" fmla="*/ 4712049 h 6683724"/>
                  <a:gd name="connsiteX297" fmla="*/ 3591944 w 13699015"/>
                  <a:gd name="connsiteY297" fmla="*/ 4727122 h 6683724"/>
                  <a:gd name="connsiteX298" fmla="*/ 3089840 w 13699015"/>
                  <a:gd name="connsiteY298" fmla="*/ 4706397 h 6683724"/>
                  <a:gd name="connsiteX299" fmla="*/ 2573606 w 13699015"/>
                  <a:gd name="connsiteY299" fmla="*/ 4627266 h 6683724"/>
                  <a:gd name="connsiteX300" fmla="*/ 2356939 w 13699015"/>
                  <a:gd name="connsiteY300" fmla="*/ 4567918 h 6683724"/>
                  <a:gd name="connsiteX301" fmla="*/ 1914183 w 13699015"/>
                  <a:gd name="connsiteY301" fmla="*/ 4361613 h 6683724"/>
                  <a:gd name="connsiteX302" fmla="*/ 0 w 13699015"/>
                  <a:gd name="connsiteY302" fmla="*/ 3541144 h 6683724"/>
                  <a:gd name="connsiteX303" fmla="*/ 0 w 13699015"/>
                  <a:gd name="connsiteY303" fmla="*/ 4305742 h 6683724"/>
                  <a:gd name="connsiteX304" fmla="*/ 2038615 w 13699015"/>
                  <a:gd name="connsiteY304" fmla="*/ 5005965 h 6683724"/>
                  <a:gd name="connsiteX305" fmla="*/ 2728100 w 13699015"/>
                  <a:gd name="connsiteY305" fmla="*/ 5151036 h 6683724"/>
                  <a:gd name="connsiteX306" fmla="*/ 3047449 w 13699015"/>
                  <a:gd name="connsiteY306" fmla="*/ 5258428 h 6683724"/>
                  <a:gd name="connsiteX307" fmla="*/ 3306508 w 13699015"/>
                  <a:gd name="connsiteY307" fmla="*/ 5337559 h 6683724"/>
                  <a:gd name="connsiteX308" fmla="*/ 3706872 w 13699015"/>
                  <a:gd name="connsiteY308" fmla="*/ 5392197 h 6683724"/>
                  <a:gd name="connsiteX309" fmla="*/ 3818032 w 13699015"/>
                  <a:gd name="connsiteY309" fmla="*/ 5499589 h 6683724"/>
                  <a:gd name="connsiteX310" fmla="*/ 3893394 w 13699015"/>
                  <a:gd name="connsiteY310" fmla="*/ 5525965 h 6683724"/>
                  <a:gd name="connsiteX311" fmla="*/ 4013975 w 13699015"/>
                  <a:gd name="connsiteY311" fmla="*/ 5511835 h 6683724"/>
                  <a:gd name="connsiteX312" fmla="*/ 4131729 w 13699015"/>
                  <a:gd name="connsiteY312" fmla="*/ 5579661 h 6683724"/>
                  <a:gd name="connsiteX313" fmla="*/ 4313541 w 13699015"/>
                  <a:gd name="connsiteY313" fmla="*/ 5651256 h 6683724"/>
                  <a:gd name="connsiteX314" fmla="*/ 4277744 w 13699015"/>
                  <a:gd name="connsiteY314" fmla="*/ 5759590 h 6683724"/>
                  <a:gd name="connsiteX315" fmla="*/ 4289990 w 13699015"/>
                  <a:gd name="connsiteY315" fmla="*/ 5770894 h 6683724"/>
                  <a:gd name="connsiteX316" fmla="*/ 4324846 w 13699015"/>
                  <a:gd name="connsiteY316" fmla="*/ 5740749 h 6683724"/>
                  <a:gd name="connsiteX317" fmla="*/ 4359701 w 13699015"/>
                  <a:gd name="connsiteY317" fmla="*/ 5679517 h 6683724"/>
                  <a:gd name="connsiteX318" fmla="*/ 4404918 w 13699015"/>
                  <a:gd name="connsiteY318" fmla="*/ 5655966 h 6683724"/>
                  <a:gd name="connsiteX319" fmla="*/ 4629122 w 13699015"/>
                  <a:gd name="connsiteY319" fmla="*/ 5676691 h 6683724"/>
                  <a:gd name="connsiteX320" fmla="*/ 4680934 w 13699015"/>
                  <a:gd name="connsiteY320" fmla="*/ 5726619 h 6683724"/>
                  <a:gd name="connsiteX321" fmla="*/ 4702601 w 13699015"/>
                  <a:gd name="connsiteY321" fmla="*/ 5884880 h 6683724"/>
                  <a:gd name="connsiteX322" fmla="*/ 4721442 w 13699015"/>
                  <a:gd name="connsiteY322" fmla="*/ 6061982 h 6683724"/>
                  <a:gd name="connsiteX323" fmla="*/ 4787384 w 13699015"/>
                  <a:gd name="connsiteY323" fmla="*/ 6098722 h 6683724"/>
                  <a:gd name="connsiteX324" fmla="*/ 4896659 w 13699015"/>
                  <a:gd name="connsiteY324" fmla="*/ 6095895 h 6683724"/>
                  <a:gd name="connsiteX325" fmla="*/ 5255574 w 13699015"/>
                  <a:gd name="connsiteY325" fmla="*/ 6222128 h 6683724"/>
                  <a:gd name="connsiteX326" fmla="*/ 5416662 w 13699015"/>
                  <a:gd name="connsiteY326" fmla="*/ 6338940 h 6683724"/>
                  <a:gd name="connsiteX327" fmla="*/ 5457169 w 13699015"/>
                  <a:gd name="connsiteY327" fmla="*/ 6362491 h 6683724"/>
                  <a:gd name="connsiteX328" fmla="*/ 5462821 w 13699015"/>
                  <a:gd name="connsiteY328" fmla="*/ 6317273 h 6683724"/>
                  <a:gd name="connsiteX329" fmla="*/ 5469416 w 13699015"/>
                  <a:gd name="connsiteY329" fmla="*/ 6255099 h 6683724"/>
                  <a:gd name="connsiteX330" fmla="*/ 5692677 w 13699015"/>
                  <a:gd name="connsiteY330" fmla="*/ 6274882 h 6683724"/>
                  <a:gd name="connsiteX331" fmla="*/ 5695504 w 13699015"/>
                  <a:gd name="connsiteY331" fmla="*/ 6278650 h 6683724"/>
                  <a:gd name="connsiteX332" fmla="*/ 5853765 w 13699015"/>
                  <a:gd name="connsiteY332" fmla="*/ 6459520 h 6683724"/>
                  <a:gd name="connsiteX333" fmla="*/ 5904635 w 13699015"/>
                  <a:gd name="connsiteY333" fmla="*/ 6481187 h 6683724"/>
                  <a:gd name="connsiteX334" fmla="*/ 5918765 w 13699015"/>
                  <a:gd name="connsiteY334" fmla="*/ 6462346 h 6683724"/>
                  <a:gd name="connsiteX335" fmla="*/ 5679489 w 13699015"/>
                  <a:gd name="connsiteY335" fmla="*/ 6146765 h 6683724"/>
                  <a:gd name="connsiteX336" fmla="*/ 6122245 w 13699015"/>
                  <a:gd name="connsiteY336" fmla="*/ 6096838 h 6683724"/>
                  <a:gd name="connsiteX337" fmla="*/ 6024273 w 13699015"/>
                  <a:gd name="connsiteY337" fmla="*/ 6028069 h 6683724"/>
                  <a:gd name="connsiteX338" fmla="*/ 5935722 w 13699015"/>
                  <a:gd name="connsiteY338" fmla="*/ 6023359 h 6683724"/>
                  <a:gd name="connsiteX339" fmla="*/ 5662532 w 13699015"/>
                  <a:gd name="connsiteY339" fmla="*/ 6051620 h 6683724"/>
                  <a:gd name="connsiteX340" fmla="*/ 5621083 w 13699015"/>
                  <a:gd name="connsiteY340" fmla="*/ 6050678 h 6683724"/>
                  <a:gd name="connsiteX341" fmla="*/ 5536300 w 13699015"/>
                  <a:gd name="connsiteY341" fmla="*/ 5861329 h 6683724"/>
                  <a:gd name="connsiteX342" fmla="*/ 5727533 w 13699015"/>
                  <a:gd name="connsiteY342" fmla="*/ 5861329 h 6683724"/>
                  <a:gd name="connsiteX343" fmla="*/ 5897099 w 13699015"/>
                  <a:gd name="connsiteY343" fmla="*/ 5803865 h 6683724"/>
                  <a:gd name="connsiteX344" fmla="*/ 5784055 w 13699015"/>
                  <a:gd name="connsiteY344" fmla="*/ 5780314 h 6683724"/>
                  <a:gd name="connsiteX345" fmla="*/ 5537242 w 13699015"/>
                  <a:gd name="connsiteY345" fmla="*/ 5751112 h 6683724"/>
                  <a:gd name="connsiteX346" fmla="*/ 4786442 w 13699015"/>
                  <a:gd name="connsiteY346" fmla="*/ 5574009 h 6683724"/>
                  <a:gd name="connsiteX347" fmla="*/ 4754413 w 13699015"/>
                  <a:gd name="connsiteY347" fmla="*/ 5538212 h 6683724"/>
                  <a:gd name="connsiteX348" fmla="*/ 4697891 w 13699015"/>
                  <a:gd name="connsiteY348" fmla="*/ 5329081 h 6683724"/>
                  <a:gd name="connsiteX349" fmla="*/ 4652673 w 13699015"/>
                  <a:gd name="connsiteY349" fmla="*/ 5270675 h 6683724"/>
                  <a:gd name="connsiteX350" fmla="*/ 4589557 w 13699015"/>
                  <a:gd name="connsiteY350" fmla="*/ 5204732 h 6683724"/>
                  <a:gd name="connsiteX351" fmla="*/ 4777021 w 13699015"/>
                  <a:gd name="connsiteY351" fmla="*/ 5188718 h 6683724"/>
                  <a:gd name="connsiteX352" fmla="*/ 5347894 w 13699015"/>
                  <a:gd name="connsiteY352" fmla="*/ 5022920 h 6683724"/>
                  <a:gd name="connsiteX353" fmla="*/ 5573981 w 13699015"/>
                  <a:gd name="connsiteY353" fmla="*/ 4983355 h 6683724"/>
                  <a:gd name="connsiteX354" fmla="*/ 5797243 w 13699015"/>
                  <a:gd name="connsiteY354" fmla="*/ 4995601 h 6683724"/>
                  <a:gd name="connsiteX355" fmla="*/ 6219274 w 13699015"/>
                  <a:gd name="connsiteY355" fmla="*/ 4932485 h 6683724"/>
                  <a:gd name="connsiteX356" fmla="*/ 6601739 w 13699015"/>
                  <a:gd name="connsiteY356" fmla="*/ 4978644 h 6683724"/>
                  <a:gd name="connsiteX357" fmla="*/ 6835363 w 13699015"/>
                  <a:gd name="connsiteY357" fmla="*/ 4940021 h 6683724"/>
                  <a:gd name="connsiteX358" fmla="*/ 7092539 w 13699015"/>
                  <a:gd name="connsiteY358" fmla="*/ 5031398 h 6683724"/>
                  <a:gd name="connsiteX359" fmla="*/ 7151887 w 13699015"/>
                  <a:gd name="connsiteY359" fmla="*/ 5204732 h 6683724"/>
                  <a:gd name="connsiteX360" fmla="*/ 7406236 w 13699015"/>
                  <a:gd name="connsiteY360" fmla="*/ 5573067 h 6683724"/>
                  <a:gd name="connsiteX361" fmla="*/ 7489135 w 13699015"/>
                  <a:gd name="connsiteY361" fmla="*/ 5687053 h 6683724"/>
                  <a:gd name="connsiteX362" fmla="*/ 7543772 w 13699015"/>
                  <a:gd name="connsiteY362" fmla="*/ 5831184 h 6683724"/>
                  <a:gd name="connsiteX363" fmla="*/ 7781165 w 13699015"/>
                  <a:gd name="connsiteY363" fmla="*/ 6192925 h 6683724"/>
                  <a:gd name="connsiteX364" fmla="*/ 7789643 w 13699015"/>
                  <a:gd name="connsiteY364" fmla="*/ 6195751 h 6683724"/>
                  <a:gd name="connsiteX365" fmla="*/ 7808484 w 13699015"/>
                  <a:gd name="connsiteY365" fmla="*/ 6125099 h 6683724"/>
                  <a:gd name="connsiteX366" fmla="*/ 7736889 w 13699015"/>
                  <a:gd name="connsiteY366" fmla="*/ 5982851 h 6683724"/>
                  <a:gd name="connsiteX367" fmla="*/ 7720874 w 13699015"/>
                  <a:gd name="connsiteY367" fmla="*/ 5921619 h 6683724"/>
                  <a:gd name="connsiteX368" fmla="*/ 7787759 w 13699015"/>
                  <a:gd name="connsiteY368" fmla="*/ 5907489 h 6683724"/>
                  <a:gd name="connsiteX369" fmla="*/ 7820730 w 13699015"/>
                  <a:gd name="connsiteY369" fmla="*/ 5912199 h 6683724"/>
                  <a:gd name="connsiteX370" fmla="*/ 8143847 w 13699015"/>
                  <a:gd name="connsiteY370" fmla="*/ 6075171 h 6683724"/>
                  <a:gd name="connsiteX371" fmla="*/ 8395370 w 13699015"/>
                  <a:gd name="connsiteY371" fmla="*/ 6287129 h 6683724"/>
                  <a:gd name="connsiteX372" fmla="*/ 8738270 w 13699015"/>
                  <a:gd name="connsiteY372" fmla="*/ 6565970 h 6683724"/>
                  <a:gd name="connsiteX373" fmla="*/ 8778778 w 13699015"/>
                  <a:gd name="connsiteY373" fmla="*/ 6580101 h 6683724"/>
                  <a:gd name="connsiteX374" fmla="*/ 8761821 w 13699015"/>
                  <a:gd name="connsiteY374" fmla="*/ 6548071 h 6683724"/>
                  <a:gd name="connsiteX375" fmla="*/ 8777836 w 13699015"/>
                  <a:gd name="connsiteY375" fmla="*/ 6478361 h 6683724"/>
                  <a:gd name="connsiteX376" fmla="*/ 8812691 w 13699015"/>
                  <a:gd name="connsiteY376" fmla="*/ 6464231 h 6683724"/>
                  <a:gd name="connsiteX377" fmla="*/ 8846604 w 13699015"/>
                  <a:gd name="connsiteY377" fmla="*/ 6424665 h 6683724"/>
                  <a:gd name="connsiteX378" fmla="*/ 8794792 w 13699015"/>
                  <a:gd name="connsiteY378" fmla="*/ 6411476 h 6683724"/>
                  <a:gd name="connsiteX379" fmla="*/ 8653487 w 13699015"/>
                  <a:gd name="connsiteY379" fmla="*/ 6373795 h 6683724"/>
                  <a:gd name="connsiteX380" fmla="*/ 8182471 w 13699015"/>
                  <a:gd name="connsiteY380" fmla="*/ 5986620 h 6683724"/>
                  <a:gd name="connsiteX381" fmla="*/ 7970513 w 13699015"/>
                  <a:gd name="connsiteY381" fmla="*/ 5853793 h 6683724"/>
                  <a:gd name="connsiteX382" fmla="*/ 7879136 w 13699015"/>
                  <a:gd name="connsiteY382" fmla="*/ 5753937 h 6683724"/>
                  <a:gd name="connsiteX383" fmla="*/ 7871600 w 13699015"/>
                  <a:gd name="connsiteY383" fmla="*/ 5723792 h 6683724"/>
                  <a:gd name="connsiteX384" fmla="*/ 7783049 w 13699015"/>
                  <a:gd name="connsiteY384" fmla="*/ 5770894 h 6683724"/>
                  <a:gd name="connsiteX385" fmla="*/ 7697324 w 13699015"/>
                  <a:gd name="connsiteY385" fmla="*/ 5801039 h 6683724"/>
                  <a:gd name="connsiteX386" fmla="*/ 7596527 w 13699015"/>
                  <a:gd name="connsiteY386" fmla="*/ 5672923 h 6683724"/>
                  <a:gd name="connsiteX387" fmla="*/ 7499497 w 13699015"/>
                  <a:gd name="connsiteY387" fmla="*/ 5519372 h 6683724"/>
                  <a:gd name="connsiteX388" fmla="*/ 7306380 w 13699015"/>
                  <a:gd name="connsiteY388" fmla="*/ 5302704 h 6683724"/>
                  <a:gd name="connsiteX389" fmla="*/ 7215003 w 13699015"/>
                  <a:gd name="connsiteY389" fmla="*/ 5006905 h 6683724"/>
                  <a:gd name="connsiteX390" fmla="*/ 7207466 w 13699015"/>
                  <a:gd name="connsiteY390" fmla="*/ 4887267 h 6683724"/>
                  <a:gd name="connsiteX391" fmla="*/ 7204640 w 13699015"/>
                  <a:gd name="connsiteY391" fmla="*/ 4740310 h 6683724"/>
                  <a:gd name="connsiteX392" fmla="*/ 7301670 w 13699015"/>
                  <a:gd name="connsiteY392" fmla="*/ 4478425 h 6683724"/>
                  <a:gd name="connsiteX393" fmla="*/ 7379859 w 13699015"/>
                  <a:gd name="connsiteY393" fmla="*/ 4426613 h 6683724"/>
                  <a:gd name="connsiteX394" fmla="*/ 7523047 w 13699015"/>
                  <a:gd name="connsiteY394" fmla="*/ 4300381 h 6683724"/>
                  <a:gd name="connsiteX395" fmla="*/ 7660585 w 13699015"/>
                  <a:gd name="connsiteY395" fmla="*/ 4267410 h 6683724"/>
                  <a:gd name="connsiteX396" fmla="*/ 7847107 w 13699015"/>
                  <a:gd name="connsiteY396" fmla="*/ 4275888 h 6683724"/>
                  <a:gd name="connsiteX397" fmla="*/ 8020441 w 13699015"/>
                  <a:gd name="connsiteY397" fmla="*/ 4329584 h 6683724"/>
                  <a:gd name="connsiteX398" fmla="*/ 8251239 w 13699015"/>
                  <a:gd name="connsiteY398" fmla="*/ 4575454 h 6683724"/>
                  <a:gd name="connsiteX399" fmla="*/ 8587545 w 13699015"/>
                  <a:gd name="connsiteY399" fmla="*/ 4862775 h 6683724"/>
                  <a:gd name="connsiteX400" fmla="*/ 8754285 w 13699015"/>
                  <a:gd name="connsiteY400" fmla="*/ 4927774 h 6683724"/>
                  <a:gd name="connsiteX401" fmla="*/ 8883343 w 13699015"/>
                  <a:gd name="connsiteY401" fmla="*/ 4958862 h 6683724"/>
                  <a:gd name="connsiteX402" fmla="*/ 9237548 w 13699015"/>
                  <a:gd name="connsiteY402" fmla="*/ 5219805 h 6683724"/>
                  <a:gd name="connsiteX403" fmla="*/ 9468346 w 13699015"/>
                  <a:gd name="connsiteY403" fmla="*/ 5388429 h 6683724"/>
                  <a:gd name="connsiteX404" fmla="*/ 9651100 w 13699015"/>
                  <a:gd name="connsiteY404" fmla="*/ 5552343 h 6683724"/>
                  <a:gd name="connsiteX405" fmla="*/ 9693492 w 13699015"/>
                  <a:gd name="connsiteY405" fmla="*/ 5602270 h 6683724"/>
                  <a:gd name="connsiteX406" fmla="*/ 9747188 w 13699015"/>
                  <a:gd name="connsiteY406" fmla="*/ 5577777 h 6683724"/>
                  <a:gd name="connsiteX407" fmla="*/ 9748130 w 13699015"/>
                  <a:gd name="connsiteY407" fmla="*/ 5550459 h 6683724"/>
                  <a:gd name="connsiteX408" fmla="*/ 9788637 w 13699015"/>
                  <a:gd name="connsiteY408" fmla="*/ 5499589 h 6683724"/>
                  <a:gd name="connsiteX409" fmla="*/ 9967623 w 13699015"/>
                  <a:gd name="connsiteY409" fmla="*/ 5461907 h 6683724"/>
                  <a:gd name="connsiteX410" fmla="*/ 10116465 w 13699015"/>
                  <a:gd name="connsiteY410" fmla="*/ 5446835 h 6683724"/>
                  <a:gd name="connsiteX411" fmla="*/ 10271900 w 13699015"/>
                  <a:gd name="connsiteY411" fmla="*/ 5378067 h 6683724"/>
                  <a:gd name="connsiteX412" fmla="*/ 10495161 w 13699015"/>
                  <a:gd name="connsiteY412" fmla="*/ 5288574 h 6683724"/>
                  <a:gd name="connsiteX413" fmla="*/ 10762699 w 13699015"/>
                  <a:gd name="connsiteY413" fmla="*/ 5187776 h 6683724"/>
                  <a:gd name="connsiteX414" fmla="*/ 11036830 w 13699015"/>
                  <a:gd name="connsiteY414" fmla="*/ 5131254 h 6683724"/>
                  <a:gd name="connsiteX415" fmla="*/ 11218643 w 13699015"/>
                  <a:gd name="connsiteY415" fmla="*/ 5112413 h 6683724"/>
                  <a:gd name="connsiteX416" fmla="*/ 11359948 w 13699015"/>
                  <a:gd name="connsiteY416" fmla="*/ 5119949 h 6683724"/>
                  <a:gd name="connsiteX417" fmla="*/ 11534224 w 13699015"/>
                  <a:gd name="connsiteY417" fmla="*/ 5079442 h 6683724"/>
                  <a:gd name="connsiteX418" fmla="*/ 11798935 w 13699015"/>
                  <a:gd name="connsiteY418" fmla="*/ 5242414 h 6683724"/>
                  <a:gd name="connsiteX419" fmla="*/ 11940240 w 13699015"/>
                  <a:gd name="connsiteY419" fmla="*/ 5729445 h 6683724"/>
                  <a:gd name="connsiteX420" fmla="*/ 11965675 w 13699015"/>
                  <a:gd name="connsiteY420" fmla="*/ 5756763 h 6683724"/>
                  <a:gd name="connsiteX421" fmla="*/ 11991110 w 13699015"/>
                  <a:gd name="connsiteY421" fmla="*/ 5737923 h 6683724"/>
                  <a:gd name="connsiteX422" fmla="*/ 12045747 w 13699015"/>
                  <a:gd name="connsiteY422" fmla="*/ 5730387 h 6683724"/>
                  <a:gd name="connsiteX423" fmla="*/ 12120168 w 13699015"/>
                  <a:gd name="connsiteY423" fmla="*/ 5815170 h 6683724"/>
                  <a:gd name="connsiteX424" fmla="*/ 12133357 w 13699015"/>
                  <a:gd name="connsiteY424" fmla="*/ 6027127 h 6683724"/>
                  <a:gd name="connsiteX425" fmla="*/ 12113574 w 13699015"/>
                  <a:gd name="connsiteY425" fmla="*/ 6064808 h 6683724"/>
                  <a:gd name="connsiteX426" fmla="*/ 12123937 w 13699015"/>
                  <a:gd name="connsiteY426" fmla="*/ 6075171 h 6683724"/>
                  <a:gd name="connsiteX427" fmla="*/ 12216256 w 13699015"/>
                  <a:gd name="connsiteY427" fmla="*/ 5917851 h 6683724"/>
                  <a:gd name="connsiteX428" fmla="*/ 12276545 w 13699015"/>
                  <a:gd name="connsiteY428" fmla="*/ 5994156 h 6683724"/>
                  <a:gd name="connsiteX429" fmla="*/ 12457416 w 13699015"/>
                  <a:gd name="connsiteY429" fmla="*/ 6272056 h 6683724"/>
                  <a:gd name="connsiteX430" fmla="*/ 12462127 w 13699015"/>
                  <a:gd name="connsiteY430" fmla="*/ 6285244 h 6683724"/>
                  <a:gd name="connsiteX431" fmla="*/ 12488503 w 13699015"/>
                  <a:gd name="connsiteY431" fmla="*/ 6419955 h 6683724"/>
                  <a:gd name="connsiteX432" fmla="*/ 12494156 w 13699015"/>
                  <a:gd name="connsiteY432" fmla="*/ 6658289 h 6683724"/>
                  <a:gd name="connsiteX433" fmla="*/ 12510170 w 13699015"/>
                  <a:gd name="connsiteY433" fmla="*/ 6683724 h 6683724"/>
                  <a:gd name="connsiteX434" fmla="*/ 12512997 w 13699015"/>
                  <a:gd name="connsiteY434" fmla="*/ 6631912 h 6683724"/>
                  <a:gd name="connsiteX435" fmla="*/ 12504518 w 13699015"/>
                  <a:gd name="connsiteY435" fmla="*/ 6496259 h 6683724"/>
                  <a:gd name="connsiteX436" fmla="*/ 12447996 w 13699015"/>
                  <a:gd name="connsiteY436" fmla="*/ 6153360 h 6683724"/>
                  <a:gd name="connsiteX437" fmla="*/ 12433866 w 13699015"/>
                  <a:gd name="connsiteY437" fmla="*/ 6059156 h 6683724"/>
                  <a:gd name="connsiteX438" fmla="*/ 12266183 w 13699015"/>
                  <a:gd name="connsiteY438" fmla="*/ 5915025 h 6683724"/>
                  <a:gd name="connsiteX439" fmla="*/ 12240749 w 13699015"/>
                  <a:gd name="connsiteY439" fmla="*/ 5852851 h 6683724"/>
                  <a:gd name="connsiteX440" fmla="*/ 12299154 w 13699015"/>
                  <a:gd name="connsiteY440" fmla="*/ 5837779 h 6683724"/>
                  <a:gd name="connsiteX441" fmla="*/ 12232270 w 13699015"/>
                  <a:gd name="connsiteY441" fmla="*/ 5807633 h 6683724"/>
                  <a:gd name="connsiteX442" fmla="*/ 12158791 w 13699015"/>
                  <a:gd name="connsiteY442" fmla="*/ 5769952 h 6683724"/>
                  <a:gd name="connsiteX443" fmla="*/ 12099444 w 13699015"/>
                  <a:gd name="connsiteY443" fmla="*/ 5705894 h 6683724"/>
                  <a:gd name="connsiteX444" fmla="*/ 12053284 w 13699015"/>
                  <a:gd name="connsiteY444" fmla="*/ 5654082 h 6683724"/>
                  <a:gd name="connsiteX445" fmla="*/ 11963791 w 13699015"/>
                  <a:gd name="connsiteY445" fmla="*/ 5503357 h 6683724"/>
                  <a:gd name="connsiteX446" fmla="*/ 11925168 w 13699015"/>
                  <a:gd name="connsiteY446" fmla="*/ 5413864 h 6683724"/>
                  <a:gd name="connsiteX447" fmla="*/ 11906327 w 13699015"/>
                  <a:gd name="connsiteY447" fmla="*/ 5170819 h 6683724"/>
                  <a:gd name="connsiteX448" fmla="*/ 11950602 w 13699015"/>
                  <a:gd name="connsiteY448" fmla="*/ 5135022 h 6683724"/>
                  <a:gd name="connsiteX449" fmla="*/ 12156908 w 13699015"/>
                  <a:gd name="connsiteY449" fmla="*/ 5139732 h 6683724"/>
                  <a:gd name="connsiteX450" fmla="*/ 12300096 w 13699015"/>
                  <a:gd name="connsiteY450" fmla="*/ 5192486 h 6683724"/>
                  <a:gd name="connsiteX451" fmla="*/ 12518649 w 13699015"/>
                  <a:gd name="connsiteY451" fmla="*/ 5317776 h 6683724"/>
                  <a:gd name="connsiteX452" fmla="*/ 12638286 w 13699015"/>
                  <a:gd name="connsiteY452" fmla="*/ 5382777 h 6683724"/>
                  <a:gd name="connsiteX453" fmla="*/ 12973650 w 13699015"/>
                  <a:gd name="connsiteY453" fmla="*/ 5540096 h 6683724"/>
                  <a:gd name="connsiteX454" fmla="*/ 13046187 w 13699015"/>
                  <a:gd name="connsiteY454" fmla="*/ 5580604 h 6683724"/>
                  <a:gd name="connsiteX455" fmla="*/ 13177130 w 13699015"/>
                  <a:gd name="connsiteY455" fmla="*/ 5736981 h 6683724"/>
                  <a:gd name="connsiteX456" fmla="*/ 13191260 w 13699015"/>
                  <a:gd name="connsiteY456" fmla="*/ 5754880 h 6683724"/>
                  <a:gd name="connsiteX457" fmla="*/ 13341043 w 13699015"/>
                  <a:gd name="connsiteY457" fmla="*/ 6047852 h 6683724"/>
                  <a:gd name="connsiteX458" fmla="*/ 13525682 w 13699015"/>
                  <a:gd name="connsiteY458" fmla="*/ 6454810 h 6683724"/>
                  <a:gd name="connsiteX459" fmla="*/ 13599160 w 13699015"/>
                  <a:gd name="connsiteY459" fmla="*/ 6539593 h 6683724"/>
                  <a:gd name="connsiteX460" fmla="*/ 13611407 w 13699015"/>
                  <a:gd name="connsiteY460" fmla="*/ 6528289 h 6683724"/>
                  <a:gd name="connsiteX461" fmla="*/ 13575609 w 13699015"/>
                  <a:gd name="connsiteY461" fmla="*/ 6483071 h 6683724"/>
                  <a:gd name="connsiteX462" fmla="*/ 13370247 w 13699015"/>
                  <a:gd name="connsiteY462" fmla="*/ 5954590 h 6683724"/>
                  <a:gd name="connsiteX463" fmla="*/ 13387203 w 13699015"/>
                  <a:gd name="connsiteY463" fmla="*/ 5891475 h 6683724"/>
                  <a:gd name="connsiteX464" fmla="*/ 13455971 w 13699015"/>
                  <a:gd name="connsiteY464" fmla="*/ 5912199 h 6683724"/>
                  <a:gd name="connsiteX465" fmla="*/ 13570899 w 13699015"/>
                  <a:gd name="connsiteY465" fmla="*/ 6071403 h 6683724"/>
                  <a:gd name="connsiteX466" fmla="*/ 13582204 w 13699015"/>
                  <a:gd name="connsiteY466" fmla="*/ 6088359 h 6683724"/>
                  <a:gd name="connsiteX467" fmla="*/ 13592566 w 13699015"/>
                  <a:gd name="connsiteY467" fmla="*/ 6086475 h 6683724"/>
                  <a:gd name="connsiteX468" fmla="*/ 13592566 w 13699015"/>
                  <a:gd name="connsiteY468" fmla="*/ 5997924 h 6683724"/>
                  <a:gd name="connsiteX469" fmla="*/ 13538870 w 13699015"/>
                  <a:gd name="connsiteY469" fmla="*/ 5940460 h 6683724"/>
                  <a:gd name="connsiteX470" fmla="*/ 13586914 w 13699015"/>
                  <a:gd name="connsiteY470" fmla="*/ 5920677 h 6683724"/>
                  <a:gd name="connsiteX471" fmla="*/ 13504957 w 13699015"/>
                  <a:gd name="connsiteY471" fmla="*/ 5890532 h 6683724"/>
                  <a:gd name="connsiteX472" fmla="*/ 13648146 w 13699015"/>
                  <a:gd name="connsiteY472" fmla="*/ 5810459 h 6683724"/>
                  <a:gd name="connsiteX473" fmla="*/ 10246465 w 13699015"/>
                  <a:gd name="connsiteY473" fmla="*/ 1458267 h 6683724"/>
                  <a:gd name="connsiteX474" fmla="*/ 10523422 w 13699015"/>
                  <a:gd name="connsiteY474" fmla="*/ 1498775 h 6683724"/>
                  <a:gd name="connsiteX475" fmla="*/ 10442408 w 13699015"/>
                  <a:gd name="connsiteY475" fmla="*/ 1551528 h 6683724"/>
                  <a:gd name="connsiteX476" fmla="*/ 10276610 w 13699015"/>
                  <a:gd name="connsiteY476" fmla="*/ 1504427 h 6683724"/>
                  <a:gd name="connsiteX477" fmla="*/ 10240813 w 13699015"/>
                  <a:gd name="connsiteY477" fmla="*/ 1468629 h 6683724"/>
                  <a:gd name="connsiteX478" fmla="*/ 10246465 w 13699015"/>
                  <a:gd name="connsiteY478" fmla="*/ 1458267 h 6683724"/>
                  <a:gd name="connsiteX479" fmla="*/ 7415656 w 13699015"/>
                  <a:gd name="connsiteY479" fmla="*/ 1897254 h 6683724"/>
                  <a:gd name="connsiteX480" fmla="*/ 7459932 w 13699015"/>
                  <a:gd name="connsiteY480" fmla="*/ 2061168 h 6683724"/>
                  <a:gd name="connsiteX481" fmla="*/ 7442975 w 13699015"/>
                  <a:gd name="connsiteY481" fmla="*/ 2064936 h 6683724"/>
                  <a:gd name="connsiteX482" fmla="*/ 7415656 w 13699015"/>
                  <a:gd name="connsiteY482" fmla="*/ 1897254 h 6683724"/>
                  <a:gd name="connsiteX483" fmla="*/ 6506594 w 13699015"/>
                  <a:gd name="connsiteY483" fmla="*/ 3115303 h 6683724"/>
                  <a:gd name="connsiteX484" fmla="*/ 6582899 w 13699015"/>
                  <a:gd name="connsiteY484" fmla="*/ 2903346 h 6683724"/>
                  <a:gd name="connsiteX485" fmla="*/ 6618696 w 13699015"/>
                  <a:gd name="connsiteY485" fmla="*/ 2739432 h 6683724"/>
                  <a:gd name="connsiteX486" fmla="*/ 6610218 w 13699015"/>
                  <a:gd name="connsiteY486" fmla="*/ 2737548 h 6683724"/>
                  <a:gd name="connsiteX487" fmla="*/ 6610218 w 13699015"/>
                  <a:gd name="connsiteY487" fmla="*/ 2713997 h 6683724"/>
                  <a:gd name="connsiteX488" fmla="*/ 6655435 w 13699015"/>
                  <a:gd name="connsiteY488" fmla="*/ 2568924 h 6683724"/>
                  <a:gd name="connsiteX489" fmla="*/ 6899422 w 13699015"/>
                  <a:gd name="connsiteY489" fmla="*/ 2532185 h 6683724"/>
                  <a:gd name="connsiteX490" fmla="*/ 7051089 w 13699015"/>
                  <a:gd name="connsiteY490" fmla="*/ 2595301 h 6683724"/>
                  <a:gd name="connsiteX491" fmla="*/ 7100075 w 13699015"/>
                  <a:gd name="connsiteY491" fmla="*/ 2725301 h 6683724"/>
                  <a:gd name="connsiteX492" fmla="*/ 6983263 w 13699015"/>
                  <a:gd name="connsiteY492" fmla="*/ 2885447 h 6683724"/>
                  <a:gd name="connsiteX493" fmla="*/ 6958770 w 13699015"/>
                  <a:gd name="connsiteY493" fmla="*/ 2924070 h 6683724"/>
                  <a:gd name="connsiteX494" fmla="*/ 6731740 w 13699015"/>
                  <a:gd name="connsiteY494" fmla="*/ 3099289 h 6683724"/>
                  <a:gd name="connsiteX495" fmla="*/ 6576305 w 13699015"/>
                  <a:gd name="connsiteY495" fmla="*/ 3170883 h 6683724"/>
                  <a:gd name="connsiteX496" fmla="*/ 6517898 w 13699015"/>
                  <a:gd name="connsiteY496" fmla="*/ 3185956 h 6683724"/>
                  <a:gd name="connsiteX497" fmla="*/ 6506594 w 13699015"/>
                  <a:gd name="connsiteY497" fmla="*/ 3115303 h 6683724"/>
                  <a:gd name="connsiteX498" fmla="*/ 4864630 w 13699015"/>
                  <a:gd name="connsiteY498" fmla="*/ 5718140 h 6683724"/>
                  <a:gd name="connsiteX499" fmla="*/ 5104849 w 13699015"/>
                  <a:gd name="connsiteY499" fmla="*/ 5781257 h 6683724"/>
                  <a:gd name="connsiteX500" fmla="*/ 5380865 w 13699015"/>
                  <a:gd name="connsiteY500" fmla="*/ 5872634 h 6683724"/>
                  <a:gd name="connsiteX501" fmla="*/ 5474126 w 13699015"/>
                  <a:gd name="connsiteY501" fmla="*/ 5971547 h 6683724"/>
                  <a:gd name="connsiteX502" fmla="*/ 5529706 w 13699015"/>
                  <a:gd name="connsiteY502" fmla="*/ 6074229 h 6683724"/>
                  <a:gd name="connsiteX503" fmla="*/ 5512749 w 13699015"/>
                  <a:gd name="connsiteY503" fmla="*/ 6144881 h 6683724"/>
                  <a:gd name="connsiteX504" fmla="*/ 5271589 w 13699015"/>
                  <a:gd name="connsiteY504" fmla="*/ 6151476 h 6683724"/>
                  <a:gd name="connsiteX505" fmla="*/ 4905138 w 13699015"/>
                  <a:gd name="connsiteY505" fmla="*/ 6010171 h 6683724"/>
                  <a:gd name="connsiteX506" fmla="*/ 4842964 w 13699015"/>
                  <a:gd name="connsiteY506" fmla="*/ 5942344 h 6683724"/>
                  <a:gd name="connsiteX507" fmla="*/ 4786442 w 13699015"/>
                  <a:gd name="connsiteY507" fmla="*/ 5704952 h 6683724"/>
                  <a:gd name="connsiteX508" fmla="*/ 4864630 w 13699015"/>
                  <a:gd name="connsiteY508" fmla="*/ 5718140 h 6683724"/>
                  <a:gd name="connsiteX509" fmla="*/ 3886800 w 13699015"/>
                  <a:gd name="connsiteY509" fmla="*/ 5148210 h 6683724"/>
                  <a:gd name="connsiteX510" fmla="*/ 4015859 w 13699015"/>
                  <a:gd name="connsiteY510" fmla="*/ 5129370 h 6683724"/>
                  <a:gd name="connsiteX511" fmla="*/ 4226874 w 13699015"/>
                  <a:gd name="connsiteY511" fmla="*/ 5132196 h 6683724"/>
                  <a:gd name="connsiteX512" fmla="*/ 4282454 w 13699015"/>
                  <a:gd name="connsiteY512" fmla="*/ 5237704 h 6683724"/>
                  <a:gd name="connsiteX513" fmla="*/ 4438832 w 13699015"/>
                  <a:gd name="connsiteY513" fmla="*/ 5530676 h 6683724"/>
                  <a:gd name="connsiteX514" fmla="*/ 3886800 w 13699015"/>
                  <a:gd name="connsiteY514" fmla="*/ 5148210 h 6683724"/>
                  <a:gd name="connsiteX515" fmla="*/ 4636659 w 13699015"/>
                  <a:gd name="connsiteY515" fmla="*/ 5510893 h 6683724"/>
                  <a:gd name="connsiteX516" fmla="*/ 4592383 w 13699015"/>
                  <a:gd name="connsiteY516" fmla="*/ 5565531 h 6683724"/>
                  <a:gd name="connsiteX517" fmla="*/ 4493469 w 13699015"/>
                  <a:gd name="connsiteY517" fmla="*/ 5490168 h 6683724"/>
                  <a:gd name="connsiteX518" fmla="*/ 4411513 w 13699015"/>
                  <a:gd name="connsiteY518" fmla="*/ 5331907 h 6683724"/>
                  <a:gd name="connsiteX519" fmla="*/ 4360643 w 13699015"/>
                  <a:gd name="connsiteY519" fmla="*/ 5197196 h 6683724"/>
                  <a:gd name="connsiteX520" fmla="*/ 4366295 w 13699015"/>
                  <a:gd name="connsiteY520" fmla="*/ 5158573 h 6683724"/>
                  <a:gd name="connsiteX521" fmla="*/ 4406802 w 13699015"/>
                  <a:gd name="connsiteY521" fmla="*/ 5177413 h 6683724"/>
                  <a:gd name="connsiteX522" fmla="*/ 4636659 w 13699015"/>
                  <a:gd name="connsiteY522" fmla="*/ 5510893 h 6683724"/>
                  <a:gd name="connsiteX523" fmla="*/ 5945142 w 13699015"/>
                  <a:gd name="connsiteY523" fmla="*/ 4403062 h 6683724"/>
                  <a:gd name="connsiteX524" fmla="*/ 6116592 w 13699015"/>
                  <a:gd name="connsiteY524" fmla="*/ 4152481 h 6683724"/>
                  <a:gd name="connsiteX525" fmla="*/ 6251303 w 13699015"/>
                  <a:gd name="connsiteY525" fmla="*/ 3940524 h 6683724"/>
                  <a:gd name="connsiteX526" fmla="*/ 6279564 w 13699015"/>
                  <a:gd name="connsiteY526" fmla="*/ 3919799 h 6683724"/>
                  <a:gd name="connsiteX527" fmla="*/ 6457608 w 13699015"/>
                  <a:gd name="connsiteY527" fmla="*/ 3910379 h 6683724"/>
                  <a:gd name="connsiteX528" fmla="*/ 6476449 w 13699015"/>
                  <a:gd name="connsiteY528" fmla="*/ 3909437 h 6683724"/>
                  <a:gd name="connsiteX529" fmla="*/ 6546159 w 13699015"/>
                  <a:gd name="connsiteY529" fmla="*/ 3932046 h 6683724"/>
                  <a:gd name="connsiteX530" fmla="*/ 6523551 w 13699015"/>
                  <a:gd name="connsiteY530" fmla="*/ 3999872 h 6683724"/>
                  <a:gd name="connsiteX531" fmla="*/ 6182535 w 13699015"/>
                  <a:gd name="connsiteY531" fmla="*/ 4404004 h 6683724"/>
                  <a:gd name="connsiteX532" fmla="*/ 6020505 w 13699015"/>
                  <a:gd name="connsiteY532" fmla="*/ 4495382 h 6683724"/>
                  <a:gd name="connsiteX533" fmla="*/ 5945142 w 13699015"/>
                  <a:gd name="connsiteY533" fmla="*/ 4403062 h 6683724"/>
                  <a:gd name="connsiteX534" fmla="*/ 7359134 w 13699015"/>
                  <a:gd name="connsiteY534" fmla="*/ 4180742 h 6683724"/>
                  <a:gd name="connsiteX535" fmla="*/ 7164133 w 13699015"/>
                  <a:gd name="connsiteY535" fmla="*/ 4323932 h 6683724"/>
                  <a:gd name="connsiteX536" fmla="*/ 6541449 w 13699015"/>
                  <a:gd name="connsiteY536" fmla="*/ 4666832 h 6683724"/>
                  <a:gd name="connsiteX537" fmla="*/ 6402971 w 13699015"/>
                  <a:gd name="connsiteY537" fmla="*/ 4688498 h 6683724"/>
                  <a:gd name="connsiteX538" fmla="*/ 6160868 w 13699015"/>
                  <a:gd name="connsiteY538" fmla="*/ 4605599 h 6683724"/>
                  <a:gd name="connsiteX539" fmla="*/ 6156158 w 13699015"/>
                  <a:gd name="connsiteY539" fmla="*/ 4532121 h 6683724"/>
                  <a:gd name="connsiteX540" fmla="*/ 6570652 w 13699015"/>
                  <a:gd name="connsiteY540" fmla="*/ 3976321 h 6683724"/>
                  <a:gd name="connsiteX541" fmla="*/ 6654493 w 13699015"/>
                  <a:gd name="connsiteY541" fmla="*/ 3939582 h 6683724"/>
                  <a:gd name="connsiteX542" fmla="*/ 6988915 w 13699015"/>
                  <a:gd name="connsiteY542" fmla="*/ 3983857 h 6683724"/>
                  <a:gd name="connsiteX543" fmla="*/ 7367612 w 13699015"/>
                  <a:gd name="connsiteY543" fmla="*/ 4105380 h 6683724"/>
                  <a:gd name="connsiteX544" fmla="*/ 7403410 w 13699015"/>
                  <a:gd name="connsiteY544" fmla="*/ 4150597 h 6683724"/>
                  <a:gd name="connsiteX545" fmla="*/ 7359134 w 13699015"/>
                  <a:gd name="connsiteY545" fmla="*/ 4180742 h 6683724"/>
                  <a:gd name="connsiteX546" fmla="*/ 7982760 w 13699015"/>
                  <a:gd name="connsiteY546" fmla="*/ 4074293 h 6683724"/>
                  <a:gd name="connsiteX547" fmla="*/ 7713338 w 13699015"/>
                  <a:gd name="connsiteY547" fmla="*/ 4083713 h 6683724"/>
                  <a:gd name="connsiteX548" fmla="*/ 7661526 w 13699015"/>
                  <a:gd name="connsiteY548" fmla="*/ 4082771 h 6683724"/>
                  <a:gd name="connsiteX549" fmla="*/ 7497613 w 13699015"/>
                  <a:gd name="connsiteY549" fmla="*/ 4015887 h 6683724"/>
                  <a:gd name="connsiteX550" fmla="*/ 7410004 w 13699015"/>
                  <a:gd name="connsiteY550" fmla="*/ 3953713 h 6683724"/>
                  <a:gd name="connsiteX551" fmla="*/ 7317684 w 13699015"/>
                  <a:gd name="connsiteY551" fmla="*/ 3882118 h 6683724"/>
                  <a:gd name="connsiteX552" fmla="*/ 7305438 w 13699015"/>
                  <a:gd name="connsiteY552" fmla="*/ 3832190 h 6683724"/>
                  <a:gd name="connsiteX553" fmla="*/ 7754788 w 13699015"/>
                  <a:gd name="connsiteY553" fmla="*/ 3552407 h 6683724"/>
                  <a:gd name="connsiteX554" fmla="*/ 8236167 w 13699015"/>
                  <a:gd name="connsiteY554" fmla="*/ 3770016 h 6683724"/>
                  <a:gd name="connsiteX555" fmla="*/ 8241819 w 13699015"/>
                  <a:gd name="connsiteY555" fmla="*/ 3856683 h 6683724"/>
                  <a:gd name="connsiteX556" fmla="*/ 8076963 w 13699015"/>
                  <a:gd name="connsiteY556" fmla="*/ 4054510 h 6683724"/>
                  <a:gd name="connsiteX557" fmla="*/ 7982760 w 13699015"/>
                  <a:gd name="connsiteY557" fmla="*/ 4074293 h 6683724"/>
                  <a:gd name="connsiteX558" fmla="*/ 13038650 w 13699015"/>
                  <a:gd name="connsiteY558" fmla="*/ 5449661 h 6683724"/>
                  <a:gd name="connsiteX559" fmla="*/ 12996259 w 13699015"/>
                  <a:gd name="connsiteY559" fmla="*/ 5472270 h 6683724"/>
                  <a:gd name="connsiteX560" fmla="*/ 12854012 w 13699015"/>
                  <a:gd name="connsiteY560" fmla="*/ 5434589 h 6683724"/>
                  <a:gd name="connsiteX561" fmla="*/ 12499808 w 13699015"/>
                  <a:gd name="connsiteY561" fmla="*/ 5190602 h 6683724"/>
                  <a:gd name="connsiteX562" fmla="*/ 12519590 w 13699015"/>
                  <a:gd name="connsiteY562" fmla="*/ 5127486 h 6683724"/>
                  <a:gd name="connsiteX563" fmla="*/ 12608142 w 13699015"/>
                  <a:gd name="connsiteY563" fmla="*/ 5138790 h 6683724"/>
                  <a:gd name="connsiteX564" fmla="*/ 12913361 w 13699015"/>
                  <a:gd name="connsiteY564" fmla="*/ 5314950 h 6683724"/>
                  <a:gd name="connsiteX565" fmla="*/ 13022636 w 13699015"/>
                  <a:gd name="connsiteY565" fmla="*/ 5402559 h 6683724"/>
                  <a:gd name="connsiteX566" fmla="*/ 13038650 w 13699015"/>
                  <a:gd name="connsiteY566" fmla="*/ 5449661 h 6683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</a:cxnLst>
                <a:rect l="l" t="t" r="r" b="b"/>
                <a:pathLst>
                  <a:path w="13699015" h="6683724">
                    <a:moveTo>
                      <a:pt x="13648146" y="5810459"/>
                    </a:moveTo>
                    <a:cubicBezTo>
                      <a:pt x="13665102" y="5810459"/>
                      <a:pt x="13682059" y="5801982"/>
                      <a:pt x="13699015" y="5798213"/>
                    </a:cubicBezTo>
                    <a:cubicBezTo>
                      <a:pt x="13600102" y="5739807"/>
                      <a:pt x="13600102" y="5741691"/>
                      <a:pt x="13500247" y="5772778"/>
                    </a:cubicBezTo>
                    <a:cubicBezTo>
                      <a:pt x="13468217" y="5783141"/>
                      <a:pt x="13432421" y="5788793"/>
                      <a:pt x="13399449" y="5786909"/>
                    </a:cubicBezTo>
                    <a:cubicBezTo>
                      <a:pt x="13331622" y="5783141"/>
                      <a:pt x="13244014" y="5695531"/>
                      <a:pt x="13242129" y="5629589"/>
                    </a:cubicBezTo>
                    <a:lnTo>
                      <a:pt x="13461623" y="5629589"/>
                    </a:lnTo>
                    <a:cubicBezTo>
                      <a:pt x="13462565" y="5620169"/>
                      <a:pt x="13462565" y="5623937"/>
                      <a:pt x="13462565" y="5614517"/>
                    </a:cubicBezTo>
                    <a:cubicBezTo>
                      <a:pt x="13439956" y="5610748"/>
                      <a:pt x="13418290" y="5608865"/>
                      <a:pt x="13395681" y="5604155"/>
                    </a:cubicBezTo>
                    <a:cubicBezTo>
                      <a:pt x="13318435" y="5587198"/>
                      <a:pt x="13241187" y="5569299"/>
                      <a:pt x="13163941" y="5549516"/>
                    </a:cubicBezTo>
                    <a:cubicBezTo>
                      <a:pt x="13153579" y="5546690"/>
                      <a:pt x="13142274" y="5532560"/>
                      <a:pt x="13137564" y="5521255"/>
                    </a:cubicBezTo>
                    <a:cubicBezTo>
                      <a:pt x="13119665" y="5476980"/>
                      <a:pt x="13108361" y="5429879"/>
                      <a:pt x="13088579" y="5387487"/>
                    </a:cubicBezTo>
                    <a:cubicBezTo>
                      <a:pt x="13054666" y="5316835"/>
                      <a:pt x="13061259" y="5286689"/>
                      <a:pt x="13128144" y="5243356"/>
                    </a:cubicBezTo>
                    <a:cubicBezTo>
                      <a:pt x="13142274" y="5233935"/>
                      <a:pt x="13159231" y="5228283"/>
                      <a:pt x="13173362" y="5217921"/>
                    </a:cubicBezTo>
                    <a:cubicBezTo>
                      <a:pt x="13185607" y="5207558"/>
                      <a:pt x="13195028" y="5193428"/>
                      <a:pt x="13205391" y="5181182"/>
                    </a:cubicBezTo>
                    <a:cubicBezTo>
                      <a:pt x="13202564" y="5179297"/>
                      <a:pt x="13199738" y="5176471"/>
                      <a:pt x="13196912" y="5174587"/>
                    </a:cubicBezTo>
                    <a:lnTo>
                      <a:pt x="13139449" y="5205674"/>
                    </a:lnTo>
                    <a:cubicBezTo>
                      <a:pt x="13130970" y="5187776"/>
                      <a:pt x="13124375" y="5174587"/>
                      <a:pt x="13118723" y="5162341"/>
                    </a:cubicBezTo>
                    <a:cubicBezTo>
                      <a:pt x="13092347" y="5172703"/>
                      <a:pt x="13069738" y="5186834"/>
                      <a:pt x="13045245" y="5189660"/>
                    </a:cubicBezTo>
                    <a:cubicBezTo>
                      <a:pt x="12925606" y="5202848"/>
                      <a:pt x="12818214" y="5169877"/>
                      <a:pt x="12724011" y="5095457"/>
                    </a:cubicBezTo>
                    <a:cubicBezTo>
                      <a:pt x="12688215" y="5066253"/>
                      <a:pt x="12664664" y="5008790"/>
                      <a:pt x="12601547" y="5047413"/>
                    </a:cubicBezTo>
                    <a:cubicBezTo>
                      <a:pt x="12599663" y="5048355"/>
                      <a:pt x="12595895" y="5046471"/>
                      <a:pt x="12592127" y="5045529"/>
                    </a:cubicBezTo>
                    <a:cubicBezTo>
                      <a:pt x="12514880" y="5024804"/>
                      <a:pt x="12438576" y="5021036"/>
                      <a:pt x="12359445" y="5034225"/>
                    </a:cubicBezTo>
                    <a:cubicBezTo>
                      <a:pt x="12303865" y="5043645"/>
                      <a:pt x="12247343" y="5048355"/>
                      <a:pt x="12190821" y="5045529"/>
                    </a:cubicBezTo>
                    <a:cubicBezTo>
                      <a:pt x="12106980" y="5040818"/>
                      <a:pt x="12022197" y="5030456"/>
                      <a:pt x="11939298" y="5018210"/>
                    </a:cubicBezTo>
                    <a:cubicBezTo>
                      <a:pt x="11889370" y="5010674"/>
                      <a:pt x="11841327" y="4994659"/>
                      <a:pt x="11783863" y="4979586"/>
                    </a:cubicBezTo>
                    <a:cubicBezTo>
                      <a:pt x="11859226" y="4936253"/>
                      <a:pt x="11923283" y="4895746"/>
                      <a:pt x="12007124" y="4919297"/>
                    </a:cubicBezTo>
                    <a:cubicBezTo>
                      <a:pt x="12053284" y="4932485"/>
                      <a:pt x="12100386" y="4945673"/>
                      <a:pt x="12148429" y="4949442"/>
                    </a:cubicBezTo>
                    <a:cubicBezTo>
                      <a:pt x="12215313" y="4956035"/>
                      <a:pt x="12284082" y="4960746"/>
                      <a:pt x="12350024" y="4953209"/>
                    </a:cubicBezTo>
                    <a:cubicBezTo>
                      <a:pt x="12396184" y="4948499"/>
                      <a:pt x="12449880" y="4934369"/>
                      <a:pt x="12482851" y="4905166"/>
                    </a:cubicBezTo>
                    <a:cubicBezTo>
                      <a:pt x="12578939" y="4818499"/>
                      <a:pt x="12688215" y="4777992"/>
                      <a:pt x="12814447" y="4787412"/>
                    </a:cubicBezTo>
                    <a:cubicBezTo>
                      <a:pt x="12944447" y="4796832"/>
                      <a:pt x="13074448" y="4815673"/>
                      <a:pt x="13204448" y="4827919"/>
                    </a:cubicBezTo>
                    <a:cubicBezTo>
                      <a:pt x="13279811" y="4834514"/>
                      <a:pt x="13350463" y="4826977"/>
                      <a:pt x="13406043" y="4762919"/>
                    </a:cubicBezTo>
                    <a:cubicBezTo>
                      <a:pt x="13433362" y="4731832"/>
                      <a:pt x="13468217" y="4708281"/>
                      <a:pt x="13500247" y="4680962"/>
                    </a:cubicBezTo>
                    <a:cubicBezTo>
                      <a:pt x="13519087" y="4664948"/>
                      <a:pt x="13537928" y="4650817"/>
                      <a:pt x="13565247" y="4629150"/>
                    </a:cubicBezTo>
                    <a:lnTo>
                      <a:pt x="13263796" y="4721470"/>
                    </a:lnTo>
                    <a:cubicBezTo>
                      <a:pt x="13160173" y="4754441"/>
                      <a:pt x="13056549" y="4783644"/>
                      <a:pt x="12947274" y="4744078"/>
                    </a:cubicBezTo>
                    <a:cubicBezTo>
                      <a:pt x="12901114" y="4727122"/>
                      <a:pt x="12837998" y="4736542"/>
                      <a:pt x="12839882" y="4646107"/>
                    </a:cubicBezTo>
                    <a:cubicBezTo>
                      <a:pt x="12774881" y="4725237"/>
                      <a:pt x="12695750" y="4733716"/>
                      <a:pt x="12620388" y="4753498"/>
                    </a:cubicBezTo>
                    <a:cubicBezTo>
                      <a:pt x="12583649" y="4762919"/>
                      <a:pt x="12544083" y="4777992"/>
                      <a:pt x="12515822" y="4801542"/>
                    </a:cubicBezTo>
                    <a:cubicBezTo>
                      <a:pt x="12460242" y="4846760"/>
                      <a:pt x="12403720" y="4871252"/>
                      <a:pt x="12330242" y="4859949"/>
                    </a:cubicBezTo>
                    <a:cubicBezTo>
                      <a:pt x="12304806" y="4856180"/>
                      <a:pt x="12278430" y="4868427"/>
                      <a:pt x="12252053" y="4870311"/>
                    </a:cubicBezTo>
                    <a:cubicBezTo>
                      <a:pt x="12216256" y="4873137"/>
                      <a:pt x="12176690" y="4883499"/>
                      <a:pt x="12145604" y="4873137"/>
                    </a:cubicBezTo>
                    <a:cubicBezTo>
                      <a:pt x="11994879" y="4820383"/>
                      <a:pt x="11847920" y="4828861"/>
                      <a:pt x="11699080" y="4878789"/>
                    </a:cubicBezTo>
                    <a:cubicBezTo>
                      <a:pt x="11693428" y="4880673"/>
                      <a:pt x="11686833" y="4881615"/>
                      <a:pt x="11681181" y="4883499"/>
                    </a:cubicBezTo>
                    <a:lnTo>
                      <a:pt x="11380672" y="4960746"/>
                    </a:lnTo>
                    <a:cubicBezTo>
                      <a:pt x="11225237" y="4935311"/>
                      <a:pt x="11050019" y="4921181"/>
                      <a:pt x="10741032" y="5014442"/>
                    </a:cubicBezTo>
                    <a:cubicBezTo>
                      <a:pt x="10613858" y="5053065"/>
                      <a:pt x="10382117" y="5142558"/>
                      <a:pt x="10285088" y="5184008"/>
                    </a:cubicBezTo>
                    <a:cubicBezTo>
                      <a:pt x="10282262" y="5172703"/>
                      <a:pt x="9874362" y="5317776"/>
                      <a:pt x="9848927" y="5320602"/>
                    </a:cubicBezTo>
                    <a:cubicBezTo>
                      <a:pt x="9746245" y="5331907"/>
                      <a:pt x="9645448" y="5323428"/>
                      <a:pt x="9564433" y="5253718"/>
                    </a:cubicBezTo>
                    <a:cubicBezTo>
                      <a:pt x="9459868" y="5165167"/>
                      <a:pt x="9354360" y="5080384"/>
                      <a:pt x="9233780" y="5013500"/>
                    </a:cubicBezTo>
                    <a:cubicBezTo>
                      <a:pt x="9219649" y="5005964"/>
                      <a:pt x="9210229" y="4989007"/>
                      <a:pt x="9197983" y="4977703"/>
                    </a:cubicBezTo>
                    <a:cubicBezTo>
                      <a:pt x="9165953" y="4949442"/>
                      <a:pt x="9135808" y="4916471"/>
                      <a:pt x="9100011" y="4895746"/>
                    </a:cubicBezTo>
                    <a:cubicBezTo>
                      <a:pt x="9065156" y="4875963"/>
                      <a:pt x="9023706" y="4867485"/>
                      <a:pt x="8984141" y="4856180"/>
                    </a:cubicBezTo>
                    <a:cubicBezTo>
                      <a:pt x="8811749" y="4807194"/>
                      <a:pt x="8661966" y="4718644"/>
                      <a:pt x="8531965" y="4596179"/>
                    </a:cubicBezTo>
                    <a:cubicBezTo>
                      <a:pt x="8511240" y="4576396"/>
                      <a:pt x="8483921" y="4559440"/>
                      <a:pt x="8455660" y="4550962"/>
                    </a:cubicBezTo>
                    <a:cubicBezTo>
                      <a:pt x="8358631" y="4523643"/>
                      <a:pt x="8293631" y="4459584"/>
                      <a:pt x="8239935" y="4379511"/>
                    </a:cubicBezTo>
                    <a:cubicBezTo>
                      <a:pt x="8197543" y="4316395"/>
                      <a:pt x="8153268" y="4254221"/>
                      <a:pt x="8110876" y="4190163"/>
                    </a:cubicBezTo>
                    <a:cubicBezTo>
                      <a:pt x="8102398" y="4176974"/>
                      <a:pt x="8092036" y="4154366"/>
                      <a:pt x="8097688" y="4144945"/>
                    </a:cubicBezTo>
                    <a:cubicBezTo>
                      <a:pt x="8105224" y="4132699"/>
                      <a:pt x="8126891" y="4127989"/>
                      <a:pt x="8142906" y="4121394"/>
                    </a:cubicBezTo>
                    <a:cubicBezTo>
                      <a:pt x="8156094" y="4115742"/>
                      <a:pt x="8175877" y="4116684"/>
                      <a:pt x="8182471" y="4107264"/>
                    </a:cubicBezTo>
                    <a:cubicBezTo>
                      <a:pt x="8221094" y="4054510"/>
                      <a:pt x="8256891" y="3999872"/>
                      <a:pt x="8292689" y="3945234"/>
                    </a:cubicBezTo>
                    <a:cubicBezTo>
                      <a:pt x="8312472" y="3916031"/>
                      <a:pt x="8332254" y="3915089"/>
                      <a:pt x="8361457" y="3937698"/>
                    </a:cubicBezTo>
                    <a:cubicBezTo>
                      <a:pt x="8392544" y="3962191"/>
                      <a:pt x="8424573" y="3985742"/>
                      <a:pt x="8458487" y="4005524"/>
                    </a:cubicBezTo>
                    <a:cubicBezTo>
                      <a:pt x="8555516" y="4063930"/>
                      <a:pt x="8645951" y="4127989"/>
                      <a:pt x="8705299" y="4225960"/>
                    </a:cubicBezTo>
                    <a:cubicBezTo>
                      <a:pt x="8765589" y="4324874"/>
                      <a:pt x="8846604" y="4405889"/>
                      <a:pt x="8946460" y="4467121"/>
                    </a:cubicBezTo>
                    <a:cubicBezTo>
                      <a:pt x="8959648" y="4475599"/>
                      <a:pt x="8973778" y="4482193"/>
                      <a:pt x="8990735" y="4490672"/>
                    </a:cubicBezTo>
                    <a:cubicBezTo>
                      <a:pt x="8906894" y="4377628"/>
                      <a:pt x="8834358" y="4262699"/>
                      <a:pt x="8744864" y="4162844"/>
                    </a:cubicBezTo>
                    <a:cubicBezTo>
                      <a:pt x="8656314" y="4063930"/>
                      <a:pt x="8549863" y="3981032"/>
                      <a:pt x="8451892" y="3891538"/>
                    </a:cubicBezTo>
                    <a:cubicBezTo>
                      <a:pt x="8506530" y="3885886"/>
                      <a:pt x="8563994" y="3884002"/>
                      <a:pt x="8615806" y="3899075"/>
                    </a:cubicBezTo>
                    <a:cubicBezTo>
                      <a:pt x="8667618" y="3914147"/>
                      <a:pt x="8714719" y="3944292"/>
                      <a:pt x="8763705" y="3969727"/>
                    </a:cubicBezTo>
                    <a:cubicBezTo>
                      <a:pt x="8804212" y="3991394"/>
                      <a:pt x="8842836" y="4006466"/>
                      <a:pt x="8897474" y="3984800"/>
                    </a:cubicBezTo>
                    <a:cubicBezTo>
                      <a:pt x="8864503" y="3967843"/>
                      <a:pt x="8836242" y="3961249"/>
                      <a:pt x="8818343" y="3943350"/>
                    </a:cubicBezTo>
                    <a:cubicBezTo>
                      <a:pt x="8769358" y="3893422"/>
                      <a:pt x="8711893" y="3862335"/>
                      <a:pt x="8646893" y="3840669"/>
                    </a:cubicBezTo>
                    <a:cubicBezTo>
                      <a:pt x="8615806" y="3830306"/>
                      <a:pt x="8594139" y="3810523"/>
                      <a:pt x="8593197" y="3771900"/>
                    </a:cubicBezTo>
                    <a:cubicBezTo>
                      <a:pt x="8593197" y="3754944"/>
                      <a:pt x="8578124" y="3737987"/>
                      <a:pt x="8569646" y="3721030"/>
                    </a:cubicBezTo>
                    <a:cubicBezTo>
                      <a:pt x="8553632" y="3731393"/>
                      <a:pt x="8531965" y="3738929"/>
                      <a:pt x="8522545" y="3754001"/>
                    </a:cubicBezTo>
                    <a:cubicBezTo>
                      <a:pt x="8503704" y="3784147"/>
                      <a:pt x="8479211" y="3789799"/>
                      <a:pt x="8447182" y="3790741"/>
                    </a:cubicBezTo>
                    <a:cubicBezTo>
                      <a:pt x="8401022" y="3791683"/>
                      <a:pt x="8368994" y="3770016"/>
                      <a:pt x="8347326" y="3732335"/>
                    </a:cubicBezTo>
                    <a:cubicBezTo>
                      <a:pt x="8281384" y="3617407"/>
                      <a:pt x="8182471" y="3549580"/>
                      <a:pt x="8055296" y="3520377"/>
                    </a:cubicBezTo>
                    <a:cubicBezTo>
                      <a:pt x="7994064" y="3506247"/>
                      <a:pt x="7932832" y="3495885"/>
                      <a:pt x="7870658" y="3483638"/>
                    </a:cubicBezTo>
                    <a:lnTo>
                      <a:pt x="7820730" y="3475160"/>
                    </a:lnTo>
                    <a:cubicBezTo>
                      <a:pt x="7840513" y="3413928"/>
                      <a:pt x="7908339" y="3358348"/>
                      <a:pt x="7951672" y="3357406"/>
                    </a:cubicBezTo>
                    <a:cubicBezTo>
                      <a:pt x="8049644" y="3356463"/>
                      <a:pt x="8148558" y="3352695"/>
                      <a:pt x="8246529" y="3348927"/>
                    </a:cubicBezTo>
                    <a:cubicBezTo>
                      <a:pt x="8259717" y="3347985"/>
                      <a:pt x="8272906" y="3340449"/>
                      <a:pt x="8285152" y="3336681"/>
                    </a:cubicBezTo>
                    <a:cubicBezTo>
                      <a:pt x="8284211" y="3331971"/>
                      <a:pt x="8284211" y="3327261"/>
                      <a:pt x="8283268" y="3322551"/>
                    </a:cubicBezTo>
                    <a:cubicBezTo>
                      <a:pt x="8267254" y="3320666"/>
                      <a:pt x="8251239" y="3317840"/>
                      <a:pt x="8236167" y="3315956"/>
                    </a:cubicBezTo>
                    <a:cubicBezTo>
                      <a:pt x="8165514" y="3305594"/>
                      <a:pt x="8093920" y="3296173"/>
                      <a:pt x="8024209" y="3282985"/>
                    </a:cubicBezTo>
                    <a:cubicBezTo>
                      <a:pt x="7989354" y="3276391"/>
                      <a:pt x="7981818" y="3254724"/>
                      <a:pt x="8008194" y="3225521"/>
                    </a:cubicBezTo>
                    <a:lnTo>
                      <a:pt x="8367109" y="2815737"/>
                    </a:lnTo>
                    <a:cubicBezTo>
                      <a:pt x="8410443" y="2765809"/>
                      <a:pt x="8457544" y="2718707"/>
                      <a:pt x="8494284" y="2665011"/>
                    </a:cubicBezTo>
                    <a:cubicBezTo>
                      <a:pt x="8529139" y="2614142"/>
                      <a:pt x="8587545" y="2587765"/>
                      <a:pt x="8612980" y="2525591"/>
                    </a:cubicBezTo>
                    <a:cubicBezTo>
                      <a:pt x="8634646" y="2473779"/>
                      <a:pt x="8681748" y="2432329"/>
                      <a:pt x="8711893" y="2382401"/>
                    </a:cubicBezTo>
                    <a:cubicBezTo>
                      <a:pt x="8748633" y="2320227"/>
                      <a:pt x="8792908" y="2272184"/>
                      <a:pt x="8864503" y="2246749"/>
                    </a:cubicBezTo>
                    <a:cubicBezTo>
                      <a:pt x="8902184" y="2233560"/>
                      <a:pt x="8927619" y="2226024"/>
                      <a:pt x="8953054" y="2260879"/>
                    </a:cubicBezTo>
                    <a:cubicBezTo>
                      <a:pt x="8982257" y="2300445"/>
                      <a:pt x="9022764" y="2313633"/>
                      <a:pt x="9069866" y="2304213"/>
                    </a:cubicBezTo>
                    <a:cubicBezTo>
                      <a:pt x="9131098" y="2291966"/>
                      <a:pt x="9187620" y="2304213"/>
                      <a:pt x="9245084" y="2325879"/>
                    </a:cubicBezTo>
                    <a:cubicBezTo>
                      <a:pt x="9269577" y="2335300"/>
                      <a:pt x="9297838" y="2335300"/>
                      <a:pt x="9322330" y="2344720"/>
                    </a:cubicBezTo>
                    <a:cubicBezTo>
                      <a:pt x="9374142" y="2363561"/>
                      <a:pt x="9433491" y="2375807"/>
                      <a:pt x="9474940" y="2409720"/>
                    </a:cubicBezTo>
                    <a:cubicBezTo>
                      <a:pt x="9529578" y="2454938"/>
                      <a:pt x="9598347" y="2418199"/>
                      <a:pt x="9650158" y="2456822"/>
                    </a:cubicBezTo>
                    <a:cubicBezTo>
                      <a:pt x="9652042" y="2458706"/>
                      <a:pt x="9660521" y="2452112"/>
                      <a:pt x="9666173" y="2449286"/>
                    </a:cubicBezTo>
                    <a:lnTo>
                      <a:pt x="10045812" y="2274068"/>
                    </a:lnTo>
                    <a:cubicBezTo>
                      <a:pt x="10117407" y="2241096"/>
                      <a:pt x="10128711" y="2245807"/>
                      <a:pt x="10170160" y="2309865"/>
                    </a:cubicBezTo>
                    <a:cubicBezTo>
                      <a:pt x="10172044" y="2311749"/>
                      <a:pt x="10175813" y="2312691"/>
                      <a:pt x="10172044" y="2310807"/>
                    </a:cubicBezTo>
                    <a:cubicBezTo>
                      <a:pt x="10266247" y="2295735"/>
                      <a:pt x="10354799" y="2233560"/>
                      <a:pt x="10445234" y="2322111"/>
                    </a:cubicBezTo>
                    <a:cubicBezTo>
                      <a:pt x="10414147" y="2287256"/>
                      <a:pt x="10415089" y="2257111"/>
                      <a:pt x="10454654" y="2219430"/>
                    </a:cubicBezTo>
                    <a:cubicBezTo>
                      <a:pt x="10429219" y="2226024"/>
                      <a:pt x="10417915" y="2229792"/>
                      <a:pt x="10405668" y="2232618"/>
                    </a:cubicBezTo>
                    <a:cubicBezTo>
                      <a:pt x="10320885" y="2251459"/>
                      <a:pt x="10238929" y="2271242"/>
                      <a:pt x="10154146" y="2226024"/>
                    </a:cubicBezTo>
                    <a:cubicBezTo>
                      <a:pt x="10123059" y="2210010"/>
                      <a:pt x="10074073" y="2205299"/>
                      <a:pt x="10041102" y="2217546"/>
                    </a:cubicBezTo>
                    <a:cubicBezTo>
                      <a:pt x="9974217" y="2242981"/>
                      <a:pt x="9913928" y="2282546"/>
                      <a:pt x="9849869" y="2316459"/>
                    </a:cubicBezTo>
                    <a:cubicBezTo>
                      <a:pt x="9825376" y="2329648"/>
                      <a:pt x="9801826" y="2350372"/>
                      <a:pt x="9775449" y="2354140"/>
                    </a:cubicBezTo>
                    <a:cubicBezTo>
                      <a:pt x="9713274" y="2362619"/>
                      <a:pt x="9650158" y="2366387"/>
                      <a:pt x="9587984" y="2367329"/>
                    </a:cubicBezTo>
                    <a:cubicBezTo>
                      <a:pt x="9540882" y="2368271"/>
                      <a:pt x="9492839" y="2335300"/>
                      <a:pt x="9485303" y="2299503"/>
                    </a:cubicBezTo>
                    <a:cubicBezTo>
                      <a:pt x="9475882" y="2254285"/>
                      <a:pt x="9513564" y="2239212"/>
                      <a:pt x="9540882" y="2215662"/>
                    </a:cubicBezTo>
                    <a:cubicBezTo>
                      <a:pt x="9569143" y="2191169"/>
                      <a:pt x="9603999" y="2168560"/>
                      <a:pt x="9618129" y="2136531"/>
                    </a:cubicBezTo>
                    <a:cubicBezTo>
                      <a:pt x="9642622" y="2080009"/>
                      <a:pt x="9650158" y="2015951"/>
                      <a:pt x="9668999" y="1956603"/>
                    </a:cubicBezTo>
                    <a:cubicBezTo>
                      <a:pt x="9680303" y="1922689"/>
                      <a:pt x="9691608" y="1871820"/>
                      <a:pt x="9717043" y="1861457"/>
                    </a:cubicBezTo>
                    <a:cubicBezTo>
                      <a:pt x="9819724" y="1817182"/>
                      <a:pt x="9887550" y="1745587"/>
                      <a:pt x="9940304" y="1649500"/>
                    </a:cubicBezTo>
                    <a:cubicBezTo>
                      <a:pt x="9988348" y="1561891"/>
                      <a:pt x="10054290" y="1488412"/>
                      <a:pt x="10158856" y="1461093"/>
                    </a:cubicBezTo>
                    <a:cubicBezTo>
                      <a:pt x="10187117" y="1453557"/>
                      <a:pt x="10200305" y="1458267"/>
                      <a:pt x="10212552" y="1486528"/>
                    </a:cubicBezTo>
                    <a:cubicBezTo>
                      <a:pt x="10221030" y="1506311"/>
                      <a:pt x="10241755" y="1524209"/>
                      <a:pt x="10261537" y="1534572"/>
                    </a:cubicBezTo>
                    <a:cubicBezTo>
                      <a:pt x="10289798" y="1548702"/>
                      <a:pt x="10322769" y="1555297"/>
                      <a:pt x="10359509" y="1566601"/>
                    </a:cubicBezTo>
                    <a:cubicBezTo>
                      <a:pt x="10399074" y="1532688"/>
                      <a:pt x="10428277" y="1596746"/>
                      <a:pt x="10475379" y="1596746"/>
                    </a:cubicBezTo>
                    <a:cubicBezTo>
                      <a:pt x="10513060" y="1560949"/>
                      <a:pt x="10552626" y="1521383"/>
                      <a:pt x="10594075" y="1484644"/>
                    </a:cubicBezTo>
                    <a:cubicBezTo>
                      <a:pt x="10606322" y="1474282"/>
                      <a:pt x="10624220" y="1467687"/>
                      <a:pt x="10640235" y="1465803"/>
                    </a:cubicBezTo>
                    <a:cubicBezTo>
                      <a:pt x="10710887" y="1455441"/>
                      <a:pt x="10782481" y="1446963"/>
                      <a:pt x="10854076" y="1437542"/>
                    </a:cubicBezTo>
                    <a:cubicBezTo>
                      <a:pt x="10852192" y="1434716"/>
                      <a:pt x="10850308" y="1431890"/>
                      <a:pt x="10847482" y="1429064"/>
                    </a:cubicBezTo>
                    <a:cubicBezTo>
                      <a:pt x="10864438" y="1411165"/>
                      <a:pt x="10881395" y="1393267"/>
                      <a:pt x="10898352" y="1374426"/>
                    </a:cubicBezTo>
                    <a:cubicBezTo>
                      <a:pt x="10874801" y="1376310"/>
                      <a:pt x="10855960" y="1386673"/>
                      <a:pt x="10836177" y="1393267"/>
                    </a:cubicBezTo>
                    <a:cubicBezTo>
                      <a:pt x="10780598" y="1411165"/>
                      <a:pt x="10724076" y="1429064"/>
                      <a:pt x="10667554" y="1443195"/>
                    </a:cubicBezTo>
                    <a:cubicBezTo>
                      <a:pt x="10657191" y="1446021"/>
                      <a:pt x="10642119" y="1430948"/>
                      <a:pt x="10622336" y="1421528"/>
                    </a:cubicBezTo>
                    <a:cubicBezTo>
                      <a:pt x="10598785" y="1463919"/>
                      <a:pt x="10546973" y="1464861"/>
                      <a:pt x="10497045" y="1458267"/>
                    </a:cubicBezTo>
                    <a:cubicBezTo>
                      <a:pt x="10424509" y="1448847"/>
                      <a:pt x="10352915" y="1433774"/>
                      <a:pt x="10281320" y="1418702"/>
                    </a:cubicBezTo>
                    <a:cubicBezTo>
                      <a:pt x="10218204" y="1405513"/>
                      <a:pt x="10154146" y="1400803"/>
                      <a:pt x="10101392" y="1442253"/>
                    </a:cubicBezTo>
                    <a:cubicBezTo>
                      <a:pt x="10029798" y="1498775"/>
                      <a:pt x="9961971" y="1560007"/>
                      <a:pt x="9893203" y="1620297"/>
                    </a:cubicBezTo>
                    <a:cubicBezTo>
                      <a:pt x="9885667" y="1626891"/>
                      <a:pt x="9881898" y="1639137"/>
                      <a:pt x="9879072" y="1649500"/>
                    </a:cubicBezTo>
                    <a:cubicBezTo>
                      <a:pt x="9861173" y="1713558"/>
                      <a:pt x="9816898" y="1757834"/>
                      <a:pt x="9766028" y="1796457"/>
                    </a:cubicBezTo>
                    <a:cubicBezTo>
                      <a:pt x="9717984" y="1833196"/>
                      <a:pt x="9683130" y="1820008"/>
                      <a:pt x="9663347" y="1763486"/>
                    </a:cubicBezTo>
                    <a:cubicBezTo>
                      <a:pt x="9655810" y="1741819"/>
                      <a:pt x="9642622" y="1722036"/>
                      <a:pt x="9632260" y="1702254"/>
                    </a:cubicBezTo>
                    <a:cubicBezTo>
                      <a:pt x="9627549" y="1703196"/>
                      <a:pt x="9622839" y="1705080"/>
                      <a:pt x="9618129" y="1706022"/>
                    </a:cubicBezTo>
                    <a:cubicBezTo>
                      <a:pt x="9642622" y="1796457"/>
                      <a:pt x="9625665" y="1880298"/>
                      <a:pt x="9582332" y="1959429"/>
                    </a:cubicBezTo>
                    <a:cubicBezTo>
                      <a:pt x="9578564" y="1966965"/>
                      <a:pt x="9576679" y="1978269"/>
                      <a:pt x="9577622" y="1986748"/>
                    </a:cubicBezTo>
                    <a:cubicBezTo>
                      <a:pt x="9584216" y="2079067"/>
                      <a:pt x="9534288" y="2143125"/>
                      <a:pt x="9471172" y="2201531"/>
                    </a:cubicBezTo>
                    <a:cubicBezTo>
                      <a:pt x="9434433" y="2235444"/>
                      <a:pt x="9392983" y="2244865"/>
                      <a:pt x="9344940" y="2238271"/>
                    </a:cubicBezTo>
                    <a:cubicBezTo>
                      <a:pt x="9298780" y="2231676"/>
                      <a:pt x="9251678" y="2216604"/>
                      <a:pt x="9205519" y="2218488"/>
                    </a:cubicBezTo>
                    <a:cubicBezTo>
                      <a:pt x="9097185" y="2223198"/>
                      <a:pt x="9053851" y="2144067"/>
                      <a:pt x="9002982" y="2073415"/>
                    </a:cubicBezTo>
                    <a:cubicBezTo>
                      <a:pt x="8998271" y="2066820"/>
                      <a:pt x="8997329" y="2054574"/>
                      <a:pt x="9000156" y="2047038"/>
                    </a:cubicBezTo>
                    <a:cubicBezTo>
                      <a:pt x="9030300" y="1965081"/>
                      <a:pt x="9040663" y="1875588"/>
                      <a:pt x="9106605" y="1808703"/>
                    </a:cubicBezTo>
                    <a:cubicBezTo>
                      <a:pt x="9119793" y="1795515"/>
                      <a:pt x="9130156" y="1774790"/>
                      <a:pt x="9132040" y="1755949"/>
                    </a:cubicBezTo>
                    <a:cubicBezTo>
                      <a:pt x="9139576" y="1688123"/>
                      <a:pt x="9171605" y="1634427"/>
                      <a:pt x="9219649" y="1588268"/>
                    </a:cubicBezTo>
                    <a:cubicBezTo>
                      <a:pt x="9277113" y="1532688"/>
                      <a:pt x="9335519" y="1478050"/>
                      <a:pt x="9392041" y="1421528"/>
                    </a:cubicBezTo>
                    <a:cubicBezTo>
                      <a:pt x="9424071" y="1389499"/>
                      <a:pt x="9453273" y="1353701"/>
                      <a:pt x="9502259" y="1347107"/>
                    </a:cubicBezTo>
                    <a:cubicBezTo>
                      <a:pt x="9513564" y="1345223"/>
                      <a:pt x="9525810" y="1332035"/>
                      <a:pt x="9533346" y="1321672"/>
                    </a:cubicBezTo>
                    <a:cubicBezTo>
                      <a:pt x="9568201" y="1273629"/>
                      <a:pt x="9601173" y="1223701"/>
                      <a:pt x="9635086" y="1174715"/>
                    </a:cubicBezTo>
                    <a:cubicBezTo>
                      <a:pt x="9686897" y="1101237"/>
                      <a:pt x="9750955" y="1043773"/>
                      <a:pt x="9837623" y="1012685"/>
                    </a:cubicBezTo>
                    <a:cubicBezTo>
                      <a:pt x="9912985" y="985367"/>
                      <a:pt x="9987406" y="957106"/>
                      <a:pt x="10059943" y="923192"/>
                    </a:cubicBezTo>
                    <a:cubicBezTo>
                      <a:pt x="10095740" y="906236"/>
                      <a:pt x="10130595" y="881743"/>
                      <a:pt x="10156972" y="852540"/>
                    </a:cubicBezTo>
                    <a:cubicBezTo>
                      <a:pt x="10206900" y="796960"/>
                      <a:pt x="10252117" y="736670"/>
                      <a:pt x="10297334" y="677322"/>
                    </a:cubicBezTo>
                    <a:cubicBezTo>
                      <a:pt x="10360451" y="594423"/>
                      <a:pt x="10435813" y="534133"/>
                      <a:pt x="10545090" y="526596"/>
                    </a:cubicBezTo>
                    <a:cubicBezTo>
                      <a:pt x="10556393" y="525654"/>
                      <a:pt x="10568640" y="519060"/>
                      <a:pt x="10579002" y="512466"/>
                    </a:cubicBezTo>
                    <a:cubicBezTo>
                      <a:pt x="10687336" y="448408"/>
                      <a:pt x="10800380" y="411668"/>
                      <a:pt x="10931323" y="422973"/>
                    </a:cubicBezTo>
                    <a:lnTo>
                      <a:pt x="11196034" y="398480"/>
                    </a:lnTo>
                    <a:cubicBezTo>
                      <a:pt x="11195092" y="395654"/>
                      <a:pt x="11195092" y="391886"/>
                      <a:pt x="11194150" y="389060"/>
                    </a:cubicBezTo>
                    <a:lnTo>
                      <a:pt x="10810742" y="389060"/>
                    </a:lnTo>
                    <a:cubicBezTo>
                      <a:pt x="10821105" y="373987"/>
                      <a:pt x="10823931" y="363625"/>
                      <a:pt x="10829583" y="361741"/>
                    </a:cubicBezTo>
                    <a:cubicBezTo>
                      <a:pt x="10884221" y="345726"/>
                      <a:pt x="10896468" y="302393"/>
                      <a:pt x="10904004" y="255291"/>
                    </a:cubicBezTo>
                    <a:cubicBezTo>
                      <a:pt x="10906830" y="237392"/>
                      <a:pt x="10913424" y="208189"/>
                      <a:pt x="10919076" y="190291"/>
                    </a:cubicBezTo>
                    <a:cubicBezTo>
                      <a:pt x="10936975" y="127174"/>
                      <a:pt x="10955816" y="63116"/>
                      <a:pt x="10974656" y="0"/>
                    </a:cubicBezTo>
                    <a:cubicBezTo>
                      <a:pt x="10960526" y="7536"/>
                      <a:pt x="10950164" y="16957"/>
                      <a:pt x="10946395" y="29203"/>
                    </a:cubicBezTo>
                    <a:cubicBezTo>
                      <a:pt x="10925671" y="102682"/>
                      <a:pt x="10906830" y="177102"/>
                      <a:pt x="10885163" y="249639"/>
                    </a:cubicBezTo>
                    <a:cubicBezTo>
                      <a:pt x="10876685" y="276016"/>
                      <a:pt x="10866323" y="305219"/>
                      <a:pt x="10846540" y="324059"/>
                    </a:cubicBezTo>
                    <a:cubicBezTo>
                      <a:pt x="10748568" y="419205"/>
                      <a:pt x="10619510" y="452176"/>
                      <a:pt x="10493278" y="487031"/>
                    </a:cubicBezTo>
                    <a:cubicBezTo>
                      <a:pt x="10433929" y="503988"/>
                      <a:pt x="10383060" y="528481"/>
                      <a:pt x="10339726" y="572756"/>
                    </a:cubicBezTo>
                    <a:cubicBezTo>
                      <a:pt x="10251175" y="664133"/>
                      <a:pt x="10162624" y="755510"/>
                      <a:pt x="10072189" y="845004"/>
                    </a:cubicBezTo>
                    <a:cubicBezTo>
                      <a:pt x="10003421" y="912830"/>
                      <a:pt x="9923348" y="964642"/>
                      <a:pt x="9825376" y="967468"/>
                    </a:cubicBezTo>
                    <a:cubicBezTo>
                      <a:pt x="9765086" y="969352"/>
                      <a:pt x="9722695" y="991019"/>
                      <a:pt x="9682187" y="1032468"/>
                    </a:cubicBezTo>
                    <a:cubicBezTo>
                      <a:pt x="9642622" y="1073918"/>
                      <a:pt x="9611535" y="1129498"/>
                      <a:pt x="9554071" y="1130440"/>
                    </a:cubicBezTo>
                    <a:cubicBezTo>
                      <a:pt x="9550303" y="1151164"/>
                      <a:pt x="9553129" y="1169063"/>
                      <a:pt x="9544651" y="1178483"/>
                    </a:cubicBezTo>
                    <a:cubicBezTo>
                      <a:pt x="9514505" y="1216165"/>
                      <a:pt x="9481534" y="1251962"/>
                      <a:pt x="9448563" y="1287759"/>
                    </a:cubicBezTo>
                    <a:cubicBezTo>
                      <a:pt x="9440085" y="1297179"/>
                      <a:pt x="9428781" y="1302832"/>
                      <a:pt x="9409940" y="1316962"/>
                    </a:cubicBezTo>
                    <a:cubicBezTo>
                      <a:pt x="9419360" y="1230295"/>
                      <a:pt x="9449505" y="1172831"/>
                      <a:pt x="9536172" y="1141744"/>
                    </a:cubicBezTo>
                    <a:lnTo>
                      <a:pt x="9461752" y="1124787"/>
                    </a:lnTo>
                    <a:cubicBezTo>
                      <a:pt x="9501317" y="1012685"/>
                      <a:pt x="9538998" y="903410"/>
                      <a:pt x="9578564" y="790366"/>
                    </a:cubicBezTo>
                    <a:cubicBezTo>
                      <a:pt x="9535230" y="794134"/>
                      <a:pt x="9521100" y="877033"/>
                      <a:pt x="9457042" y="837467"/>
                    </a:cubicBezTo>
                    <a:cubicBezTo>
                      <a:pt x="9491896" y="954279"/>
                      <a:pt x="9451389" y="1046599"/>
                      <a:pt x="9403346" y="1141744"/>
                    </a:cubicBezTo>
                    <a:cubicBezTo>
                      <a:pt x="9383563" y="1126672"/>
                      <a:pt x="9369432" y="1116309"/>
                      <a:pt x="9355302" y="1105005"/>
                    </a:cubicBezTo>
                    <a:cubicBezTo>
                      <a:pt x="9350591" y="1107831"/>
                      <a:pt x="9349650" y="1108773"/>
                      <a:pt x="9344940" y="1111599"/>
                    </a:cubicBezTo>
                    <a:cubicBezTo>
                      <a:pt x="9348708" y="1127613"/>
                      <a:pt x="9352476" y="1142686"/>
                      <a:pt x="9355302" y="1158701"/>
                    </a:cubicBezTo>
                    <a:cubicBezTo>
                      <a:pt x="9359070" y="1186020"/>
                      <a:pt x="9369432" y="1214280"/>
                      <a:pt x="9364722" y="1240657"/>
                    </a:cubicBezTo>
                    <a:cubicBezTo>
                      <a:pt x="9357186" y="1281165"/>
                      <a:pt x="9343998" y="1321672"/>
                      <a:pt x="9327041" y="1360296"/>
                    </a:cubicBezTo>
                    <a:cubicBezTo>
                      <a:pt x="9311968" y="1396093"/>
                      <a:pt x="9295012" y="1432832"/>
                      <a:pt x="9269577" y="1460151"/>
                    </a:cubicBezTo>
                    <a:cubicBezTo>
                      <a:pt x="9225301" y="1508195"/>
                      <a:pt x="9173489" y="1548702"/>
                      <a:pt x="9123562" y="1593920"/>
                    </a:cubicBezTo>
                    <a:cubicBezTo>
                      <a:pt x="9118852" y="1590152"/>
                      <a:pt x="9109431" y="1583558"/>
                      <a:pt x="9109431" y="1583558"/>
                    </a:cubicBezTo>
                    <a:cubicBezTo>
                      <a:pt x="9095301" y="1614645"/>
                      <a:pt x="9086822" y="1646674"/>
                      <a:pt x="9068924" y="1672109"/>
                    </a:cubicBezTo>
                    <a:cubicBezTo>
                      <a:pt x="9008634" y="1759718"/>
                      <a:pt x="8956822" y="1849211"/>
                      <a:pt x="8946460" y="1958487"/>
                    </a:cubicBezTo>
                    <a:cubicBezTo>
                      <a:pt x="8935155" y="2069646"/>
                      <a:pt x="8888054" y="2154429"/>
                      <a:pt x="8787256" y="2214720"/>
                    </a:cubicBezTo>
                    <a:cubicBezTo>
                      <a:pt x="8738270" y="2243923"/>
                      <a:pt x="8696821" y="2293850"/>
                      <a:pt x="8666676" y="2342836"/>
                    </a:cubicBezTo>
                    <a:cubicBezTo>
                      <a:pt x="8606385" y="2443634"/>
                      <a:pt x="8537617" y="2534069"/>
                      <a:pt x="8453777" y="2616026"/>
                    </a:cubicBezTo>
                    <a:cubicBezTo>
                      <a:pt x="8367109" y="2699867"/>
                      <a:pt x="8288921" y="2792186"/>
                      <a:pt x="8206964" y="2880737"/>
                    </a:cubicBezTo>
                    <a:lnTo>
                      <a:pt x="8071311" y="3028636"/>
                    </a:lnTo>
                    <a:lnTo>
                      <a:pt x="8058123" y="3022042"/>
                    </a:lnTo>
                    <a:cubicBezTo>
                      <a:pt x="8058123" y="3004143"/>
                      <a:pt x="8051528" y="2983419"/>
                      <a:pt x="8059064" y="2970230"/>
                    </a:cubicBezTo>
                    <a:cubicBezTo>
                      <a:pt x="8083557" y="2924070"/>
                      <a:pt x="8108992" y="2876027"/>
                      <a:pt x="8141963" y="2835519"/>
                    </a:cubicBezTo>
                    <a:cubicBezTo>
                      <a:pt x="8206021" y="2756389"/>
                      <a:pt x="8275732" y="2681026"/>
                      <a:pt x="8343559" y="2605663"/>
                    </a:cubicBezTo>
                    <a:cubicBezTo>
                      <a:pt x="8367109" y="2579286"/>
                      <a:pt x="8364283" y="2556678"/>
                      <a:pt x="8338848" y="2531243"/>
                    </a:cubicBezTo>
                    <a:cubicBezTo>
                      <a:pt x="8329428" y="2543489"/>
                      <a:pt x="8320950" y="2553852"/>
                      <a:pt x="8313413" y="2566098"/>
                    </a:cubicBezTo>
                    <a:cubicBezTo>
                      <a:pt x="8252181" y="2661243"/>
                      <a:pt x="8181529" y="2748852"/>
                      <a:pt x="8093920" y="2822331"/>
                    </a:cubicBezTo>
                    <a:cubicBezTo>
                      <a:pt x="8068485" y="2843998"/>
                      <a:pt x="8053413" y="2876969"/>
                      <a:pt x="8033629" y="2904288"/>
                    </a:cubicBezTo>
                    <a:cubicBezTo>
                      <a:pt x="8018557" y="2924070"/>
                      <a:pt x="8006311" y="2949505"/>
                      <a:pt x="7986528" y="2959868"/>
                    </a:cubicBezTo>
                    <a:cubicBezTo>
                      <a:pt x="7954499" y="2977766"/>
                      <a:pt x="7955441" y="2992839"/>
                      <a:pt x="7974282" y="3018274"/>
                    </a:cubicBezTo>
                    <a:cubicBezTo>
                      <a:pt x="7997832" y="3050303"/>
                      <a:pt x="8002543" y="3086100"/>
                      <a:pt x="7978050" y="3119071"/>
                    </a:cubicBezTo>
                    <a:cubicBezTo>
                      <a:pt x="7924354" y="3188782"/>
                      <a:pt x="7885730" y="3272623"/>
                      <a:pt x="7801890" y="3315956"/>
                    </a:cubicBezTo>
                    <a:cubicBezTo>
                      <a:pt x="7771744" y="3331971"/>
                      <a:pt x="7740657" y="3347985"/>
                      <a:pt x="7713338" y="3367768"/>
                    </a:cubicBezTo>
                    <a:cubicBezTo>
                      <a:pt x="7636091" y="3422406"/>
                      <a:pt x="7553193" y="3461971"/>
                      <a:pt x="7456163" y="3458203"/>
                    </a:cubicBezTo>
                    <a:cubicBezTo>
                      <a:pt x="7416598" y="3457261"/>
                      <a:pt x="7394931" y="3477044"/>
                      <a:pt x="7369496" y="3503421"/>
                    </a:cubicBezTo>
                    <a:cubicBezTo>
                      <a:pt x="7309206" y="3566537"/>
                      <a:pt x="7249858" y="3633421"/>
                      <a:pt x="7179205" y="3684291"/>
                    </a:cubicBezTo>
                    <a:cubicBezTo>
                      <a:pt x="7046379" y="3778494"/>
                      <a:pt x="6892828" y="3774726"/>
                      <a:pt x="6739276" y="3752117"/>
                    </a:cubicBezTo>
                    <a:cubicBezTo>
                      <a:pt x="6708189" y="3747407"/>
                      <a:pt x="6680870" y="3728566"/>
                      <a:pt x="6693117" y="3685233"/>
                    </a:cubicBezTo>
                    <a:cubicBezTo>
                      <a:pt x="6695943" y="3675813"/>
                      <a:pt x="6679928" y="3661682"/>
                      <a:pt x="6673334" y="3650378"/>
                    </a:cubicBezTo>
                    <a:cubicBezTo>
                      <a:pt x="6665798" y="3661682"/>
                      <a:pt x="6656377" y="3672045"/>
                      <a:pt x="6650725" y="3683349"/>
                    </a:cubicBezTo>
                    <a:cubicBezTo>
                      <a:pt x="6644131" y="3695595"/>
                      <a:pt x="6644131" y="3718204"/>
                      <a:pt x="6635653" y="3721030"/>
                    </a:cubicBezTo>
                    <a:cubicBezTo>
                      <a:pt x="6579131" y="3738929"/>
                      <a:pt x="6521667" y="3763422"/>
                      <a:pt x="6461376" y="3729509"/>
                    </a:cubicBezTo>
                    <a:cubicBezTo>
                      <a:pt x="6443478" y="3719146"/>
                      <a:pt x="6424637" y="3710668"/>
                      <a:pt x="6404854" y="3702190"/>
                    </a:cubicBezTo>
                    <a:cubicBezTo>
                      <a:pt x="6352101" y="3679581"/>
                      <a:pt x="6344564" y="3671103"/>
                      <a:pt x="6373768" y="3623059"/>
                    </a:cubicBezTo>
                    <a:cubicBezTo>
                      <a:pt x="6416159" y="3553349"/>
                      <a:pt x="6464203" y="3487406"/>
                      <a:pt x="6511304" y="3421464"/>
                    </a:cubicBezTo>
                    <a:cubicBezTo>
                      <a:pt x="6520725" y="3408275"/>
                      <a:pt x="6540507" y="3402623"/>
                      <a:pt x="6557464" y="3392261"/>
                    </a:cubicBezTo>
                    <a:cubicBezTo>
                      <a:pt x="6568768" y="3420522"/>
                      <a:pt x="6577247" y="3441246"/>
                      <a:pt x="6585725" y="3462913"/>
                    </a:cubicBezTo>
                    <a:cubicBezTo>
                      <a:pt x="6593261" y="3461029"/>
                      <a:pt x="6590435" y="3461971"/>
                      <a:pt x="6597971" y="3460087"/>
                    </a:cubicBezTo>
                    <a:cubicBezTo>
                      <a:pt x="6596087" y="3443131"/>
                      <a:pt x="6590435" y="3426174"/>
                      <a:pt x="6592319" y="3409217"/>
                    </a:cubicBezTo>
                    <a:cubicBezTo>
                      <a:pt x="6594203" y="3394145"/>
                      <a:pt x="6598913" y="3376246"/>
                      <a:pt x="6608334" y="3364942"/>
                    </a:cubicBezTo>
                    <a:cubicBezTo>
                      <a:pt x="6634710" y="3335739"/>
                      <a:pt x="6664856" y="3311246"/>
                      <a:pt x="6691232" y="3282043"/>
                    </a:cubicBezTo>
                    <a:cubicBezTo>
                      <a:pt x="6723262" y="3247188"/>
                      <a:pt x="6759059" y="3224579"/>
                      <a:pt x="6806161" y="3213275"/>
                    </a:cubicBezTo>
                    <a:cubicBezTo>
                      <a:pt x="6919205" y="3185956"/>
                      <a:pt x="7003988" y="3111535"/>
                      <a:pt x="7076524" y="3026752"/>
                    </a:cubicBezTo>
                    <a:cubicBezTo>
                      <a:pt x="7163191" y="2925012"/>
                      <a:pt x="7256452" y="2837404"/>
                      <a:pt x="7392105" y="2806316"/>
                    </a:cubicBezTo>
                    <a:cubicBezTo>
                      <a:pt x="7404352" y="2803490"/>
                      <a:pt x="7414714" y="2793128"/>
                      <a:pt x="7426018" y="2786534"/>
                    </a:cubicBezTo>
                    <a:cubicBezTo>
                      <a:pt x="7423192" y="2779939"/>
                      <a:pt x="7420366" y="2772403"/>
                      <a:pt x="7417540" y="2765809"/>
                    </a:cubicBezTo>
                    <a:cubicBezTo>
                      <a:pt x="7366670" y="2781823"/>
                      <a:pt x="7315800" y="2797838"/>
                      <a:pt x="7265873" y="2815737"/>
                    </a:cubicBezTo>
                    <a:cubicBezTo>
                      <a:pt x="7189568" y="2843056"/>
                      <a:pt x="7190510" y="2843056"/>
                      <a:pt x="7195220" y="2767693"/>
                    </a:cubicBezTo>
                    <a:cubicBezTo>
                      <a:pt x="7196162" y="2758273"/>
                      <a:pt x="7196162" y="2747910"/>
                      <a:pt x="7195220" y="2738490"/>
                    </a:cubicBezTo>
                    <a:cubicBezTo>
                      <a:pt x="7190510" y="2696099"/>
                      <a:pt x="7203699" y="2659359"/>
                      <a:pt x="7231017" y="2626388"/>
                    </a:cubicBezTo>
                    <a:cubicBezTo>
                      <a:pt x="7273409" y="2575518"/>
                      <a:pt x="7315800" y="2524648"/>
                      <a:pt x="7353482" y="2471895"/>
                    </a:cubicBezTo>
                    <a:cubicBezTo>
                      <a:pt x="7365728" y="2454938"/>
                      <a:pt x="7367612" y="2429503"/>
                      <a:pt x="7372322" y="2407836"/>
                    </a:cubicBezTo>
                    <a:cubicBezTo>
                      <a:pt x="7377032" y="2384286"/>
                      <a:pt x="7373265" y="2357909"/>
                      <a:pt x="7381743" y="2336242"/>
                    </a:cubicBezTo>
                    <a:cubicBezTo>
                      <a:pt x="7397757" y="2295735"/>
                      <a:pt x="7417540" y="2255227"/>
                      <a:pt x="7442033" y="2219430"/>
                    </a:cubicBezTo>
                    <a:cubicBezTo>
                      <a:pt x="7455222" y="2199647"/>
                      <a:pt x="7478772" y="2182690"/>
                      <a:pt x="7501381" y="2173270"/>
                    </a:cubicBezTo>
                    <a:cubicBezTo>
                      <a:pt x="7538120" y="2158198"/>
                      <a:pt x="7577686" y="2151603"/>
                      <a:pt x="7615367" y="2140299"/>
                    </a:cubicBezTo>
                    <a:cubicBezTo>
                      <a:pt x="7585222" y="2136531"/>
                      <a:pt x="7556961" y="2142183"/>
                      <a:pt x="7527758" y="2145009"/>
                    </a:cubicBezTo>
                    <a:cubicBezTo>
                      <a:pt x="7511744" y="2145951"/>
                      <a:pt x="7495729" y="2141241"/>
                      <a:pt x="7479714" y="2139357"/>
                    </a:cubicBezTo>
                    <a:cubicBezTo>
                      <a:pt x="7482540" y="2123342"/>
                      <a:pt x="7480656" y="2103560"/>
                      <a:pt x="7490076" y="2092255"/>
                    </a:cubicBezTo>
                    <a:cubicBezTo>
                      <a:pt x="7512685" y="2062110"/>
                      <a:pt x="7539062" y="2035733"/>
                      <a:pt x="7564497" y="2007472"/>
                    </a:cubicBezTo>
                    <a:lnTo>
                      <a:pt x="7647396" y="1916095"/>
                    </a:lnTo>
                    <a:lnTo>
                      <a:pt x="7637034" y="1905733"/>
                    </a:lnTo>
                    <a:cubicBezTo>
                      <a:pt x="7589932" y="1950008"/>
                      <a:pt x="7542831" y="1995226"/>
                      <a:pt x="7489135" y="2047038"/>
                    </a:cubicBezTo>
                    <a:cubicBezTo>
                      <a:pt x="7487250" y="2021603"/>
                      <a:pt x="7484424" y="2009356"/>
                      <a:pt x="7485366" y="1997110"/>
                    </a:cubicBezTo>
                    <a:cubicBezTo>
                      <a:pt x="7490076" y="1945298"/>
                      <a:pt x="7474062" y="1906675"/>
                      <a:pt x="7430728" y="1870878"/>
                    </a:cubicBezTo>
                    <a:cubicBezTo>
                      <a:pt x="7403410" y="1848269"/>
                      <a:pt x="7378917" y="1805877"/>
                      <a:pt x="7376091" y="1771022"/>
                    </a:cubicBezTo>
                    <a:cubicBezTo>
                      <a:pt x="7369496" y="1689065"/>
                      <a:pt x="7372322" y="1604282"/>
                      <a:pt x="7380801" y="1522325"/>
                    </a:cubicBezTo>
                    <a:cubicBezTo>
                      <a:pt x="7391163" y="1426238"/>
                      <a:pt x="7408120" y="1330151"/>
                      <a:pt x="7427902" y="1235005"/>
                    </a:cubicBezTo>
                    <a:cubicBezTo>
                      <a:pt x="7436381" y="1194498"/>
                      <a:pt x="7459932" y="1156817"/>
                      <a:pt x="7477830" y="1115367"/>
                    </a:cubicBezTo>
                    <a:cubicBezTo>
                      <a:pt x="7474062" y="1107831"/>
                      <a:pt x="7464642" y="1090874"/>
                      <a:pt x="7452395" y="1067323"/>
                    </a:cubicBezTo>
                    <a:cubicBezTo>
                      <a:pt x="7441091" y="1098411"/>
                      <a:pt x="7426961" y="1124787"/>
                      <a:pt x="7421308" y="1153048"/>
                    </a:cubicBezTo>
                    <a:cubicBezTo>
                      <a:pt x="7393989" y="1291527"/>
                      <a:pt x="7368554" y="1430006"/>
                      <a:pt x="7344061" y="1568485"/>
                    </a:cubicBezTo>
                    <a:cubicBezTo>
                      <a:pt x="7336525" y="1611819"/>
                      <a:pt x="7320510" y="1657036"/>
                      <a:pt x="7328989" y="1697543"/>
                    </a:cubicBezTo>
                    <a:cubicBezTo>
                      <a:pt x="7350656" y="1812471"/>
                      <a:pt x="7382685" y="1925515"/>
                      <a:pt x="7410946" y="2039501"/>
                    </a:cubicBezTo>
                    <a:cubicBezTo>
                      <a:pt x="7424134" y="2094139"/>
                      <a:pt x="7428844" y="2147835"/>
                      <a:pt x="7403410" y="2200589"/>
                    </a:cubicBezTo>
                    <a:cubicBezTo>
                      <a:pt x="7362902" y="2287256"/>
                      <a:pt x="7323337" y="2373923"/>
                      <a:pt x="7280945" y="2459648"/>
                    </a:cubicBezTo>
                    <a:cubicBezTo>
                      <a:pt x="7267757" y="2485083"/>
                      <a:pt x="7249858" y="2511460"/>
                      <a:pt x="7228191" y="2529359"/>
                    </a:cubicBezTo>
                    <a:cubicBezTo>
                      <a:pt x="7198988" y="2552909"/>
                      <a:pt x="7158481" y="2564214"/>
                      <a:pt x="7129278" y="2535011"/>
                    </a:cubicBezTo>
                    <a:cubicBezTo>
                      <a:pt x="7096307" y="2502040"/>
                      <a:pt x="7067104" y="2463416"/>
                      <a:pt x="7048263" y="2421025"/>
                    </a:cubicBezTo>
                    <a:cubicBezTo>
                      <a:pt x="7011524" y="2340010"/>
                      <a:pt x="6982321" y="2255227"/>
                      <a:pt x="6949350" y="2172328"/>
                    </a:cubicBezTo>
                    <a:cubicBezTo>
                      <a:pt x="6943697" y="2159140"/>
                      <a:pt x="6935219" y="2146893"/>
                      <a:pt x="6927683" y="2133705"/>
                    </a:cubicBezTo>
                    <a:cubicBezTo>
                      <a:pt x="6930509" y="2208125"/>
                      <a:pt x="6954060" y="2274068"/>
                      <a:pt x="6989857" y="2337184"/>
                    </a:cubicBezTo>
                    <a:cubicBezTo>
                      <a:pt x="6999277" y="2355083"/>
                      <a:pt x="7011524" y="2383344"/>
                      <a:pt x="7003988" y="2395590"/>
                    </a:cubicBezTo>
                    <a:cubicBezTo>
                      <a:pt x="6987031" y="2423851"/>
                      <a:pt x="7004929" y="2437981"/>
                      <a:pt x="7015292" y="2457764"/>
                    </a:cubicBezTo>
                    <a:cubicBezTo>
                      <a:pt x="7029423" y="2486025"/>
                      <a:pt x="7037900" y="2515228"/>
                      <a:pt x="7049205" y="2544431"/>
                    </a:cubicBezTo>
                    <a:lnTo>
                      <a:pt x="6946524" y="2529359"/>
                    </a:lnTo>
                    <a:cubicBezTo>
                      <a:pt x="6943697" y="2529359"/>
                      <a:pt x="6940871" y="2526533"/>
                      <a:pt x="6938045" y="2524648"/>
                    </a:cubicBezTo>
                    <a:cubicBezTo>
                      <a:pt x="6875871" y="2493562"/>
                      <a:pt x="6812755" y="2478489"/>
                      <a:pt x="6743044" y="2499213"/>
                    </a:cubicBezTo>
                    <a:cubicBezTo>
                      <a:pt x="6686522" y="2516170"/>
                      <a:pt x="6658261" y="2494503"/>
                      <a:pt x="6661088" y="2434213"/>
                    </a:cubicBezTo>
                    <a:cubicBezTo>
                      <a:pt x="6664856" y="2357909"/>
                      <a:pt x="6675218" y="2281604"/>
                      <a:pt x="6678986" y="2205299"/>
                    </a:cubicBezTo>
                    <a:cubicBezTo>
                      <a:pt x="6680870" y="2171386"/>
                      <a:pt x="6684638" y="2142183"/>
                      <a:pt x="6712899" y="2117690"/>
                    </a:cubicBezTo>
                    <a:cubicBezTo>
                      <a:pt x="6734566" y="2098850"/>
                      <a:pt x="6746813" y="2073415"/>
                      <a:pt x="6722319" y="2043270"/>
                    </a:cubicBezTo>
                    <a:cubicBezTo>
                      <a:pt x="6712899" y="2065878"/>
                      <a:pt x="6710073" y="2091313"/>
                      <a:pt x="6695943" y="2104502"/>
                    </a:cubicBezTo>
                    <a:cubicBezTo>
                      <a:pt x="6661088" y="2135589"/>
                      <a:pt x="6660145" y="2175154"/>
                      <a:pt x="6658261" y="2215662"/>
                    </a:cubicBezTo>
                    <a:cubicBezTo>
                      <a:pt x="6657320" y="2246749"/>
                      <a:pt x="6653551" y="2277836"/>
                      <a:pt x="6649783" y="2307981"/>
                    </a:cubicBezTo>
                    <a:cubicBezTo>
                      <a:pt x="6646957" y="2335300"/>
                      <a:pt x="6636595" y="2363561"/>
                      <a:pt x="6642247" y="2389938"/>
                    </a:cubicBezTo>
                    <a:cubicBezTo>
                      <a:pt x="6651667" y="2437981"/>
                      <a:pt x="6640363" y="2479431"/>
                      <a:pt x="6609276" y="2511460"/>
                    </a:cubicBezTo>
                    <a:cubicBezTo>
                      <a:pt x="6559348" y="2561388"/>
                      <a:pt x="6547102" y="2620736"/>
                      <a:pt x="6547102" y="2687620"/>
                    </a:cubicBezTo>
                    <a:cubicBezTo>
                      <a:pt x="6547102" y="2733780"/>
                      <a:pt x="6546159" y="2781823"/>
                      <a:pt x="6538623" y="2827041"/>
                    </a:cubicBezTo>
                    <a:cubicBezTo>
                      <a:pt x="6525435" y="2909940"/>
                      <a:pt x="6496232" y="2986245"/>
                      <a:pt x="6441594" y="3053129"/>
                    </a:cubicBezTo>
                    <a:cubicBezTo>
                      <a:pt x="6401086" y="3102115"/>
                      <a:pt x="6402971" y="3158637"/>
                      <a:pt x="6435942" y="3211390"/>
                    </a:cubicBezTo>
                    <a:cubicBezTo>
                      <a:pt x="6452898" y="3238709"/>
                      <a:pt x="6441594" y="3250014"/>
                      <a:pt x="6421811" y="3268855"/>
                    </a:cubicBezTo>
                    <a:cubicBezTo>
                      <a:pt x="6315361" y="3368710"/>
                      <a:pt x="6223042" y="3479870"/>
                      <a:pt x="6142969" y="3603276"/>
                    </a:cubicBezTo>
                    <a:cubicBezTo>
                      <a:pt x="6065723" y="3722915"/>
                      <a:pt x="5977171" y="3835016"/>
                      <a:pt x="5885794" y="3944292"/>
                    </a:cubicBezTo>
                    <a:cubicBezTo>
                      <a:pt x="5796301" y="4052626"/>
                      <a:pt x="5697388" y="4153423"/>
                      <a:pt x="5603184" y="4257989"/>
                    </a:cubicBezTo>
                    <a:cubicBezTo>
                      <a:pt x="5540068" y="4327700"/>
                      <a:pt x="5479778" y="4399294"/>
                      <a:pt x="5413836" y="4466179"/>
                    </a:cubicBezTo>
                    <a:cubicBezTo>
                      <a:pt x="5320574" y="4561324"/>
                      <a:pt x="5198110" y="4610310"/>
                      <a:pt x="5072820" y="4636687"/>
                    </a:cubicBezTo>
                    <a:cubicBezTo>
                      <a:pt x="4898544" y="4673426"/>
                      <a:pt x="4720500" y="4703571"/>
                      <a:pt x="4543397" y="4712049"/>
                    </a:cubicBezTo>
                    <a:cubicBezTo>
                      <a:pt x="4226874" y="4727122"/>
                      <a:pt x="3909409" y="4726180"/>
                      <a:pt x="3591944" y="4727122"/>
                    </a:cubicBezTo>
                    <a:cubicBezTo>
                      <a:pt x="3424262" y="4727122"/>
                      <a:pt x="3256580" y="4738426"/>
                      <a:pt x="3089840" y="4706397"/>
                    </a:cubicBezTo>
                    <a:cubicBezTo>
                      <a:pt x="2919332" y="4674368"/>
                      <a:pt x="2745056" y="4656469"/>
                      <a:pt x="2573606" y="4627266"/>
                    </a:cubicBezTo>
                    <a:cubicBezTo>
                      <a:pt x="2500128" y="4615020"/>
                      <a:pt x="2424765" y="4597121"/>
                      <a:pt x="2356939" y="4567918"/>
                    </a:cubicBezTo>
                    <a:cubicBezTo>
                      <a:pt x="2207155" y="4503860"/>
                      <a:pt x="2274857" y="4592934"/>
                      <a:pt x="1914183" y="4361613"/>
                    </a:cubicBezTo>
                    <a:cubicBezTo>
                      <a:pt x="1351103" y="4000478"/>
                      <a:pt x="638061" y="3814634"/>
                      <a:pt x="0" y="3541144"/>
                    </a:cubicBezTo>
                    <a:lnTo>
                      <a:pt x="0" y="4305742"/>
                    </a:lnTo>
                    <a:cubicBezTo>
                      <a:pt x="891984" y="4439819"/>
                      <a:pt x="1583932" y="4865083"/>
                      <a:pt x="2038615" y="5005965"/>
                    </a:cubicBezTo>
                    <a:cubicBezTo>
                      <a:pt x="2493298" y="5146847"/>
                      <a:pt x="2559961" y="5108959"/>
                      <a:pt x="2728100" y="5151036"/>
                    </a:cubicBezTo>
                    <a:cubicBezTo>
                      <a:pt x="2896239" y="5193113"/>
                      <a:pt x="2948535" y="5195312"/>
                      <a:pt x="3047449" y="5258428"/>
                    </a:cubicBezTo>
                    <a:cubicBezTo>
                      <a:pt x="3124695" y="5308356"/>
                      <a:pt x="3214189" y="5328138"/>
                      <a:pt x="3306508" y="5337559"/>
                    </a:cubicBezTo>
                    <a:cubicBezTo>
                      <a:pt x="3440277" y="5352632"/>
                      <a:pt x="3574045" y="5371472"/>
                      <a:pt x="3706872" y="5392197"/>
                    </a:cubicBezTo>
                    <a:cubicBezTo>
                      <a:pt x="3767162" y="5401618"/>
                      <a:pt x="3810496" y="5430820"/>
                      <a:pt x="3818032" y="5499589"/>
                    </a:cubicBezTo>
                    <a:cubicBezTo>
                      <a:pt x="3823684" y="5549516"/>
                      <a:pt x="3855713" y="5561763"/>
                      <a:pt x="3893394" y="5525965"/>
                    </a:cubicBezTo>
                    <a:cubicBezTo>
                      <a:pt x="3932960" y="5489226"/>
                      <a:pt x="3971583" y="5490168"/>
                      <a:pt x="4013975" y="5511835"/>
                    </a:cubicBezTo>
                    <a:cubicBezTo>
                      <a:pt x="4054482" y="5532560"/>
                      <a:pt x="4094048" y="5554226"/>
                      <a:pt x="4131729" y="5579661"/>
                    </a:cubicBezTo>
                    <a:cubicBezTo>
                      <a:pt x="4185425" y="5615459"/>
                      <a:pt x="4229700" y="5671039"/>
                      <a:pt x="4313541" y="5651256"/>
                    </a:cubicBezTo>
                    <a:cubicBezTo>
                      <a:pt x="4299411" y="5693648"/>
                      <a:pt x="4289048" y="5726619"/>
                      <a:pt x="4277744" y="5759590"/>
                    </a:cubicBezTo>
                    <a:cubicBezTo>
                      <a:pt x="4281512" y="5763358"/>
                      <a:pt x="4286222" y="5767126"/>
                      <a:pt x="4289990" y="5770894"/>
                    </a:cubicBezTo>
                    <a:cubicBezTo>
                      <a:pt x="4302237" y="5761474"/>
                      <a:pt x="4316367" y="5752996"/>
                      <a:pt x="4324846" y="5740749"/>
                    </a:cubicBezTo>
                    <a:cubicBezTo>
                      <a:pt x="4338034" y="5721909"/>
                      <a:pt x="4344628" y="5697416"/>
                      <a:pt x="4359701" y="5679517"/>
                    </a:cubicBezTo>
                    <a:cubicBezTo>
                      <a:pt x="4370063" y="5667270"/>
                      <a:pt x="4389846" y="5655024"/>
                      <a:pt x="4404918" y="5655966"/>
                    </a:cubicBezTo>
                    <a:cubicBezTo>
                      <a:pt x="4479339" y="5660677"/>
                      <a:pt x="4554702" y="5669155"/>
                      <a:pt x="4629122" y="5676691"/>
                    </a:cubicBezTo>
                    <a:cubicBezTo>
                      <a:pt x="4659267" y="5679517"/>
                      <a:pt x="4677166" y="5694590"/>
                      <a:pt x="4680934" y="5726619"/>
                    </a:cubicBezTo>
                    <a:cubicBezTo>
                      <a:pt x="4686586" y="5779373"/>
                      <a:pt x="4696007" y="5832126"/>
                      <a:pt x="4702601" y="5884880"/>
                    </a:cubicBezTo>
                    <a:cubicBezTo>
                      <a:pt x="4709195" y="5944228"/>
                      <a:pt x="4712963" y="6003576"/>
                      <a:pt x="4721442" y="6061982"/>
                    </a:cubicBezTo>
                    <a:cubicBezTo>
                      <a:pt x="4727094" y="6099664"/>
                      <a:pt x="4750644" y="6106258"/>
                      <a:pt x="4787384" y="6098722"/>
                    </a:cubicBezTo>
                    <a:cubicBezTo>
                      <a:pt x="4823181" y="6092128"/>
                      <a:pt x="4863688" y="6085533"/>
                      <a:pt x="4896659" y="6095895"/>
                    </a:cubicBezTo>
                    <a:cubicBezTo>
                      <a:pt x="5017240" y="6134519"/>
                      <a:pt x="5134052" y="6184447"/>
                      <a:pt x="5255574" y="6222128"/>
                    </a:cubicBezTo>
                    <a:cubicBezTo>
                      <a:pt x="5325285" y="6243795"/>
                      <a:pt x="5381806" y="6272998"/>
                      <a:pt x="5416662" y="6338940"/>
                    </a:cubicBezTo>
                    <a:cubicBezTo>
                      <a:pt x="5423256" y="6350244"/>
                      <a:pt x="5443981" y="6354954"/>
                      <a:pt x="5457169" y="6362491"/>
                    </a:cubicBezTo>
                    <a:cubicBezTo>
                      <a:pt x="5459053" y="6347418"/>
                      <a:pt x="5461879" y="6332346"/>
                      <a:pt x="5462821" y="6317273"/>
                    </a:cubicBezTo>
                    <a:cubicBezTo>
                      <a:pt x="5464706" y="6295606"/>
                      <a:pt x="5458111" y="6266404"/>
                      <a:pt x="5469416" y="6255099"/>
                    </a:cubicBezTo>
                    <a:cubicBezTo>
                      <a:pt x="5562677" y="6163722"/>
                      <a:pt x="5614489" y="6169374"/>
                      <a:pt x="5692677" y="6274882"/>
                    </a:cubicBezTo>
                    <a:cubicBezTo>
                      <a:pt x="5693619" y="6275824"/>
                      <a:pt x="5694562" y="6277708"/>
                      <a:pt x="5695504" y="6278650"/>
                    </a:cubicBezTo>
                    <a:cubicBezTo>
                      <a:pt x="5748258" y="6338940"/>
                      <a:pt x="5799127" y="6400172"/>
                      <a:pt x="5853765" y="6459520"/>
                    </a:cubicBezTo>
                    <a:cubicBezTo>
                      <a:pt x="5865070" y="6471767"/>
                      <a:pt x="5887678" y="6474593"/>
                      <a:pt x="5904635" y="6481187"/>
                    </a:cubicBezTo>
                    <a:cubicBezTo>
                      <a:pt x="5909345" y="6474593"/>
                      <a:pt x="5914055" y="6468941"/>
                      <a:pt x="5918765" y="6462346"/>
                    </a:cubicBezTo>
                    <a:lnTo>
                      <a:pt x="5679489" y="6146765"/>
                    </a:lnTo>
                    <a:cubicBezTo>
                      <a:pt x="5830214" y="6093069"/>
                      <a:pt x="5977171" y="6106258"/>
                      <a:pt x="6122245" y="6096838"/>
                    </a:cubicBezTo>
                    <a:cubicBezTo>
                      <a:pt x="6103404" y="6044084"/>
                      <a:pt x="6067607" y="6029953"/>
                      <a:pt x="6024273" y="6028069"/>
                    </a:cubicBezTo>
                    <a:cubicBezTo>
                      <a:pt x="5994128" y="6027127"/>
                      <a:pt x="5962099" y="6032780"/>
                      <a:pt x="5935722" y="6023359"/>
                    </a:cubicBezTo>
                    <a:cubicBezTo>
                      <a:pt x="5839635" y="5991330"/>
                      <a:pt x="5750141" y="6009229"/>
                      <a:pt x="5662532" y="6051620"/>
                    </a:cubicBezTo>
                    <a:cubicBezTo>
                      <a:pt x="5651228" y="6057272"/>
                      <a:pt x="5628619" y="6058214"/>
                      <a:pt x="5621083" y="6050678"/>
                    </a:cubicBezTo>
                    <a:cubicBezTo>
                      <a:pt x="5571155" y="5999808"/>
                      <a:pt x="5556083" y="5933866"/>
                      <a:pt x="5536300" y="5861329"/>
                    </a:cubicBezTo>
                    <a:cubicBezTo>
                      <a:pt x="5606011" y="5861329"/>
                      <a:pt x="5666301" y="5863214"/>
                      <a:pt x="5727533" y="5861329"/>
                    </a:cubicBezTo>
                    <a:cubicBezTo>
                      <a:pt x="5781229" y="5859445"/>
                      <a:pt x="5885794" y="5823648"/>
                      <a:pt x="5897099" y="5803865"/>
                    </a:cubicBezTo>
                    <a:cubicBezTo>
                      <a:pt x="5859417" y="5795387"/>
                      <a:pt x="5821736" y="5785024"/>
                      <a:pt x="5784055" y="5780314"/>
                    </a:cubicBezTo>
                    <a:cubicBezTo>
                      <a:pt x="5702098" y="5769010"/>
                      <a:pt x="5617315" y="5769010"/>
                      <a:pt x="5537242" y="5751112"/>
                    </a:cubicBezTo>
                    <a:cubicBezTo>
                      <a:pt x="5285719" y="5695531"/>
                      <a:pt x="5036081" y="5635242"/>
                      <a:pt x="4786442" y="5574009"/>
                    </a:cubicBezTo>
                    <a:cubicBezTo>
                      <a:pt x="4773253" y="5571183"/>
                      <a:pt x="4758181" y="5552343"/>
                      <a:pt x="4754413" y="5538212"/>
                    </a:cubicBezTo>
                    <a:cubicBezTo>
                      <a:pt x="4734630" y="5469443"/>
                      <a:pt x="4719557" y="5397849"/>
                      <a:pt x="4697891" y="5329081"/>
                    </a:cubicBezTo>
                    <a:cubicBezTo>
                      <a:pt x="4691296" y="5306472"/>
                      <a:pt x="4668688" y="5289515"/>
                      <a:pt x="4652673" y="5270675"/>
                    </a:cubicBezTo>
                    <a:cubicBezTo>
                      <a:pt x="4633832" y="5249008"/>
                      <a:pt x="4614050" y="5229225"/>
                      <a:pt x="4589557" y="5204732"/>
                    </a:cubicBezTo>
                    <a:cubicBezTo>
                      <a:pt x="4660209" y="5198138"/>
                      <a:pt x="4718615" y="5190602"/>
                      <a:pt x="4777021" y="5188718"/>
                    </a:cubicBezTo>
                    <a:cubicBezTo>
                      <a:pt x="4981442" y="5181182"/>
                      <a:pt x="5173617" y="5136906"/>
                      <a:pt x="5347894" y="5022920"/>
                    </a:cubicBezTo>
                    <a:cubicBezTo>
                      <a:pt x="5414778" y="4979586"/>
                      <a:pt x="5491082" y="4966398"/>
                      <a:pt x="5573981" y="4983355"/>
                    </a:cubicBezTo>
                    <a:cubicBezTo>
                      <a:pt x="5646518" y="4997485"/>
                      <a:pt x="5719054" y="5015384"/>
                      <a:pt x="5797243" y="4995601"/>
                    </a:cubicBezTo>
                    <a:cubicBezTo>
                      <a:pt x="5934780" y="4960746"/>
                      <a:pt x="6073259" y="4919297"/>
                      <a:pt x="6219274" y="4932485"/>
                    </a:cubicBezTo>
                    <a:cubicBezTo>
                      <a:pt x="6347390" y="4944732"/>
                      <a:pt x="6475507" y="4955094"/>
                      <a:pt x="6601739" y="4978644"/>
                    </a:cubicBezTo>
                    <a:cubicBezTo>
                      <a:pt x="6687465" y="4994659"/>
                      <a:pt x="6758117" y="4979586"/>
                      <a:pt x="6835363" y="4940021"/>
                    </a:cubicBezTo>
                    <a:cubicBezTo>
                      <a:pt x="6955002" y="4878789"/>
                      <a:pt x="7034133" y="4899513"/>
                      <a:pt x="7092539" y="5031398"/>
                    </a:cubicBezTo>
                    <a:cubicBezTo>
                      <a:pt x="7117031" y="5086978"/>
                      <a:pt x="7135872" y="5145384"/>
                      <a:pt x="7151887" y="5204732"/>
                    </a:cubicBezTo>
                    <a:cubicBezTo>
                      <a:pt x="7193336" y="5358284"/>
                      <a:pt x="7262105" y="5491111"/>
                      <a:pt x="7406236" y="5573067"/>
                    </a:cubicBezTo>
                    <a:cubicBezTo>
                      <a:pt x="7450511" y="5598502"/>
                      <a:pt x="7475946" y="5637126"/>
                      <a:pt x="7489135" y="5687053"/>
                    </a:cubicBezTo>
                    <a:cubicBezTo>
                      <a:pt x="7502323" y="5736981"/>
                      <a:pt x="7517396" y="5788793"/>
                      <a:pt x="7543772" y="5831184"/>
                    </a:cubicBezTo>
                    <a:cubicBezTo>
                      <a:pt x="7619135" y="5953649"/>
                      <a:pt x="7701092" y="6072345"/>
                      <a:pt x="7781165" y="6192925"/>
                    </a:cubicBezTo>
                    <a:cubicBezTo>
                      <a:pt x="7782107" y="6194809"/>
                      <a:pt x="7786817" y="6194809"/>
                      <a:pt x="7789643" y="6195751"/>
                    </a:cubicBezTo>
                    <a:cubicBezTo>
                      <a:pt x="7822614" y="6179737"/>
                      <a:pt x="7823556" y="6155244"/>
                      <a:pt x="7808484" y="6125099"/>
                    </a:cubicBezTo>
                    <a:cubicBezTo>
                      <a:pt x="7783991" y="6077997"/>
                      <a:pt x="7758556" y="6030895"/>
                      <a:pt x="7736889" y="5982851"/>
                    </a:cubicBezTo>
                    <a:cubicBezTo>
                      <a:pt x="7728411" y="5964011"/>
                      <a:pt x="7725585" y="5942344"/>
                      <a:pt x="7720874" y="5921619"/>
                    </a:cubicBezTo>
                    <a:cubicBezTo>
                      <a:pt x="7743483" y="5916909"/>
                      <a:pt x="7765150" y="5910315"/>
                      <a:pt x="7787759" y="5907489"/>
                    </a:cubicBezTo>
                    <a:cubicBezTo>
                      <a:pt x="7798121" y="5905605"/>
                      <a:pt x="7809426" y="5910315"/>
                      <a:pt x="7820730" y="5912199"/>
                    </a:cubicBezTo>
                    <a:cubicBezTo>
                      <a:pt x="7946962" y="5931040"/>
                      <a:pt x="8049644" y="5995098"/>
                      <a:pt x="8143847" y="6075171"/>
                    </a:cubicBezTo>
                    <a:cubicBezTo>
                      <a:pt x="8227689" y="6145824"/>
                      <a:pt x="8310587" y="6217418"/>
                      <a:pt x="8395370" y="6287129"/>
                    </a:cubicBezTo>
                    <a:cubicBezTo>
                      <a:pt x="8509356" y="6381332"/>
                      <a:pt x="8623342" y="6473651"/>
                      <a:pt x="8738270" y="6565970"/>
                    </a:cubicBezTo>
                    <a:cubicBezTo>
                      <a:pt x="8745807" y="6571622"/>
                      <a:pt x="8757111" y="6572564"/>
                      <a:pt x="8778778" y="6580101"/>
                    </a:cubicBezTo>
                    <a:cubicBezTo>
                      <a:pt x="8768415" y="6560318"/>
                      <a:pt x="8766531" y="6551840"/>
                      <a:pt x="8761821" y="6548071"/>
                    </a:cubicBezTo>
                    <a:cubicBezTo>
                      <a:pt x="8724140" y="6514158"/>
                      <a:pt x="8744864" y="6495318"/>
                      <a:pt x="8777836" y="6478361"/>
                    </a:cubicBezTo>
                    <a:cubicBezTo>
                      <a:pt x="8789140" y="6472709"/>
                      <a:pt x="8803271" y="6471767"/>
                      <a:pt x="8812691" y="6464231"/>
                    </a:cubicBezTo>
                    <a:cubicBezTo>
                      <a:pt x="8825880" y="6452926"/>
                      <a:pt x="8835300" y="6437854"/>
                      <a:pt x="8846604" y="6424665"/>
                    </a:cubicBezTo>
                    <a:cubicBezTo>
                      <a:pt x="8822111" y="6412419"/>
                      <a:pt x="8807981" y="6409593"/>
                      <a:pt x="8794792" y="6411476"/>
                    </a:cubicBezTo>
                    <a:cubicBezTo>
                      <a:pt x="8742038" y="6419955"/>
                      <a:pt x="8697763" y="6401114"/>
                      <a:pt x="8653487" y="6373795"/>
                    </a:cubicBezTo>
                    <a:cubicBezTo>
                      <a:pt x="8479211" y="6265461"/>
                      <a:pt x="8316239" y="6142055"/>
                      <a:pt x="8182471" y="5986620"/>
                    </a:cubicBezTo>
                    <a:cubicBezTo>
                      <a:pt x="8123123" y="5917851"/>
                      <a:pt x="8061890" y="5867924"/>
                      <a:pt x="7970513" y="5853793"/>
                    </a:cubicBezTo>
                    <a:cubicBezTo>
                      <a:pt x="7916818" y="5845315"/>
                      <a:pt x="7886673" y="5808575"/>
                      <a:pt x="7879136" y="5753937"/>
                    </a:cubicBezTo>
                    <a:cubicBezTo>
                      <a:pt x="7878194" y="5743575"/>
                      <a:pt x="7874426" y="5733213"/>
                      <a:pt x="7871600" y="5723792"/>
                    </a:cubicBezTo>
                    <a:cubicBezTo>
                      <a:pt x="7829208" y="5719082"/>
                      <a:pt x="7802831" y="5741691"/>
                      <a:pt x="7783049" y="5770894"/>
                    </a:cubicBezTo>
                    <a:cubicBezTo>
                      <a:pt x="7761382" y="5802923"/>
                      <a:pt x="7733121" y="5809518"/>
                      <a:pt x="7697324" y="5801039"/>
                    </a:cubicBezTo>
                    <a:cubicBezTo>
                      <a:pt x="7630439" y="5784083"/>
                      <a:pt x="7597468" y="5751112"/>
                      <a:pt x="7596527" y="5672923"/>
                    </a:cubicBezTo>
                    <a:cubicBezTo>
                      <a:pt x="7596527" y="5596618"/>
                      <a:pt x="7568266" y="5553285"/>
                      <a:pt x="7499497" y="5519372"/>
                    </a:cubicBezTo>
                    <a:cubicBezTo>
                      <a:pt x="7407178" y="5475096"/>
                      <a:pt x="7343119" y="5396907"/>
                      <a:pt x="7306380" y="5302704"/>
                    </a:cubicBezTo>
                    <a:cubicBezTo>
                      <a:pt x="7269641" y="5206617"/>
                      <a:pt x="7242322" y="5105819"/>
                      <a:pt x="7215003" y="5006905"/>
                    </a:cubicBezTo>
                    <a:cubicBezTo>
                      <a:pt x="7204640" y="4968282"/>
                      <a:pt x="7198046" y="4924948"/>
                      <a:pt x="7207466" y="4887267"/>
                    </a:cubicBezTo>
                    <a:cubicBezTo>
                      <a:pt x="7220655" y="4836398"/>
                      <a:pt x="7219713" y="4790238"/>
                      <a:pt x="7204640" y="4740310"/>
                    </a:cubicBezTo>
                    <a:cubicBezTo>
                      <a:pt x="7165075" y="4606541"/>
                      <a:pt x="7184858" y="4554730"/>
                      <a:pt x="7301670" y="4478425"/>
                    </a:cubicBezTo>
                    <a:cubicBezTo>
                      <a:pt x="7328047" y="4461468"/>
                      <a:pt x="7356308" y="4446396"/>
                      <a:pt x="7379859" y="4426613"/>
                    </a:cubicBezTo>
                    <a:cubicBezTo>
                      <a:pt x="7428844" y="4386106"/>
                      <a:pt x="7478772" y="4346540"/>
                      <a:pt x="7523047" y="4300381"/>
                    </a:cubicBezTo>
                    <a:cubicBezTo>
                      <a:pt x="7567323" y="4254221"/>
                      <a:pt x="7600294" y="4239149"/>
                      <a:pt x="7660585" y="4267410"/>
                    </a:cubicBezTo>
                    <a:cubicBezTo>
                      <a:pt x="7722759" y="4296613"/>
                      <a:pt x="7781165" y="4296613"/>
                      <a:pt x="7847107" y="4275888"/>
                    </a:cubicBezTo>
                    <a:cubicBezTo>
                      <a:pt x="7954499" y="4241033"/>
                      <a:pt x="7968630" y="4269294"/>
                      <a:pt x="8020441" y="4329584"/>
                    </a:cubicBezTo>
                    <a:cubicBezTo>
                      <a:pt x="8092977" y="4415309"/>
                      <a:pt x="8169282" y="4500092"/>
                      <a:pt x="8251239" y="4575454"/>
                    </a:cubicBezTo>
                    <a:cubicBezTo>
                      <a:pt x="8359573" y="4675310"/>
                      <a:pt x="8480153" y="4761977"/>
                      <a:pt x="8587545" y="4862775"/>
                    </a:cubicBezTo>
                    <a:cubicBezTo>
                      <a:pt x="8638415" y="4909876"/>
                      <a:pt x="8687401" y="4928717"/>
                      <a:pt x="8754285" y="4927774"/>
                    </a:cubicBezTo>
                    <a:cubicBezTo>
                      <a:pt x="8797619" y="4926833"/>
                      <a:pt x="8843778" y="4940963"/>
                      <a:pt x="8883343" y="4958862"/>
                    </a:cubicBezTo>
                    <a:cubicBezTo>
                      <a:pt x="9019938" y="5020094"/>
                      <a:pt x="9126388" y="5121834"/>
                      <a:pt x="9237548" y="5219805"/>
                    </a:cubicBezTo>
                    <a:cubicBezTo>
                      <a:pt x="9309142" y="5282921"/>
                      <a:pt x="9388273" y="5336617"/>
                      <a:pt x="9468346" y="5388429"/>
                    </a:cubicBezTo>
                    <a:cubicBezTo>
                      <a:pt x="9538056" y="5433646"/>
                      <a:pt x="9612477" y="5472270"/>
                      <a:pt x="9651100" y="5552343"/>
                    </a:cubicBezTo>
                    <a:cubicBezTo>
                      <a:pt x="9660521" y="5571183"/>
                      <a:pt x="9677477" y="5588140"/>
                      <a:pt x="9693492" y="5602270"/>
                    </a:cubicBezTo>
                    <a:cubicBezTo>
                      <a:pt x="9719869" y="5626763"/>
                      <a:pt x="9740593" y="5616401"/>
                      <a:pt x="9747188" y="5577777"/>
                    </a:cubicBezTo>
                    <a:cubicBezTo>
                      <a:pt x="9748130" y="5569299"/>
                      <a:pt x="9749072" y="5559879"/>
                      <a:pt x="9748130" y="5550459"/>
                    </a:cubicBezTo>
                    <a:cubicBezTo>
                      <a:pt x="9743419" y="5518429"/>
                      <a:pt x="9759434" y="5506183"/>
                      <a:pt x="9788637" y="5499589"/>
                    </a:cubicBezTo>
                    <a:cubicBezTo>
                      <a:pt x="9848927" y="5487342"/>
                      <a:pt x="9907333" y="5472270"/>
                      <a:pt x="9967623" y="5461907"/>
                    </a:cubicBezTo>
                    <a:cubicBezTo>
                      <a:pt x="10016609" y="5453429"/>
                      <a:pt x="10067479" y="5447777"/>
                      <a:pt x="10116465" y="5446835"/>
                    </a:cubicBezTo>
                    <a:cubicBezTo>
                      <a:pt x="10172987" y="5445893"/>
                      <a:pt x="10244581" y="5388429"/>
                      <a:pt x="10271900" y="5378067"/>
                    </a:cubicBezTo>
                    <a:cubicBezTo>
                      <a:pt x="10343494" y="5350748"/>
                      <a:pt x="10431103" y="5324371"/>
                      <a:pt x="10495161" y="5288574"/>
                    </a:cubicBezTo>
                    <a:cubicBezTo>
                      <a:pt x="10577118" y="5242414"/>
                      <a:pt x="10671322" y="5216979"/>
                      <a:pt x="10762699" y="5187776"/>
                    </a:cubicBezTo>
                    <a:cubicBezTo>
                      <a:pt x="10851250" y="5158573"/>
                      <a:pt x="10938859" y="5121834"/>
                      <a:pt x="11036830" y="5131254"/>
                    </a:cubicBezTo>
                    <a:cubicBezTo>
                      <a:pt x="11070744" y="5134080"/>
                      <a:pt x="11222411" y="5128428"/>
                      <a:pt x="11218643" y="5112413"/>
                    </a:cubicBezTo>
                    <a:cubicBezTo>
                      <a:pt x="11282701" y="5105819"/>
                      <a:pt x="11303426" y="5129370"/>
                      <a:pt x="11359948" y="5119949"/>
                    </a:cubicBezTo>
                    <a:cubicBezTo>
                      <a:pt x="11418354" y="5109587"/>
                      <a:pt x="11475818" y="5091688"/>
                      <a:pt x="11534224" y="5079442"/>
                    </a:cubicBezTo>
                    <a:cubicBezTo>
                      <a:pt x="11642558" y="5056833"/>
                      <a:pt x="11767848" y="5135022"/>
                      <a:pt x="11798935" y="5242414"/>
                    </a:cubicBezTo>
                    <a:cubicBezTo>
                      <a:pt x="11845095" y="5405385"/>
                      <a:pt x="11892197" y="5567415"/>
                      <a:pt x="11940240" y="5729445"/>
                    </a:cubicBezTo>
                    <a:cubicBezTo>
                      <a:pt x="11943067" y="5740749"/>
                      <a:pt x="11954371" y="5752053"/>
                      <a:pt x="11965675" y="5756763"/>
                    </a:cubicBezTo>
                    <a:cubicBezTo>
                      <a:pt x="11971328" y="5758648"/>
                      <a:pt x="11987342" y="5747343"/>
                      <a:pt x="11991110" y="5737923"/>
                    </a:cubicBezTo>
                    <a:cubicBezTo>
                      <a:pt x="12006182" y="5703068"/>
                      <a:pt x="12025965" y="5710604"/>
                      <a:pt x="12045747" y="5730387"/>
                    </a:cubicBezTo>
                    <a:cubicBezTo>
                      <a:pt x="12072125" y="5756763"/>
                      <a:pt x="12095676" y="5786909"/>
                      <a:pt x="12120168" y="5815170"/>
                    </a:cubicBezTo>
                    <a:cubicBezTo>
                      <a:pt x="12180459" y="5884880"/>
                      <a:pt x="12184227" y="5947997"/>
                      <a:pt x="12133357" y="6027127"/>
                    </a:cubicBezTo>
                    <a:cubicBezTo>
                      <a:pt x="12125820" y="6039373"/>
                      <a:pt x="12120168" y="6052562"/>
                      <a:pt x="12113574" y="6064808"/>
                    </a:cubicBezTo>
                    <a:cubicBezTo>
                      <a:pt x="12119226" y="6070461"/>
                      <a:pt x="12119226" y="6069519"/>
                      <a:pt x="12123937" y="6075171"/>
                    </a:cubicBezTo>
                    <a:cubicBezTo>
                      <a:pt x="12187052" y="6045968"/>
                      <a:pt x="12167270" y="5964953"/>
                      <a:pt x="12216256" y="5917851"/>
                    </a:cubicBezTo>
                    <a:cubicBezTo>
                      <a:pt x="12236981" y="5944228"/>
                      <a:pt x="12253938" y="5972489"/>
                      <a:pt x="12276545" y="5994156"/>
                    </a:cubicBezTo>
                    <a:cubicBezTo>
                      <a:pt x="12360387" y="6072345"/>
                      <a:pt x="12438576" y="6152417"/>
                      <a:pt x="12457416" y="6272056"/>
                    </a:cubicBezTo>
                    <a:cubicBezTo>
                      <a:pt x="12458358" y="6276766"/>
                      <a:pt x="12461185" y="6280534"/>
                      <a:pt x="12462127" y="6285244"/>
                    </a:cubicBezTo>
                    <a:cubicBezTo>
                      <a:pt x="12471547" y="6330462"/>
                      <a:pt x="12485677" y="6374737"/>
                      <a:pt x="12488503" y="6419955"/>
                    </a:cubicBezTo>
                    <a:cubicBezTo>
                      <a:pt x="12494156" y="6499086"/>
                      <a:pt x="12492271" y="6579159"/>
                      <a:pt x="12494156" y="6658289"/>
                    </a:cubicBezTo>
                    <a:cubicBezTo>
                      <a:pt x="12494156" y="6662999"/>
                      <a:pt x="12499808" y="6667709"/>
                      <a:pt x="12510170" y="6683724"/>
                    </a:cubicBezTo>
                    <a:cubicBezTo>
                      <a:pt x="12512054" y="6657347"/>
                      <a:pt x="12513938" y="6645101"/>
                      <a:pt x="12512997" y="6631912"/>
                    </a:cubicBezTo>
                    <a:cubicBezTo>
                      <a:pt x="12510170" y="6586695"/>
                      <a:pt x="12498866" y="6540535"/>
                      <a:pt x="12504518" y="6496259"/>
                    </a:cubicBezTo>
                    <a:cubicBezTo>
                      <a:pt x="12521474" y="6374737"/>
                      <a:pt x="12495098" y="6263578"/>
                      <a:pt x="12447996" y="6153360"/>
                    </a:cubicBezTo>
                    <a:cubicBezTo>
                      <a:pt x="12436691" y="6126983"/>
                      <a:pt x="12439518" y="6094954"/>
                      <a:pt x="12433866" y="6059156"/>
                    </a:cubicBezTo>
                    <a:cubicBezTo>
                      <a:pt x="12366982" y="6035606"/>
                      <a:pt x="12313285" y="5979084"/>
                      <a:pt x="12266183" y="5915025"/>
                    </a:cubicBezTo>
                    <a:cubicBezTo>
                      <a:pt x="12252995" y="5897127"/>
                      <a:pt x="12249227" y="5873576"/>
                      <a:pt x="12240749" y="5852851"/>
                    </a:cubicBezTo>
                    <a:cubicBezTo>
                      <a:pt x="12260531" y="5848141"/>
                      <a:pt x="12279372" y="5842489"/>
                      <a:pt x="12299154" y="5837779"/>
                    </a:cubicBezTo>
                    <a:cubicBezTo>
                      <a:pt x="12279372" y="5822706"/>
                      <a:pt x="12254879" y="5817054"/>
                      <a:pt x="12232270" y="5807633"/>
                    </a:cubicBezTo>
                    <a:cubicBezTo>
                      <a:pt x="12206836" y="5797271"/>
                      <a:pt x="12180459" y="5786909"/>
                      <a:pt x="12158791" y="5769952"/>
                    </a:cubicBezTo>
                    <a:cubicBezTo>
                      <a:pt x="12136183" y="5752053"/>
                      <a:pt x="12119226" y="5727561"/>
                      <a:pt x="12099444" y="5705894"/>
                    </a:cubicBezTo>
                    <a:cubicBezTo>
                      <a:pt x="12083429" y="5688938"/>
                      <a:pt x="12057052" y="5672923"/>
                      <a:pt x="12053284" y="5654082"/>
                    </a:cubicBezTo>
                    <a:cubicBezTo>
                      <a:pt x="12041980" y="5590966"/>
                      <a:pt x="11990168" y="5555169"/>
                      <a:pt x="11963791" y="5503357"/>
                    </a:cubicBezTo>
                    <a:cubicBezTo>
                      <a:pt x="11948719" y="5474154"/>
                      <a:pt x="11928936" y="5444951"/>
                      <a:pt x="11925168" y="5413864"/>
                    </a:cubicBezTo>
                    <a:cubicBezTo>
                      <a:pt x="11914806" y="5333791"/>
                      <a:pt x="11911979" y="5251834"/>
                      <a:pt x="11906327" y="5170819"/>
                    </a:cubicBezTo>
                    <a:cubicBezTo>
                      <a:pt x="11904442" y="5138790"/>
                      <a:pt x="11927993" y="5135022"/>
                      <a:pt x="11950602" y="5135022"/>
                    </a:cubicBezTo>
                    <a:cubicBezTo>
                      <a:pt x="12019371" y="5135022"/>
                      <a:pt x="12089082" y="5130312"/>
                      <a:pt x="12156908" y="5139732"/>
                    </a:cubicBezTo>
                    <a:cubicBezTo>
                      <a:pt x="12206836" y="5146326"/>
                      <a:pt x="12266183" y="5160457"/>
                      <a:pt x="12300096" y="5192486"/>
                    </a:cubicBezTo>
                    <a:cubicBezTo>
                      <a:pt x="12364155" y="5254660"/>
                      <a:pt x="12442344" y="5281037"/>
                      <a:pt x="12518649" y="5317776"/>
                    </a:cubicBezTo>
                    <a:cubicBezTo>
                      <a:pt x="12559155" y="5337559"/>
                      <a:pt x="12599663" y="5359226"/>
                      <a:pt x="12638286" y="5382777"/>
                    </a:cubicBezTo>
                    <a:cubicBezTo>
                      <a:pt x="12745678" y="5444951"/>
                      <a:pt x="12850244" y="5510893"/>
                      <a:pt x="12973650" y="5540096"/>
                    </a:cubicBezTo>
                    <a:cubicBezTo>
                      <a:pt x="13000027" y="5546690"/>
                      <a:pt x="13026405" y="5562705"/>
                      <a:pt x="13046187" y="5580604"/>
                    </a:cubicBezTo>
                    <a:cubicBezTo>
                      <a:pt x="13096114" y="5626763"/>
                      <a:pt x="13165825" y="5657850"/>
                      <a:pt x="13177130" y="5736981"/>
                    </a:cubicBezTo>
                    <a:cubicBezTo>
                      <a:pt x="13178072" y="5743575"/>
                      <a:pt x="13185607" y="5750170"/>
                      <a:pt x="13191260" y="5754880"/>
                    </a:cubicBezTo>
                    <a:cubicBezTo>
                      <a:pt x="13278869" y="5833068"/>
                      <a:pt x="13315608" y="5937634"/>
                      <a:pt x="13341043" y="6047852"/>
                    </a:cubicBezTo>
                    <a:cubicBezTo>
                      <a:pt x="13374957" y="6196693"/>
                      <a:pt x="13429594" y="6335172"/>
                      <a:pt x="13525682" y="6454810"/>
                    </a:cubicBezTo>
                    <a:cubicBezTo>
                      <a:pt x="13549233" y="6484013"/>
                      <a:pt x="13574667" y="6511332"/>
                      <a:pt x="13599160" y="6539593"/>
                    </a:cubicBezTo>
                    <a:cubicBezTo>
                      <a:pt x="13602928" y="6535825"/>
                      <a:pt x="13607639" y="6532057"/>
                      <a:pt x="13611407" y="6528289"/>
                    </a:cubicBezTo>
                    <a:cubicBezTo>
                      <a:pt x="13599160" y="6513216"/>
                      <a:pt x="13587856" y="6497202"/>
                      <a:pt x="13575609" y="6483071"/>
                    </a:cubicBezTo>
                    <a:cubicBezTo>
                      <a:pt x="13450319" y="6328578"/>
                      <a:pt x="13353290" y="6162780"/>
                      <a:pt x="13370247" y="5954590"/>
                    </a:cubicBezTo>
                    <a:cubicBezTo>
                      <a:pt x="13372130" y="5932924"/>
                      <a:pt x="13381551" y="5912199"/>
                      <a:pt x="13387203" y="5891475"/>
                    </a:cubicBezTo>
                    <a:cubicBezTo>
                      <a:pt x="13410753" y="5898068"/>
                      <a:pt x="13439014" y="5898068"/>
                      <a:pt x="13455971" y="5912199"/>
                    </a:cubicBezTo>
                    <a:cubicBezTo>
                      <a:pt x="13506841" y="5955533"/>
                      <a:pt x="13563363" y="5996040"/>
                      <a:pt x="13570899" y="6071403"/>
                    </a:cubicBezTo>
                    <a:cubicBezTo>
                      <a:pt x="13571841" y="6077055"/>
                      <a:pt x="13578436" y="6082707"/>
                      <a:pt x="13582204" y="6088359"/>
                    </a:cubicBezTo>
                    <a:cubicBezTo>
                      <a:pt x="13585971" y="6087417"/>
                      <a:pt x="13589740" y="6086475"/>
                      <a:pt x="13592566" y="6086475"/>
                    </a:cubicBezTo>
                    <a:lnTo>
                      <a:pt x="13592566" y="5997924"/>
                    </a:lnTo>
                    <a:cubicBezTo>
                      <a:pt x="13577494" y="5981910"/>
                      <a:pt x="13559595" y="5963069"/>
                      <a:pt x="13538870" y="5940460"/>
                    </a:cubicBezTo>
                    <a:lnTo>
                      <a:pt x="13586914" y="5920677"/>
                    </a:lnTo>
                    <a:lnTo>
                      <a:pt x="13504957" y="5890532"/>
                    </a:lnTo>
                    <a:cubicBezTo>
                      <a:pt x="13527566" y="5834010"/>
                      <a:pt x="13573726" y="5809518"/>
                      <a:pt x="13648146" y="5810459"/>
                    </a:cubicBezTo>
                    <a:close/>
                    <a:moveTo>
                      <a:pt x="10246465" y="1458267"/>
                    </a:moveTo>
                    <a:lnTo>
                      <a:pt x="10523422" y="1498775"/>
                    </a:lnTo>
                    <a:cubicBezTo>
                      <a:pt x="10519655" y="1529862"/>
                      <a:pt x="10482915" y="1560007"/>
                      <a:pt x="10442408" y="1551528"/>
                    </a:cubicBezTo>
                    <a:cubicBezTo>
                      <a:pt x="10385886" y="1540224"/>
                      <a:pt x="10331248" y="1523267"/>
                      <a:pt x="10276610" y="1504427"/>
                    </a:cubicBezTo>
                    <a:cubicBezTo>
                      <a:pt x="10262480" y="1499717"/>
                      <a:pt x="10252117" y="1480876"/>
                      <a:pt x="10240813" y="1468629"/>
                    </a:cubicBezTo>
                    <a:cubicBezTo>
                      <a:pt x="10242697" y="1465803"/>
                      <a:pt x="10244581" y="1462035"/>
                      <a:pt x="10246465" y="1458267"/>
                    </a:cubicBezTo>
                    <a:close/>
                    <a:moveTo>
                      <a:pt x="7415656" y="1897254"/>
                    </a:moveTo>
                    <a:cubicBezTo>
                      <a:pt x="7484424" y="1945298"/>
                      <a:pt x="7452395" y="2008414"/>
                      <a:pt x="7459932" y="2061168"/>
                    </a:cubicBezTo>
                    <a:cubicBezTo>
                      <a:pt x="7454279" y="2062110"/>
                      <a:pt x="7448627" y="2063994"/>
                      <a:pt x="7442975" y="2064936"/>
                    </a:cubicBezTo>
                    <a:cubicBezTo>
                      <a:pt x="7433554" y="2012183"/>
                      <a:pt x="7425076" y="1959429"/>
                      <a:pt x="7415656" y="1897254"/>
                    </a:cubicBezTo>
                    <a:close/>
                    <a:moveTo>
                      <a:pt x="6506594" y="3115303"/>
                    </a:moveTo>
                    <a:cubicBezTo>
                      <a:pt x="6528261" y="3043709"/>
                      <a:pt x="6561232" y="2974940"/>
                      <a:pt x="6582899" y="2903346"/>
                    </a:cubicBezTo>
                    <a:cubicBezTo>
                      <a:pt x="6599855" y="2850592"/>
                      <a:pt x="6606449" y="2794070"/>
                      <a:pt x="6618696" y="2739432"/>
                    </a:cubicBezTo>
                    <a:cubicBezTo>
                      <a:pt x="6615870" y="2738490"/>
                      <a:pt x="6613044" y="2738490"/>
                      <a:pt x="6610218" y="2737548"/>
                    </a:cubicBezTo>
                    <a:lnTo>
                      <a:pt x="6610218" y="2713997"/>
                    </a:lnTo>
                    <a:cubicBezTo>
                      <a:pt x="6611160" y="2661243"/>
                      <a:pt x="6603624" y="2598127"/>
                      <a:pt x="6655435" y="2568924"/>
                    </a:cubicBezTo>
                    <a:cubicBezTo>
                      <a:pt x="6728914" y="2527474"/>
                      <a:pt x="6808045" y="2486025"/>
                      <a:pt x="6899422" y="2532185"/>
                    </a:cubicBezTo>
                    <a:cubicBezTo>
                      <a:pt x="6948407" y="2556678"/>
                      <a:pt x="7000219" y="2575518"/>
                      <a:pt x="7051089" y="2595301"/>
                    </a:cubicBezTo>
                    <a:cubicBezTo>
                      <a:pt x="7103843" y="2616026"/>
                      <a:pt x="7130220" y="2677258"/>
                      <a:pt x="7100075" y="2725301"/>
                    </a:cubicBezTo>
                    <a:cubicBezTo>
                      <a:pt x="7065220" y="2781823"/>
                      <a:pt x="7048263" y="2850592"/>
                      <a:pt x="6983263" y="2885447"/>
                    </a:cubicBezTo>
                    <a:cubicBezTo>
                      <a:pt x="6971958" y="2892041"/>
                      <a:pt x="6964422" y="2909940"/>
                      <a:pt x="6958770" y="2924070"/>
                    </a:cubicBezTo>
                    <a:cubicBezTo>
                      <a:pt x="6917320" y="3026752"/>
                      <a:pt x="6845726" y="3084216"/>
                      <a:pt x="6731740" y="3099289"/>
                    </a:cubicBezTo>
                    <a:cubicBezTo>
                      <a:pt x="6678044" y="3105883"/>
                      <a:pt x="6629059" y="3147332"/>
                      <a:pt x="6576305" y="3170883"/>
                    </a:cubicBezTo>
                    <a:cubicBezTo>
                      <a:pt x="6558406" y="3179361"/>
                      <a:pt x="6537681" y="3181246"/>
                      <a:pt x="6517898" y="3185956"/>
                    </a:cubicBezTo>
                    <a:cubicBezTo>
                      <a:pt x="6513188" y="3163347"/>
                      <a:pt x="6500000" y="3136970"/>
                      <a:pt x="6506594" y="3115303"/>
                    </a:cubicBezTo>
                    <a:close/>
                    <a:moveTo>
                      <a:pt x="4864630" y="5718140"/>
                    </a:moveTo>
                    <a:cubicBezTo>
                      <a:pt x="4944703" y="5737923"/>
                      <a:pt x="5025718" y="5757706"/>
                      <a:pt x="5104849" y="5781257"/>
                    </a:cubicBezTo>
                    <a:cubicBezTo>
                      <a:pt x="5197168" y="5809518"/>
                      <a:pt x="5289487" y="5840605"/>
                      <a:pt x="5380865" y="5872634"/>
                    </a:cubicBezTo>
                    <a:cubicBezTo>
                      <a:pt x="5427966" y="5888648"/>
                      <a:pt x="5456227" y="5923503"/>
                      <a:pt x="5474126" y="5971547"/>
                    </a:cubicBezTo>
                    <a:cubicBezTo>
                      <a:pt x="5487314" y="6007345"/>
                      <a:pt x="5508039" y="6041258"/>
                      <a:pt x="5529706" y="6074229"/>
                    </a:cubicBezTo>
                    <a:cubicBezTo>
                      <a:pt x="5551372" y="6106258"/>
                      <a:pt x="5549489" y="6127925"/>
                      <a:pt x="5512749" y="6144881"/>
                    </a:cubicBezTo>
                    <a:cubicBezTo>
                      <a:pt x="5433618" y="6181621"/>
                      <a:pt x="5351662" y="6185388"/>
                      <a:pt x="5271589" y="6151476"/>
                    </a:cubicBezTo>
                    <a:cubicBezTo>
                      <a:pt x="5151008" y="6100606"/>
                      <a:pt x="5037964" y="6029953"/>
                      <a:pt x="4905138" y="6010171"/>
                    </a:cubicBezTo>
                    <a:cubicBezTo>
                      <a:pt x="4869341" y="6004519"/>
                      <a:pt x="4850500" y="5980025"/>
                      <a:pt x="4842964" y="5942344"/>
                    </a:cubicBezTo>
                    <a:cubicBezTo>
                      <a:pt x="4826949" y="5866040"/>
                      <a:pt x="4807166" y="5790677"/>
                      <a:pt x="4786442" y="5704952"/>
                    </a:cubicBezTo>
                    <a:cubicBezTo>
                      <a:pt x="4817529" y="5709662"/>
                      <a:pt x="4842022" y="5712488"/>
                      <a:pt x="4864630" y="5718140"/>
                    </a:cubicBezTo>
                    <a:close/>
                    <a:moveTo>
                      <a:pt x="3886800" y="5148210"/>
                    </a:moveTo>
                    <a:cubicBezTo>
                      <a:pt x="3930134" y="5141616"/>
                      <a:pt x="3973467" y="5131254"/>
                      <a:pt x="4015859" y="5129370"/>
                    </a:cubicBezTo>
                    <a:cubicBezTo>
                      <a:pt x="4086511" y="5126544"/>
                      <a:pt x="4157164" y="5126544"/>
                      <a:pt x="4226874" y="5132196"/>
                    </a:cubicBezTo>
                    <a:cubicBezTo>
                      <a:pt x="4306005" y="5138790"/>
                      <a:pt x="4318251" y="5165167"/>
                      <a:pt x="4282454" y="5237704"/>
                    </a:cubicBezTo>
                    <a:cubicBezTo>
                      <a:pt x="4358759" y="5321545"/>
                      <a:pt x="4429411" y="5409154"/>
                      <a:pt x="4438832" y="5530676"/>
                    </a:cubicBezTo>
                    <a:cubicBezTo>
                      <a:pt x="4197671" y="5535386"/>
                      <a:pt x="3937670" y="5299877"/>
                      <a:pt x="3886800" y="5148210"/>
                    </a:cubicBezTo>
                    <a:close/>
                    <a:moveTo>
                      <a:pt x="4636659" y="5510893"/>
                    </a:moveTo>
                    <a:cubicBezTo>
                      <a:pt x="4646079" y="5552343"/>
                      <a:pt x="4633832" y="5567415"/>
                      <a:pt x="4592383" y="5565531"/>
                    </a:cubicBezTo>
                    <a:cubicBezTo>
                      <a:pt x="4524556" y="5562705"/>
                      <a:pt x="4519846" y="5554226"/>
                      <a:pt x="4493469" y="5490168"/>
                    </a:cubicBezTo>
                    <a:cubicBezTo>
                      <a:pt x="4470861" y="5435530"/>
                      <a:pt x="4436948" y="5385603"/>
                      <a:pt x="4411513" y="5331907"/>
                    </a:cubicBezTo>
                    <a:cubicBezTo>
                      <a:pt x="4391730" y="5288574"/>
                      <a:pt x="4376657" y="5242414"/>
                      <a:pt x="4360643" y="5197196"/>
                    </a:cubicBezTo>
                    <a:cubicBezTo>
                      <a:pt x="4357817" y="5188718"/>
                      <a:pt x="4363469" y="5176471"/>
                      <a:pt x="4366295" y="5158573"/>
                    </a:cubicBezTo>
                    <a:cubicBezTo>
                      <a:pt x="4384194" y="5167051"/>
                      <a:pt x="4397382" y="5169877"/>
                      <a:pt x="4406802" y="5177413"/>
                    </a:cubicBezTo>
                    <a:cubicBezTo>
                      <a:pt x="4512310" y="5267849"/>
                      <a:pt x="4603687" y="5369588"/>
                      <a:pt x="4636659" y="5510893"/>
                    </a:cubicBezTo>
                    <a:close/>
                    <a:moveTo>
                      <a:pt x="5945142" y="4403062"/>
                    </a:moveTo>
                    <a:cubicBezTo>
                      <a:pt x="5985650" y="4307917"/>
                      <a:pt x="6044056" y="4225960"/>
                      <a:pt x="6116592" y="4152481"/>
                    </a:cubicBezTo>
                    <a:cubicBezTo>
                      <a:pt x="6176883" y="4091249"/>
                      <a:pt x="6226810" y="4024365"/>
                      <a:pt x="6251303" y="3940524"/>
                    </a:cubicBezTo>
                    <a:cubicBezTo>
                      <a:pt x="6254129" y="3931104"/>
                      <a:pt x="6269202" y="3920741"/>
                      <a:pt x="6279564" y="3919799"/>
                    </a:cubicBezTo>
                    <a:cubicBezTo>
                      <a:pt x="6338912" y="3915089"/>
                      <a:pt x="6398260" y="3913205"/>
                      <a:pt x="6457608" y="3910379"/>
                    </a:cubicBezTo>
                    <a:cubicBezTo>
                      <a:pt x="6464203" y="3910379"/>
                      <a:pt x="6470797" y="3907553"/>
                      <a:pt x="6476449" y="3909437"/>
                    </a:cubicBezTo>
                    <a:cubicBezTo>
                      <a:pt x="6500000" y="3916031"/>
                      <a:pt x="6523551" y="3924510"/>
                      <a:pt x="6546159" y="3932046"/>
                    </a:cubicBezTo>
                    <a:cubicBezTo>
                      <a:pt x="6538623" y="3954654"/>
                      <a:pt x="6534855" y="3980089"/>
                      <a:pt x="6523551" y="3999872"/>
                    </a:cubicBezTo>
                    <a:cubicBezTo>
                      <a:pt x="6432173" y="4153423"/>
                      <a:pt x="6317246" y="4287192"/>
                      <a:pt x="6182535" y="4404004"/>
                    </a:cubicBezTo>
                    <a:cubicBezTo>
                      <a:pt x="6131665" y="4448280"/>
                      <a:pt x="6076085" y="4486903"/>
                      <a:pt x="6020505" y="4495382"/>
                    </a:cubicBezTo>
                    <a:cubicBezTo>
                      <a:pt x="5941374" y="4493498"/>
                      <a:pt x="5920649" y="4460526"/>
                      <a:pt x="5945142" y="4403062"/>
                    </a:cubicBezTo>
                    <a:close/>
                    <a:moveTo>
                      <a:pt x="7359134" y="4180742"/>
                    </a:moveTo>
                    <a:cubicBezTo>
                      <a:pt x="7293192" y="4227844"/>
                      <a:pt x="7218771" y="4266468"/>
                      <a:pt x="7164133" y="4323932"/>
                    </a:cubicBezTo>
                    <a:cubicBezTo>
                      <a:pt x="6990799" y="4502918"/>
                      <a:pt x="6776958" y="4603715"/>
                      <a:pt x="6541449" y="4666832"/>
                    </a:cubicBezTo>
                    <a:cubicBezTo>
                      <a:pt x="6496232" y="4679078"/>
                      <a:pt x="6449130" y="4681904"/>
                      <a:pt x="6402971" y="4688498"/>
                    </a:cubicBezTo>
                    <a:cubicBezTo>
                      <a:pt x="6313477" y="4684730"/>
                      <a:pt x="6231520" y="4663063"/>
                      <a:pt x="6160868" y="4605599"/>
                    </a:cubicBezTo>
                    <a:cubicBezTo>
                      <a:pt x="6131665" y="4582049"/>
                      <a:pt x="6127897" y="4559440"/>
                      <a:pt x="6156158" y="4532121"/>
                    </a:cubicBezTo>
                    <a:cubicBezTo>
                      <a:pt x="6324782" y="4369149"/>
                      <a:pt x="6463261" y="4184511"/>
                      <a:pt x="6570652" y="3976321"/>
                    </a:cubicBezTo>
                    <a:cubicBezTo>
                      <a:pt x="6589493" y="3939582"/>
                      <a:pt x="6608334" y="3930162"/>
                      <a:pt x="6654493" y="3939582"/>
                    </a:cubicBezTo>
                    <a:cubicBezTo>
                      <a:pt x="6764711" y="3962191"/>
                      <a:pt x="6876813" y="3973495"/>
                      <a:pt x="6988915" y="3983857"/>
                    </a:cubicBezTo>
                    <a:cubicBezTo>
                      <a:pt x="7124568" y="3996104"/>
                      <a:pt x="7257395" y="4015887"/>
                      <a:pt x="7367612" y="4105380"/>
                    </a:cubicBezTo>
                    <a:cubicBezTo>
                      <a:pt x="7382685" y="4117626"/>
                      <a:pt x="7392105" y="4135525"/>
                      <a:pt x="7403410" y="4150597"/>
                    </a:cubicBezTo>
                    <a:cubicBezTo>
                      <a:pt x="7388337" y="4160960"/>
                      <a:pt x="7373265" y="4170380"/>
                      <a:pt x="7359134" y="4180742"/>
                    </a:cubicBezTo>
                    <a:close/>
                    <a:moveTo>
                      <a:pt x="7982760" y="4074293"/>
                    </a:moveTo>
                    <a:cubicBezTo>
                      <a:pt x="7892325" y="4030017"/>
                      <a:pt x="7802831" y="4052626"/>
                      <a:pt x="7713338" y="4083713"/>
                    </a:cubicBezTo>
                    <a:cubicBezTo>
                      <a:pt x="7698266" y="4089365"/>
                      <a:pt x="7677541" y="4088423"/>
                      <a:pt x="7661526" y="4082771"/>
                    </a:cubicBezTo>
                    <a:cubicBezTo>
                      <a:pt x="7605947" y="4062988"/>
                      <a:pt x="7550367" y="4042264"/>
                      <a:pt x="7497613" y="4015887"/>
                    </a:cubicBezTo>
                    <a:cubicBezTo>
                      <a:pt x="7465584" y="3999872"/>
                      <a:pt x="7438265" y="3975379"/>
                      <a:pt x="7410004" y="3953713"/>
                    </a:cubicBezTo>
                    <a:cubicBezTo>
                      <a:pt x="7378917" y="3930162"/>
                      <a:pt x="7350656" y="3902843"/>
                      <a:pt x="7317684" y="3882118"/>
                    </a:cubicBezTo>
                    <a:cubicBezTo>
                      <a:pt x="7294134" y="3867045"/>
                      <a:pt x="7294134" y="3852915"/>
                      <a:pt x="7305438" y="3832190"/>
                    </a:cubicBezTo>
                    <a:cubicBezTo>
                      <a:pt x="7403410" y="3654146"/>
                      <a:pt x="7554135" y="3561827"/>
                      <a:pt x="7754788" y="3552407"/>
                    </a:cubicBezTo>
                    <a:cubicBezTo>
                      <a:pt x="7946962" y="3559943"/>
                      <a:pt x="8103340" y="3640015"/>
                      <a:pt x="8236167" y="3770016"/>
                    </a:cubicBezTo>
                    <a:cubicBezTo>
                      <a:pt x="8263486" y="3796393"/>
                      <a:pt x="8268196" y="3825596"/>
                      <a:pt x="8241819" y="3856683"/>
                    </a:cubicBezTo>
                    <a:cubicBezTo>
                      <a:pt x="8186239" y="3922625"/>
                      <a:pt x="8132543" y="3989510"/>
                      <a:pt x="8076963" y="4054510"/>
                    </a:cubicBezTo>
                    <a:cubicBezTo>
                      <a:pt x="8052470" y="4084655"/>
                      <a:pt x="8022325" y="4094075"/>
                      <a:pt x="7982760" y="4074293"/>
                    </a:cubicBezTo>
                    <a:close/>
                    <a:moveTo>
                      <a:pt x="13038650" y="5449661"/>
                    </a:moveTo>
                    <a:cubicBezTo>
                      <a:pt x="13032057" y="5461907"/>
                      <a:pt x="13008506" y="5466617"/>
                      <a:pt x="12996259" y="5472270"/>
                    </a:cubicBezTo>
                    <a:cubicBezTo>
                      <a:pt x="12944447" y="5459081"/>
                      <a:pt x="12898287" y="5449661"/>
                      <a:pt x="12854012" y="5434589"/>
                    </a:cubicBezTo>
                    <a:cubicBezTo>
                      <a:pt x="12712707" y="5386545"/>
                      <a:pt x="12592127" y="5308356"/>
                      <a:pt x="12499808" y="5190602"/>
                    </a:cubicBezTo>
                    <a:cubicBezTo>
                      <a:pt x="12476257" y="5160457"/>
                      <a:pt x="12482851" y="5134080"/>
                      <a:pt x="12519590" y="5127486"/>
                    </a:cubicBezTo>
                    <a:cubicBezTo>
                      <a:pt x="12547851" y="5122775"/>
                      <a:pt x="12583649" y="5125601"/>
                      <a:pt x="12608142" y="5138790"/>
                    </a:cubicBezTo>
                    <a:cubicBezTo>
                      <a:pt x="12711765" y="5194370"/>
                      <a:pt x="12813504" y="5253718"/>
                      <a:pt x="12913361" y="5314950"/>
                    </a:cubicBezTo>
                    <a:cubicBezTo>
                      <a:pt x="12952926" y="5339443"/>
                      <a:pt x="12988723" y="5370530"/>
                      <a:pt x="13022636" y="5402559"/>
                    </a:cubicBezTo>
                    <a:cubicBezTo>
                      <a:pt x="13032998" y="5412921"/>
                      <a:pt x="13044302" y="5439299"/>
                      <a:pt x="13038650" y="544966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4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23" name="Freeform: Shape 1222">
                <a:extLst>
                  <a:ext uri="{FF2B5EF4-FFF2-40B4-BE49-F238E27FC236}">
                    <a16:creationId xmlns:a16="http://schemas.microsoft.com/office/drawing/2014/main" id="{CE9A45A3-F5CF-43D1-B55A-F1F1564A09CC}"/>
                  </a:ext>
                </a:extLst>
              </p:cNvPr>
              <p:cNvSpPr/>
              <p:nvPr/>
            </p:nvSpPr>
            <p:spPr>
              <a:xfrm>
                <a:off x="8081461" y="2906413"/>
                <a:ext cx="1046646" cy="829418"/>
              </a:xfrm>
              <a:custGeom>
                <a:avLst/>
                <a:gdLst>
                  <a:gd name="connsiteX0" fmla="*/ 308044 w 499277"/>
                  <a:gd name="connsiteY0" fmla="*/ 0 h 395653"/>
                  <a:gd name="connsiteX1" fmla="*/ 292972 w 499277"/>
                  <a:gd name="connsiteY1" fmla="*/ 75363 h 395653"/>
                  <a:gd name="connsiteX2" fmla="*/ 465365 w 499277"/>
                  <a:gd name="connsiteY2" fmla="*/ 75363 h 395653"/>
                  <a:gd name="connsiteX3" fmla="*/ 309929 w 499277"/>
                  <a:gd name="connsiteY3" fmla="*/ 208189 h 395653"/>
                  <a:gd name="connsiteX4" fmla="*/ 503988 w 499277"/>
                  <a:gd name="connsiteY4" fmla="*/ 362683 h 395653"/>
                  <a:gd name="connsiteX5" fmla="*/ 490799 w 499277"/>
                  <a:gd name="connsiteY5" fmla="*/ 399422 h 395653"/>
                  <a:gd name="connsiteX6" fmla="*/ 225146 w 499277"/>
                  <a:gd name="connsiteY6" fmla="*/ 326885 h 395653"/>
                  <a:gd name="connsiteX7" fmla="*/ 30145 w 499277"/>
                  <a:gd name="connsiteY7" fmla="*/ 158261 h 395653"/>
                  <a:gd name="connsiteX8" fmla="*/ 0 w 499277"/>
                  <a:gd name="connsiteY8" fmla="*/ 108334 h 395653"/>
                  <a:gd name="connsiteX9" fmla="*/ 81956 w 499277"/>
                  <a:gd name="connsiteY9" fmla="*/ 60290 h 395653"/>
                  <a:gd name="connsiteX10" fmla="*/ 181812 w 499277"/>
                  <a:gd name="connsiteY10" fmla="*/ 102682 h 395653"/>
                  <a:gd name="connsiteX11" fmla="*/ 308044 w 499277"/>
                  <a:gd name="connsiteY11" fmla="*/ 0 h 395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99277" h="395653">
                    <a:moveTo>
                      <a:pt x="308044" y="0"/>
                    </a:moveTo>
                    <a:cubicBezTo>
                      <a:pt x="302392" y="27319"/>
                      <a:pt x="297682" y="48986"/>
                      <a:pt x="292972" y="75363"/>
                    </a:cubicBezTo>
                    <a:cubicBezTo>
                      <a:pt x="353262" y="75363"/>
                      <a:pt x="406958" y="75363"/>
                      <a:pt x="465365" y="75363"/>
                    </a:cubicBezTo>
                    <a:cubicBezTo>
                      <a:pt x="439929" y="146015"/>
                      <a:pt x="376813" y="169566"/>
                      <a:pt x="309929" y="208189"/>
                    </a:cubicBezTo>
                    <a:cubicBezTo>
                      <a:pt x="377755" y="261885"/>
                      <a:pt x="439929" y="311813"/>
                      <a:pt x="503988" y="362683"/>
                    </a:cubicBezTo>
                    <a:cubicBezTo>
                      <a:pt x="501161" y="370219"/>
                      <a:pt x="496451" y="383407"/>
                      <a:pt x="490799" y="399422"/>
                    </a:cubicBezTo>
                    <a:cubicBezTo>
                      <a:pt x="409784" y="347610"/>
                      <a:pt x="323117" y="323117"/>
                      <a:pt x="225146" y="326885"/>
                    </a:cubicBezTo>
                    <a:cubicBezTo>
                      <a:pt x="115869" y="331595"/>
                      <a:pt x="47102" y="263769"/>
                      <a:pt x="30145" y="158261"/>
                    </a:cubicBezTo>
                    <a:cubicBezTo>
                      <a:pt x="28261" y="144131"/>
                      <a:pt x="15072" y="131885"/>
                      <a:pt x="0" y="108334"/>
                    </a:cubicBezTo>
                    <a:cubicBezTo>
                      <a:pt x="23551" y="94203"/>
                      <a:pt x="51812" y="62174"/>
                      <a:pt x="81956" y="60290"/>
                    </a:cubicBezTo>
                    <a:cubicBezTo>
                      <a:pt x="113044" y="58406"/>
                      <a:pt x="146015" y="86667"/>
                      <a:pt x="181812" y="102682"/>
                    </a:cubicBezTo>
                    <a:cubicBezTo>
                      <a:pt x="205363" y="49928"/>
                      <a:pt x="234566" y="0"/>
                      <a:pt x="30804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41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224" name="Freeform: Shape 1223">
              <a:extLst>
                <a:ext uri="{FF2B5EF4-FFF2-40B4-BE49-F238E27FC236}">
                  <a16:creationId xmlns:a16="http://schemas.microsoft.com/office/drawing/2014/main" id="{2A371865-6516-4F8F-BA3D-24513E53DC3F}"/>
                </a:ext>
              </a:extLst>
            </p:cNvPr>
            <p:cNvSpPr/>
            <p:nvPr/>
          </p:nvSpPr>
          <p:spPr>
            <a:xfrm rot="6363401" flipH="1">
              <a:off x="10751403" y="503069"/>
              <a:ext cx="395171" cy="763249"/>
            </a:xfrm>
            <a:custGeom>
              <a:avLst/>
              <a:gdLst>
                <a:gd name="connsiteX0" fmla="*/ 1742790 w 2762777"/>
                <a:gd name="connsiteY0" fmla="*/ 5306824 h 5336146"/>
                <a:gd name="connsiteX1" fmla="*/ 1662667 w 2762777"/>
                <a:gd name="connsiteY1" fmla="*/ 5336146 h 5336146"/>
                <a:gd name="connsiteX2" fmla="*/ 1459094 w 2762777"/>
                <a:gd name="connsiteY2" fmla="*/ 4161769 h 5336146"/>
                <a:gd name="connsiteX3" fmla="*/ 1453446 w 2762777"/>
                <a:gd name="connsiteY3" fmla="*/ 4133171 h 5336146"/>
                <a:gd name="connsiteX4" fmla="*/ 1420953 w 2762777"/>
                <a:gd name="connsiteY4" fmla="*/ 4133063 h 5336146"/>
                <a:gd name="connsiteX5" fmla="*/ 1330034 w 2762777"/>
                <a:gd name="connsiteY5" fmla="*/ 4162071 h 5336146"/>
                <a:gd name="connsiteX6" fmla="*/ 1201698 w 2762777"/>
                <a:gd name="connsiteY6" fmla="*/ 4196879 h 5336146"/>
                <a:gd name="connsiteX7" fmla="*/ 1168478 w 2762777"/>
                <a:gd name="connsiteY7" fmla="*/ 4209724 h 5336146"/>
                <a:gd name="connsiteX8" fmla="*/ 1097492 w 2762777"/>
                <a:gd name="connsiteY8" fmla="*/ 4236660 h 5336146"/>
                <a:gd name="connsiteX9" fmla="*/ 1039094 w 2762777"/>
                <a:gd name="connsiteY9" fmla="*/ 4265253 h 5336146"/>
                <a:gd name="connsiteX10" fmla="*/ 963211 w 2762777"/>
                <a:gd name="connsiteY10" fmla="*/ 4283900 h 5336146"/>
                <a:gd name="connsiteX11" fmla="*/ 919500 w 2762777"/>
                <a:gd name="connsiteY11" fmla="*/ 4294673 h 5336146"/>
                <a:gd name="connsiteX12" fmla="*/ 830680 w 2762777"/>
                <a:gd name="connsiteY12" fmla="*/ 4317879 h 5336146"/>
                <a:gd name="connsiteX13" fmla="*/ 724723 w 2762777"/>
                <a:gd name="connsiteY13" fmla="*/ 4344813 h 5336146"/>
                <a:gd name="connsiteX14" fmla="*/ 619468 w 2762777"/>
                <a:gd name="connsiteY14" fmla="*/ 4347301 h 5336146"/>
                <a:gd name="connsiteX15" fmla="*/ 489034 w 2762777"/>
                <a:gd name="connsiteY15" fmla="*/ 4325753 h 5336146"/>
                <a:gd name="connsiteX16" fmla="*/ 387974 w 2762777"/>
                <a:gd name="connsiteY16" fmla="*/ 4282243 h 5336146"/>
                <a:gd name="connsiteX17" fmla="*/ 379232 w 2762777"/>
                <a:gd name="connsiteY17" fmla="*/ 4277685 h 5336146"/>
                <a:gd name="connsiteX18" fmla="*/ 277123 w 2762777"/>
                <a:gd name="connsiteY18" fmla="*/ 4193564 h 5336146"/>
                <a:gd name="connsiteX19" fmla="*/ 207535 w 2762777"/>
                <a:gd name="connsiteY19" fmla="*/ 4123532 h 5336146"/>
                <a:gd name="connsiteX20" fmla="*/ 181308 w 2762777"/>
                <a:gd name="connsiteY20" fmla="*/ 4082509 h 5336146"/>
                <a:gd name="connsiteX21" fmla="*/ 127806 w 2762777"/>
                <a:gd name="connsiteY21" fmla="*/ 3949077 h 5336146"/>
                <a:gd name="connsiteX22" fmla="*/ 99131 w 2762777"/>
                <a:gd name="connsiteY22" fmla="*/ 3877803 h 5336146"/>
                <a:gd name="connsiteX23" fmla="*/ 72206 w 2762777"/>
                <a:gd name="connsiteY23" fmla="*/ 3745615 h 5336146"/>
                <a:gd name="connsiteX24" fmla="*/ 68360 w 2762777"/>
                <a:gd name="connsiteY24" fmla="*/ 3715779 h 5336146"/>
                <a:gd name="connsiteX25" fmla="*/ 43880 w 2762777"/>
                <a:gd name="connsiteY25" fmla="*/ 3600995 h 5336146"/>
                <a:gd name="connsiteX26" fmla="*/ 14507 w 2762777"/>
                <a:gd name="connsiteY26" fmla="*/ 3539666 h 5336146"/>
                <a:gd name="connsiteX27" fmla="*/ 868 w 2762777"/>
                <a:gd name="connsiteY27" fmla="*/ 3465492 h 5336146"/>
                <a:gd name="connsiteX28" fmla="*/ 14157 w 2762777"/>
                <a:gd name="connsiteY28" fmla="*/ 3397947 h 5336146"/>
                <a:gd name="connsiteX29" fmla="*/ 27794 w 2762777"/>
                <a:gd name="connsiteY29" fmla="*/ 3287722 h 5336146"/>
                <a:gd name="connsiteX30" fmla="*/ 32691 w 2762777"/>
                <a:gd name="connsiteY30" fmla="*/ 3166721 h 5336146"/>
                <a:gd name="connsiteX31" fmla="*/ 50874 w 2762777"/>
                <a:gd name="connsiteY31" fmla="*/ 3091717 h 5336146"/>
                <a:gd name="connsiteX32" fmla="*/ 85144 w 2762777"/>
                <a:gd name="connsiteY32" fmla="*/ 2991022 h 5336146"/>
                <a:gd name="connsiteX33" fmla="*/ 90389 w 2762777"/>
                <a:gd name="connsiteY33" fmla="*/ 2839773 h 5336146"/>
                <a:gd name="connsiteX34" fmla="*/ 85844 w 2762777"/>
                <a:gd name="connsiteY34" fmla="*/ 2785902 h 5336146"/>
                <a:gd name="connsiteX35" fmla="*/ 91788 w 2762777"/>
                <a:gd name="connsiteY35" fmla="*/ 2690179 h 5336146"/>
                <a:gd name="connsiteX36" fmla="*/ 104377 w 2762777"/>
                <a:gd name="connsiteY36" fmla="*/ 2634237 h 5336146"/>
                <a:gd name="connsiteX37" fmla="*/ 121860 w 2762777"/>
                <a:gd name="connsiteY37" fmla="*/ 2572080 h 5336146"/>
                <a:gd name="connsiteX38" fmla="*/ 153333 w 2762777"/>
                <a:gd name="connsiteY38" fmla="*/ 2516967 h 5336146"/>
                <a:gd name="connsiteX39" fmla="*/ 190050 w 2762777"/>
                <a:gd name="connsiteY39" fmla="*/ 2457296 h 5336146"/>
                <a:gd name="connsiteX40" fmla="*/ 226069 w 2762777"/>
                <a:gd name="connsiteY40" fmla="*/ 2366545 h 5336146"/>
                <a:gd name="connsiteX41" fmla="*/ 241804 w 2762777"/>
                <a:gd name="connsiteY41" fmla="*/ 2279111 h 5336146"/>
                <a:gd name="connsiteX42" fmla="*/ 286565 w 2762777"/>
                <a:gd name="connsiteY42" fmla="*/ 2158111 h 5336146"/>
                <a:gd name="connsiteX43" fmla="*/ 307546 w 2762777"/>
                <a:gd name="connsiteY43" fmla="*/ 2133662 h 5336146"/>
                <a:gd name="connsiteX44" fmla="*/ 337269 w 2762777"/>
                <a:gd name="connsiteY44" fmla="*/ 2099268 h 5336146"/>
                <a:gd name="connsiteX45" fmla="*/ 357901 w 2762777"/>
                <a:gd name="connsiteY45" fmla="*/ 2075233 h 5336146"/>
                <a:gd name="connsiteX46" fmla="*/ 410005 w 2762777"/>
                <a:gd name="connsiteY46" fmla="*/ 1999815 h 5336146"/>
                <a:gd name="connsiteX47" fmla="*/ 447771 w 2762777"/>
                <a:gd name="connsiteY47" fmla="*/ 1947605 h 5336146"/>
                <a:gd name="connsiteX48" fmla="*/ 533095 w 2762777"/>
                <a:gd name="connsiteY48" fmla="*/ 1868043 h 5336146"/>
                <a:gd name="connsiteX49" fmla="*/ 559322 w 2762777"/>
                <a:gd name="connsiteY49" fmla="*/ 1815415 h 5336146"/>
                <a:gd name="connsiteX50" fmla="*/ 577156 w 2762777"/>
                <a:gd name="connsiteY50" fmla="*/ 1750772 h 5336146"/>
                <a:gd name="connsiteX51" fmla="*/ 629259 w 2762777"/>
                <a:gd name="connsiteY51" fmla="*/ 1660022 h 5336146"/>
                <a:gd name="connsiteX52" fmla="*/ 689754 w 2762777"/>
                <a:gd name="connsiteY52" fmla="*/ 1580045 h 5336146"/>
                <a:gd name="connsiteX53" fmla="*/ 708638 w 2762777"/>
                <a:gd name="connsiteY53" fmla="*/ 1540679 h 5336146"/>
                <a:gd name="connsiteX54" fmla="*/ 826134 w 2762777"/>
                <a:gd name="connsiteY54" fmla="*/ 1402689 h 5336146"/>
                <a:gd name="connsiteX55" fmla="*/ 857255 w 2762777"/>
                <a:gd name="connsiteY55" fmla="*/ 1379069 h 5336146"/>
                <a:gd name="connsiteX56" fmla="*/ 933488 w 2762777"/>
                <a:gd name="connsiteY56" fmla="*/ 1329757 h 5336146"/>
                <a:gd name="connsiteX57" fmla="*/ 1059025 w 2762777"/>
                <a:gd name="connsiteY57" fmla="*/ 1253511 h 5336146"/>
                <a:gd name="connsiteX58" fmla="*/ 1105884 w 2762777"/>
                <a:gd name="connsiteY58" fmla="*/ 1188454 h 5336146"/>
                <a:gd name="connsiteX59" fmla="*/ 1128265 w 2762777"/>
                <a:gd name="connsiteY59" fmla="*/ 1061652 h 5336146"/>
                <a:gd name="connsiteX60" fmla="*/ 1121969 w 2762777"/>
                <a:gd name="connsiteY60" fmla="*/ 950183 h 5336146"/>
                <a:gd name="connsiteX61" fmla="*/ 1121270 w 2762777"/>
                <a:gd name="connsiteY61" fmla="*/ 897555 h 5336146"/>
                <a:gd name="connsiteX62" fmla="*/ 1116724 w 2762777"/>
                <a:gd name="connsiteY62" fmla="*/ 795203 h 5336146"/>
                <a:gd name="connsiteX63" fmla="*/ 1114276 w 2762777"/>
                <a:gd name="connsiteY63" fmla="*/ 742576 h 5336146"/>
                <a:gd name="connsiteX64" fmla="*/ 1110430 w 2762777"/>
                <a:gd name="connsiteY64" fmla="*/ 654726 h 5336146"/>
                <a:gd name="connsiteX65" fmla="*/ 1110080 w 2762777"/>
                <a:gd name="connsiteY65" fmla="*/ 525853 h 5336146"/>
                <a:gd name="connsiteX66" fmla="*/ 1109731 w 2762777"/>
                <a:gd name="connsiteY66" fmla="*/ 371702 h 5336146"/>
                <a:gd name="connsiteX67" fmla="*/ 1115675 w 2762777"/>
                <a:gd name="connsiteY67" fmla="*/ 225425 h 5336146"/>
                <a:gd name="connsiteX68" fmla="*/ 1099939 w 2762777"/>
                <a:gd name="connsiteY68" fmla="*/ 87021 h 5336146"/>
                <a:gd name="connsiteX69" fmla="*/ 1077560 w 2762777"/>
                <a:gd name="connsiteY69" fmla="*/ 29835 h 5336146"/>
                <a:gd name="connsiteX70" fmla="*/ 1067069 w 2762777"/>
                <a:gd name="connsiteY70" fmla="*/ 0 h 5336146"/>
                <a:gd name="connsiteX71" fmla="*/ 1068118 w 2762777"/>
                <a:gd name="connsiteY71" fmla="*/ 0 h 5336146"/>
                <a:gd name="connsiteX72" fmla="*/ 1111829 w 2762777"/>
                <a:gd name="connsiteY72" fmla="*/ 84120 h 5336146"/>
                <a:gd name="connsiteX73" fmla="*/ 1131412 w 2762777"/>
                <a:gd name="connsiteY73" fmla="*/ 183986 h 5336146"/>
                <a:gd name="connsiteX74" fmla="*/ 1144000 w 2762777"/>
                <a:gd name="connsiteY74" fmla="*/ 404439 h 5336146"/>
                <a:gd name="connsiteX75" fmla="*/ 1149944 w 2762777"/>
                <a:gd name="connsiteY75" fmla="*/ 534555 h 5336146"/>
                <a:gd name="connsiteX76" fmla="*/ 1161834 w 2762777"/>
                <a:gd name="connsiteY76" fmla="*/ 631935 h 5336146"/>
                <a:gd name="connsiteX77" fmla="*/ 1168478 w 2762777"/>
                <a:gd name="connsiteY77" fmla="*/ 700724 h 5336146"/>
                <a:gd name="connsiteX78" fmla="*/ 1181067 w 2762777"/>
                <a:gd name="connsiteY78" fmla="*/ 788572 h 5336146"/>
                <a:gd name="connsiteX79" fmla="*/ 1205895 w 2762777"/>
                <a:gd name="connsiteY79" fmla="*/ 893412 h 5336146"/>
                <a:gd name="connsiteX80" fmla="*/ 1210091 w 2762777"/>
                <a:gd name="connsiteY80" fmla="*/ 924075 h 5336146"/>
                <a:gd name="connsiteX81" fmla="*/ 1219532 w 2762777"/>
                <a:gd name="connsiteY81" fmla="*/ 959713 h 5336146"/>
                <a:gd name="connsiteX82" fmla="*/ 1271286 w 2762777"/>
                <a:gd name="connsiteY82" fmla="*/ 1101432 h 5336146"/>
                <a:gd name="connsiteX83" fmla="*/ 1335979 w 2762777"/>
                <a:gd name="connsiteY83" fmla="*/ 1183480 h 5336146"/>
                <a:gd name="connsiteX84" fmla="*/ 1351016 w 2762777"/>
                <a:gd name="connsiteY84" fmla="*/ 1193011 h 5336146"/>
                <a:gd name="connsiteX85" fmla="*/ 1445781 w 2762777"/>
                <a:gd name="connsiteY85" fmla="*/ 1222017 h 5336146"/>
                <a:gd name="connsiteX86" fmla="*/ 1462217 w 2762777"/>
                <a:gd name="connsiteY86" fmla="*/ 1226576 h 5336146"/>
                <a:gd name="connsiteX87" fmla="*/ 1572369 w 2762777"/>
                <a:gd name="connsiteY87" fmla="*/ 1244394 h 5336146"/>
                <a:gd name="connsiteX88" fmla="*/ 1591252 w 2762777"/>
                <a:gd name="connsiteY88" fmla="*/ 1252267 h 5336146"/>
                <a:gd name="connsiteX89" fmla="*/ 1596846 w 2762777"/>
                <a:gd name="connsiteY89" fmla="*/ 1255583 h 5336146"/>
                <a:gd name="connsiteX90" fmla="*/ 1644055 w 2762777"/>
                <a:gd name="connsiteY90" fmla="*/ 1272573 h 5336146"/>
                <a:gd name="connsiteX91" fmla="*/ 1689514 w 2762777"/>
                <a:gd name="connsiteY91" fmla="*/ 1301995 h 5336146"/>
                <a:gd name="connsiteX92" fmla="*/ 1742318 w 2762777"/>
                <a:gd name="connsiteY92" fmla="*/ 1332244 h 5336146"/>
                <a:gd name="connsiteX93" fmla="*/ 1844776 w 2762777"/>
                <a:gd name="connsiteY93" fmla="*/ 1407247 h 5336146"/>
                <a:gd name="connsiteX94" fmla="*/ 1869254 w 2762777"/>
                <a:gd name="connsiteY94" fmla="*/ 1447028 h 5336146"/>
                <a:gd name="connsiteX95" fmla="*/ 1962621 w 2762777"/>
                <a:gd name="connsiteY95" fmla="*/ 1531148 h 5336146"/>
                <a:gd name="connsiteX96" fmla="*/ 2015074 w 2762777"/>
                <a:gd name="connsiteY96" fmla="*/ 1575487 h 5336146"/>
                <a:gd name="connsiteX97" fmla="*/ 2071374 w 2762777"/>
                <a:gd name="connsiteY97" fmla="*/ 1643860 h 5336146"/>
                <a:gd name="connsiteX98" fmla="*/ 2133268 w 2762777"/>
                <a:gd name="connsiteY98" fmla="*/ 1705189 h 5336146"/>
                <a:gd name="connsiteX99" fmla="*/ 2188170 w 2762777"/>
                <a:gd name="connsiteY99" fmla="*/ 1764032 h 5336146"/>
                <a:gd name="connsiteX100" fmla="*/ 2222440 w 2762777"/>
                <a:gd name="connsiteY100" fmla="*/ 1847737 h 5336146"/>
                <a:gd name="connsiteX101" fmla="*/ 2285384 w 2762777"/>
                <a:gd name="connsiteY101" fmla="*/ 1957964 h 5336146"/>
                <a:gd name="connsiteX102" fmla="*/ 2308812 w 2762777"/>
                <a:gd name="connsiteY102" fmla="*/ 1973295 h 5336146"/>
                <a:gd name="connsiteX103" fmla="*/ 2377001 w 2762777"/>
                <a:gd name="connsiteY103" fmla="*/ 2049127 h 5336146"/>
                <a:gd name="connsiteX104" fmla="*/ 2409522 w 2762777"/>
                <a:gd name="connsiteY104" fmla="*/ 2155210 h 5336146"/>
                <a:gd name="connsiteX105" fmla="*/ 2427706 w 2762777"/>
                <a:gd name="connsiteY105" fmla="*/ 2248446 h 5336146"/>
                <a:gd name="connsiteX106" fmla="*/ 2468269 w 2762777"/>
                <a:gd name="connsiteY106" fmla="*/ 2335467 h 5336146"/>
                <a:gd name="connsiteX107" fmla="*/ 2563385 w 2762777"/>
                <a:gd name="connsiteY107" fmla="*/ 2474700 h 5336146"/>
                <a:gd name="connsiteX108" fmla="*/ 2578772 w 2762777"/>
                <a:gd name="connsiteY108" fmla="*/ 2502049 h 5336146"/>
                <a:gd name="connsiteX109" fmla="*/ 2616537 w 2762777"/>
                <a:gd name="connsiteY109" fmla="*/ 2576638 h 5336146"/>
                <a:gd name="connsiteX110" fmla="*/ 2650458 w 2762777"/>
                <a:gd name="connsiteY110" fmla="*/ 2703025 h 5336146"/>
                <a:gd name="connsiteX111" fmla="*/ 2702911 w 2762777"/>
                <a:gd name="connsiteY111" fmla="*/ 2844330 h 5336146"/>
                <a:gd name="connsiteX112" fmla="*/ 2729837 w 2762777"/>
                <a:gd name="connsiteY112" fmla="*/ 2904002 h 5336146"/>
                <a:gd name="connsiteX113" fmla="*/ 2743474 w 2762777"/>
                <a:gd name="connsiteY113" fmla="*/ 2952899 h 5336146"/>
                <a:gd name="connsiteX114" fmla="*/ 2752217 w 2762777"/>
                <a:gd name="connsiteY114" fmla="*/ 3039919 h 5336146"/>
                <a:gd name="connsiteX115" fmla="*/ 2747671 w 2762777"/>
                <a:gd name="connsiteY115" fmla="*/ 3152218 h 5336146"/>
                <a:gd name="connsiteX116" fmla="*/ 2758162 w 2762777"/>
                <a:gd name="connsiteY116" fmla="*/ 3246697 h 5336146"/>
                <a:gd name="connsiteX117" fmla="*/ 2761658 w 2762777"/>
                <a:gd name="connsiteY117" fmla="*/ 3324602 h 5336146"/>
                <a:gd name="connsiteX118" fmla="*/ 2746273 w 2762777"/>
                <a:gd name="connsiteY118" fmla="*/ 3496570 h 5336146"/>
                <a:gd name="connsiteX119" fmla="*/ 2718297 w 2762777"/>
                <a:gd name="connsiteY119" fmla="*/ 3603481 h 5336146"/>
                <a:gd name="connsiteX120" fmla="*/ 2709904 w 2762777"/>
                <a:gd name="connsiteY120" fmla="*/ 3625443 h 5336146"/>
                <a:gd name="connsiteX121" fmla="*/ 2679482 w 2762777"/>
                <a:gd name="connsiteY121" fmla="*/ 3677656 h 5336146"/>
                <a:gd name="connsiteX122" fmla="*/ 2670739 w 2762777"/>
                <a:gd name="connsiteY122" fmla="*/ 3705005 h 5336146"/>
                <a:gd name="connsiteX123" fmla="*/ 2668992 w 2762777"/>
                <a:gd name="connsiteY123" fmla="*/ 3718265 h 5336146"/>
                <a:gd name="connsiteX124" fmla="*/ 2634722 w 2762777"/>
                <a:gd name="connsiteY124" fmla="*/ 3789540 h 5336146"/>
                <a:gd name="connsiteX125" fmla="*/ 2591360 w 2762777"/>
                <a:gd name="connsiteY125" fmla="*/ 3876561 h 5336146"/>
                <a:gd name="connsiteX126" fmla="*/ 2583667 w 2762777"/>
                <a:gd name="connsiteY126" fmla="*/ 3898522 h 5336146"/>
                <a:gd name="connsiteX127" fmla="*/ 2548698 w 2762777"/>
                <a:gd name="connsiteY127" fmla="*/ 4001290 h 5336146"/>
                <a:gd name="connsiteX128" fmla="*/ 2543104 w 2762777"/>
                <a:gd name="connsiteY128" fmla="*/ 4012063 h 5336146"/>
                <a:gd name="connsiteX129" fmla="*/ 2396934 w 2762777"/>
                <a:gd name="connsiteY129" fmla="*/ 4139280 h 5336146"/>
                <a:gd name="connsiteX130" fmla="*/ 2317554 w 2762777"/>
                <a:gd name="connsiteY130" fmla="*/ 4171602 h 5336146"/>
                <a:gd name="connsiteX131" fmla="*/ 2228734 w 2762777"/>
                <a:gd name="connsiteY131" fmla="*/ 4202681 h 5336146"/>
                <a:gd name="connsiteX132" fmla="*/ 2108441 w 2762777"/>
                <a:gd name="connsiteY132" fmla="*/ 4228372 h 5336146"/>
                <a:gd name="connsiteX133" fmla="*/ 2074171 w 2762777"/>
                <a:gd name="connsiteY133" fmla="*/ 4237488 h 5336146"/>
                <a:gd name="connsiteX134" fmla="*/ 1969615 w 2762777"/>
                <a:gd name="connsiteY134" fmla="*/ 4238732 h 5336146"/>
                <a:gd name="connsiteX135" fmla="*/ 1783929 w 2762777"/>
                <a:gd name="connsiteY135" fmla="*/ 4202681 h 5336146"/>
                <a:gd name="connsiteX136" fmla="*/ 1727980 w 2762777"/>
                <a:gd name="connsiteY136" fmla="*/ 4179061 h 5336146"/>
                <a:gd name="connsiteX137" fmla="*/ 1556283 w 2762777"/>
                <a:gd name="connsiteY137" fmla="*/ 4141765 h 5336146"/>
                <a:gd name="connsiteX138" fmla="*/ 1508244 w 2762777"/>
                <a:gd name="connsiteY138" fmla="*/ 4136153 h 5336146"/>
                <a:gd name="connsiteX139" fmla="*/ 1508437 w 2762777"/>
                <a:gd name="connsiteY139" fmla="*/ 4137155 h 5336146"/>
                <a:gd name="connsiteX140" fmla="*/ 1742790 w 2762777"/>
                <a:gd name="connsiteY140" fmla="*/ 5306824 h 5336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</a:cxnLst>
              <a:rect l="l" t="t" r="r" b="b"/>
              <a:pathLst>
                <a:path w="2762777" h="5336146">
                  <a:moveTo>
                    <a:pt x="1742790" y="5306824"/>
                  </a:moveTo>
                  <a:lnTo>
                    <a:pt x="1662667" y="5336146"/>
                  </a:lnTo>
                  <a:cubicBezTo>
                    <a:pt x="1217650" y="4841093"/>
                    <a:pt x="1514360" y="4577191"/>
                    <a:pt x="1459094" y="4161769"/>
                  </a:cubicBezTo>
                  <a:lnTo>
                    <a:pt x="1453446" y="4133171"/>
                  </a:lnTo>
                  <a:lnTo>
                    <a:pt x="1420953" y="4133063"/>
                  </a:lnTo>
                  <a:cubicBezTo>
                    <a:pt x="1383245" y="4136448"/>
                    <a:pt x="1366577" y="4151435"/>
                    <a:pt x="1330034" y="4162071"/>
                  </a:cubicBezTo>
                  <a:cubicBezTo>
                    <a:pt x="1293491" y="4172707"/>
                    <a:pt x="1228624" y="4188937"/>
                    <a:pt x="1201698" y="4196879"/>
                  </a:cubicBezTo>
                  <a:cubicBezTo>
                    <a:pt x="1174773" y="4204821"/>
                    <a:pt x="1179668" y="4205582"/>
                    <a:pt x="1168478" y="4209724"/>
                  </a:cubicBezTo>
                  <a:cubicBezTo>
                    <a:pt x="1145048" y="4218842"/>
                    <a:pt x="1119056" y="4227405"/>
                    <a:pt x="1097492" y="4236660"/>
                  </a:cubicBezTo>
                  <a:cubicBezTo>
                    <a:pt x="1075928" y="4245915"/>
                    <a:pt x="1061473" y="4257379"/>
                    <a:pt x="1039094" y="4265253"/>
                  </a:cubicBezTo>
                  <a:cubicBezTo>
                    <a:pt x="1016713" y="4273127"/>
                    <a:pt x="988738" y="4277685"/>
                    <a:pt x="963211" y="4283900"/>
                  </a:cubicBezTo>
                  <a:lnTo>
                    <a:pt x="919500" y="4294673"/>
                  </a:lnTo>
                  <a:lnTo>
                    <a:pt x="830680" y="4317879"/>
                  </a:lnTo>
                  <a:cubicBezTo>
                    <a:pt x="798217" y="4326236"/>
                    <a:pt x="761092" y="4342327"/>
                    <a:pt x="724723" y="4344813"/>
                  </a:cubicBezTo>
                  <a:cubicBezTo>
                    <a:pt x="689755" y="4347715"/>
                    <a:pt x="654437" y="4348958"/>
                    <a:pt x="619468" y="4347301"/>
                  </a:cubicBezTo>
                  <a:cubicBezTo>
                    <a:pt x="575407" y="4345229"/>
                    <a:pt x="532045" y="4340671"/>
                    <a:pt x="489034" y="4325753"/>
                  </a:cubicBezTo>
                  <a:cubicBezTo>
                    <a:pt x="454414" y="4313735"/>
                    <a:pt x="421195" y="4298403"/>
                    <a:pt x="387974" y="4282243"/>
                  </a:cubicBezTo>
                  <a:cubicBezTo>
                    <a:pt x="384827" y="4280999"/>
                    <a:pt x="381680" y="4279755"/>
                    <a:pt x="379232" y="4277685"/>
                  </a:cubicBezTo>
                  <a:cubicBezTo>
                    <a:pt x="345312" y="4249921"/>
                    <a:pt x="311393" y="4221327"/>
                    <a:pt x="277123" y="4193564"/>
                  </a:cubicBezTo>
                  <a:cubicBezTo>
                    <a:pt x="251596" y="4173259"/>
                    <a:pt x="227467" y="4151296"/>
                    <a:pt x="207535" y="4123532"/>
                  </a:cubicBezTo>
                  <a:cubicBezTo>
                    <a:pt x="198093" y="4110687"/>
                    <a:pt x="187602" y="4097427"/>
                    <a:pt x="181308" y="4082509"/>
                  </a:cubicBezTo>
                  <a:cubicBezTo>
                    <a:pt x="162425" y="4038584"/>
                    <a:pt x="145640" y="3993416"/>
                    <a:pt x="127806" y="3949077"/>
                  </a:cubicBezTo>
                  <a:cubicBezTo>
                    <a:pt x="118364" y="3925458"/>
                    <a:pt x="109971" y="3901009"/>
                    <a:pt x="99131" y="3877803"/>
                  </a:cubicBezTo>
                  <a:cubicBezTo>
                    <a:pt x="79898" y="3836365"/>
                    <a:pt x="64512" y="3794513"/>
                    <a:pt x="72206" y="3745615"/>
                  </a:cubicBezTo>
                  <a:cubicBezTo>
                    <a:pt x="73604" y="3736084"/>
                    <a:pt x="70457" y="3725724"/>
                    <a:pt x="68360" y="3715779"/>
                  </a:cubicBezTo>
                  <a:cubicBezTo>
                    <a:pt x="60666" y="3677242"/>
                    <a:pt x="54371" y="3638290"/>
                    <a:pt x="43880" y="3600995"/>
                  </a:cubicBezTo>
                  <a:cubicBezTo>
                    <a:pt x="37586" y="3579033"/>
                    <a:pt x="24298" y="3559972"/>
                    <a:pt x="14507" y="3539666"/>
                  </a:cubicBezTo>
                  <a:cubicBezTo>
                    <a:pt x="3317" y="3516461"/>
                    <a:pt x="-2278" y="3491598"/>
                    <a:pt x="868" y="3465492"/>
                  </a:cubicBezTo>
                  <a:cubicBezTo>
                    <a:pt x="3667" y="3442700"/>
                    <a:pt x="7163" y="3419080"/>
                    <a:pt x="14157" y="3397947"/>
                  </a:cubicBezTo>
                  <a:cubicBezTo>
                    <a:pt x="26047" y="3362310"/>
                    <a:pt x="27794" y="3325430"/>
                    <a:pt x="27794" y="3287722"/>
                  </a:cubicBezTo>
                  <a:cubicBezTo>
                    <a:pt x="28145" y="3247525"/>
                    <a:pt x="28494" y="3206502"/>
                    <a:pt x="32691" y="3166721"/>
                  </a:cubicBezTo>
                  <a:cubicBezTo>
                    <a:pt x="35138" y="3141029"/>
                    <a:pt x="43532" y="3116166"/>
                    <a:pt x="50874" y="3091717"/>
                  </a:cubicBezTo>
                  <a:cubicBezTo>
                    <a:pt x="61715" y="3057738"/>
                    <a:pt x="77102" y="3025416"/>
                    <a:pt x="85144" y="2991022"/>
                  </a:cubicBezTo>
                  <a:cubicBezTo>
                    <a:pt x="96683" y="2941711"/>
                    <a:pt x="99831" y="2890741"/>
                    <a:pt x="90389" y="2839773"/>
                  </a:cubicBezTo>
                  <a:cubicBezTo>
                    <a:pt x="86892" y="2822368"/>
                    <a:pt x="85494" y="2803721"/>
                    <a:pt x="85844" y="2785902"/>
                  </a:cubicBezTo>
                  <a:cubicBezTo>
                    <a:pt x="86543" y="2753994"/>
                    <a:pt x="88291" y="2721674"/>
                    <a:pt x="91788" y="2690179"/>
                  </a:cubicBezTo>
                  <a:cubicBezTo>
                    <a:pt x="93886" y="2671117"/>
                    <a:pt x="99831" y="2652884"/>
                    <a:pt x="104377" y="2634237"/>
                  </a:cubicBezTo>
                  <a:cubicBezTo>
                    <a:pt x="109972" y="2613518"/>
                    <a:pt x="113819" y="2591556"/>
                    <a:pt x="121860" y="2572080"/>
                  </a:cubicBezTo>
                  <a:cubicBezTo>
                    <a:pt x="130254" y="2552604"/>
                    <a:pt x="142493" y="2534785"/>
                    <a:pt x="153333" y="2516967"/>
                  </a:cubicBezTo>
                  <a:cubicBezTo>
                    <a:pt x="165573" y="2497077"/>
                    <a:pt x="180259" y="2478845"/>
                    <a:pt x="190050" y="2457296"/>
                  </a:cubicBezTo>
                  <a:cubicBezTo>
                    <a:pt x="203339" y="2428289"/>
                    <a:pt x="220473" y="2400525"/>
                    <a:pt x="226069" y="2366545"/>
                  </a:cubicBezTo>
                  <a:cubicBezTo>
                    <a:pt x="230964" y="2337539"/>
                    <a:pt x="235859" y="2308117"/>
                    <a:pt x="241804" y="2279111"/>
                  </a:cubicBezTo>
                  <a:cubicBezTo>
                    <a:pt x="250897" y="2236014"/>
                    <a:pt x="269430" y="2197477"/>
                    <a:pt x="286565" y="2158111"/>
                  </a:cubicBezTo>
                  <a:cubicBezTo>
                    <a:pt x="290761" y="2148165"/>
                    <a:pt x="299852" y="2141122"/>
                    <a:pt x="307546" y="2133662"/>
                  </a:cubicBezTo>
                  <a:cubicBezTo>
                    <a:pt x="318036" y="2122888"/>
                    <a:pt x="331325" y="2117086"/>
                    <a:pt x="337269" y="2099268"/>
                  </a:cubicBezTo>
                  <a:cubicBezTo>
                    <a:pt x="340416" y="2089323"/>
                    <a:pt x="350558" y="2082694"/>
                    <a:pt x="357901" y="2075233"/>
                  </a:cubicBezTo>
                  <a:cubicBezTo>
                    <a:pt x="379232" y="2053686"/>
                    <a:pt x="394269" y="2026751"/>
                    <a:pt x="410005" y="1999815"/>
                  </a:cubicBezTo>
                  <a:cubicBezTo>
                    <a:pt x="420845" y="1981169"/>
                    <a:pt x="430986" y="1961693"/>
                    <a:pt x="447771" y="1947605"/>
                  </a:cubicBezTo>
                  <a:cubicBezTo>
                    <a:pt x="477494" y="1923154"/>
                    <a:pt x="505120" y="1895392"/>
                    <a:pt x="533095" y="1868043"/>
                  </a:cubicBezTo>
                  <a:cubicBezTo>
                    <a:pt x="547082" y="1854367"/>
                    <a:pt x="554075" y="1835306"/>
                    <a:pt x="559322" y="1815415"/>
                  </a:cubicBezTo>
                  <a:cubicBezTo>
                    <a:pt x="564916" y="1793867"/>
                    <a:pt x="570512" y="1772319"/>
                    <a:pt x="577156" y="1750772"/>
                  </a:cubicBezTo>
                  <a:cubicBezTo>
                    <a:pt x="587646" y="1715549"/>
                    <a:pt x="608627" y="1688199"/>
                    <a:pt x="629259" y="1660022"/>
                  </a:cubicBezTo>
                  <a:cubicBezTo>
                    <a:pt x="648492" y="1632257"/>
                    <a:pt x="670172" y="1607394"/>
                    <a:pt x="689754" y="1580045"/>
                  </a:cubicBezTo>
                  <a:cubicBezTo>
                    <a:pt x="697797" y="1568443"/>
                    <a:pt x="704092" y="1554768"/>
                    <a:pt x="708638" y="1540679"/>
                  </a:cubicBezTo>
                  <a:cubicBezTo>
                    <a:pt x="730320" y="1473964"/>
                    <a:pt x="771232" y="1430453"/>
                    <a:pt x="826134" y="1402689"/>
                  </a:cubicBezTo>
                  <a:cubicBezTo>
                    <a:pt x="837324" y="1397302"/>
                    <a:pt x="847114" y="1387357"/>
                    <a:pt x="857255" y="1379069"/>
                  </a:cubicBezTo>
                  <a:cubicBezTo>
                    <a:pt x="881034" y="1359594"/>
                    <a:pt x="905513" y="1340946"/>
                    <a:pt x="933488" y="1329757"/>
                  </a:cubicBezTo>
                  <a:cubicBezTo>
                    <a:pt x="978248" y="1311524"/>
                    <a:pt x="1021259" y="1287904"/>
                    <a:pt x="1059025" y="1253511"/>
                  </a:cubicBezTo>
                  <a:cubicBezTo>
                    <a:pt x="1078609" y="1235693"/>
                    <a:pt x="1092946" y="1212902"/>
                    <a:pt x="1105884" y="1188454"/>
                  </a:cubicBezTo>
                  <a:cubicBezTo>
                    <a:pt x="1126516" y="1149501"/>
                    <a:pt x="1125817" y="1105162"/>
                    <a:pt x="1128265" y="1061652"/>
                  </a:cubicBezTo>
                  <a:cubicBezTo>
                    <a:pt x="1130013" y="1024356"/>
                    <a:pt x="1125467" y="987062"/>
                    <a:pt x="1121969" y="950183"/>
                  </a:cubicBezTo>
                  <a:cubicBezTo>
                    <a:pt x="1120222" y="933193"/>
                    <a:pt x="1121970" y="914959"/>
                    <a:pt x="1121270" y="897555"/>
                  </a:cubicBezTo>
                  <a:cubicBezTo>
                    <a:pt x="1120222" y="863575"/>
                    <a:pt x="1118123" y="829183"/>
                    <a:pt x="1116724" y="795203"/>
                  </a:cubicBezTo>
                  <a:cubicBezTo>
                    <a:pt x="1115675" y="777798"/>
                    <a:pt x="1114975" y="759980"/>
                    <a:pt x="1114276" y="742576"/>
                  </a:cubicBezTo>
                  <a:cubicBezTo>
                    <a:pt x="1112878" y="713569"/>
                    <a:pt x="1110779" y="684147"/>
                    <a:pt x="1110430" y="654726"/>
                  </a:cubicBezTo>
                  <a:cubicBezTo>
                    <a:pt x="1109731" y="611631"/>
                    <a:pt x="1110080" y="568949"/>
                    <a:pt x="1110080" y="525853"/>
                  </a:cubicBezTo>
                  <a:cubicBezTo>
                    <a:pt x="1109731" y="474469"/>
                    <a:pt x="1108682" y="423085"/>
                    <a:pt x="1109731" y="371702"/>
                  </a:cubicBezTo>
                  <a:cubicBezTo>
                    <a:pt x="1110431" y="322804"/>
                    <a:pt x="1114976" y="274322"/>
                    <a:pt x="1115675" y="225425"/>
                  </a:cubicBezTo>
                  <a:cubicBezTo>
                    <a:pt x="1116374" y="178599"/>
                    <a:pt x="1113227" y="131774"/>
                    <a:pt x="1099939" y="87021"/>
                  </a:cubicBezTo>
                  <a:cubicBezTo>
                    <a:pt x="1093994" y="67130"/>
                    <a:pt x="1084903" y="48897"/>
                    <a:pt x="1077560" y="29835"/>
                  </a:cubicBezTo>
                  <a:cubicBezTo>
                    <a:pt x="1073713" y="20305"/>
                    <a:pt x="1070566" y="9945"/>
                    <a:pt x="1067069" y="0"/>
                  </a:cubicBezTo>
                  <a:lnTo>
                    <a:pt x="1068118" y="0"/>
                  </a:lnTo>
                  <a:cubicBezTo>
                    <a:pt x="1083154" y="28178"/>
                    <a:pt x="1098191" y="55942"/>
                    <a:pt x="1111829" y="84120"/>
                  </a:cubicBezTo>
                  <a:cubicBezTo>
                    <a:pt x="1127914" y="114785"/>
                    <a:pt x="1128964" y="149593"/>
                    <a:pt x="1131412" y="183986"/>
                  </a:cubicBezTo>
                  <a:cubicBezTo>
                    <a:pt x="1136306" y="257333"/>
                    <a:pt x="1140154" y="330678"/>
                    <a:pt x="1144000" y="404439"/>
                  </a:cubicBezTo>
                  <a:cubicBezTo>
                    <a:pt x="1146098" y="447949"/>
                    <a:pt x="1146797" y="491459"/>
                    <a:pt x="1149944" y="534555"/>
                  </a:cubicBezTo>
                  <a:cubicBezTo>
                    <a:pt x="1152393" y="567291"/>
                    <a:pt x="1157988" y="599614"/>
                    <a:pt x="1161834" y="631935"/>
                  </a:cubicBezTo>
                  <a:cubicBezTo>
                    <a:pt x="1164632" y="654726"/>
                    <a:pt x="1165681" y="677932"/>
                    <a:pt x="1168478" y="700724"/>
                  </a:cubicBezTo>
                  <a:cubicBezTo>
                    <a:pt x="1171975" y="730145"/>
                    <a:pt x="1175472" y="759565"/>
                    <a:pt x="1181067" y="788572"/>
                  </a:cubicBezTo>
                  <a:cubicBezTo>
                    <a:pt x="1188062" y="823794"/>
                    <a:pt x="1197852" y="858189"/>
                    <a:pt x="1205895" y="893412"/>
                  </a:cubicBezTo>
                  <a:cubicBezTo>
                    <a:pt x="1208343" y="903356"/>
                    <a:pt x="1207994" y="914130"/>
                    <a:pt x="1210091" y="924075"/>
                  </a:cubicBezTo>
                  <a:cubicBezTo>
                    <a:pt x="1212540" y="936093"/>
                    <a:pt x="1216386" y="948110"/>
                    <a:pt x="1219532" y="959713"/>
                  </a:cubicBezTo>
                  <a:cubicBezTo>
                    <a:pt x="1233521" y="1008610"/>
                    <a:pt x="1249956" y="1056678"/>
                    <a:pt x="1271286" y="1101432"/>
                  </a:cubicBezTo>
                  <a:cubicBezTo>
                    <a:pt x="1287022" y="1134583"/>
                    <a:pt x="1308004" y="1163175"/>
                    <a:pt x="1335979" y="1183480"/>
                  </a:cubicBezTo>
                  <a:cubicBezTo>
                    <a:pt x="1340875" y="1187210"/>
                    <a:pt x="1345770" y="1191354"/>
                    <a:pt x="1351016" y="1193011"/>
                  </a:cubicBezTo>
                  <a:lnTo>
                    <a:pt x="1445781" y="1222017"/>
                  </a:lnTo>
                  <a:cubicBezTo>
                    <a:pt x="1451027" y="1223675"/>
                    <a:pt x="1456622" y="1225747"/>
                    <a:pt x="1462217" y="1226576"/>
                  </a:cubicBezTo>
                  <a:lnTo>
                    <a:pt x="1572369" y="1244394"/>
                  </a:lnTo>
                  <a:cubicBezTo>
                    <a:pt x="1578663" y="1245638"/>
                    <a:pt x="1584957" y="1249366"/>
                    <a:pt x="1591252" y="1252267"/>
                  </a:cubicBezTo>
                  <a:cubicBezTo>
                    <a:pt x="1593349" y="1253096"/>
                    <a:pt x="1595098" y="1255583"/>
                    <a:pt x="1596846" y="1255583"/>
                  </a:cubicBezTo>
                  <a:cubicBezTo>
                    <a:pt x="1614331" y="1254753"/>
                    <a:pt x="1629367" y="1263456"/>
                    <a:pt x="1644055" y="1272573"/>
                  </a:cubicBezTo>
                  <a:cubicBezTo>
                    <a:pt x="1659440" y="1282104"/>
                    <a:pt x="1674128" y="1292463"/>
                    <a:pt x="1689514" y="1301995"/>
                  </a:cubicBezTo>
                  <a:cubicBezTo>
                    <a:pt x="1706999" y="1312354"/>
                    <a:pt x="1724483" y="1323127"/>
                    <a:pt x="1742318" y="1332244"/>
                  </a:cubicBezTo>
                  <a:cubicBezTo>
                    <a:pt x="1779734" y="1351305"/>
                    <a:pt x="1816800" y="1370782"/>
                    <a:pt x="1844776" y="1407247"/>
                  </a:cubicBezTo>
                  <a:cubicBezTo>
                    <a:pt x="1853868" y="1419264"/>
                    <a:pt x="1860862" y="1433767"/>
                    <a:pt x="1869254" y="1447028"/>
                  </a:cubicBezTo>
                  <a:cubicBezTo>
                    <a:pt x="1893732" y="1485565"/>
                    <a:pt x="1927651" y="1508772"/>
                    <a:pt x="1962621" y="1531148"/>
                  </a:cubicBezTo>
                  <a:cubicBezTo>
                    <a:pt x="1981853" y="1543165"/>
                    <a:pt x="2000387" y="1555183"/>
                    <a:pt x="2015074" y="1575487"/>
                  </a:cubicBezTo>
                  <a:cubicBezTo>
                    <a:pt x="2032558" y="1599522"/>
                    <a:pt x="2054240" y="1619412"/>
                    <a:pt x="2071374" y="1643860"/>
                  </a:cubicBezTo>
                  <a:cubicBezTo>
                    <a:pt x="2089208" y="1668724"/>
                    <a:pt x="2111238" y="1686956"/>
                    <a:pt x="2133268" y="1705189"/>
                  </a:cubicBezTo>
                  <a:cubicBezTo>
                    <a:pt x="2153551" y="1722179"/>
                    <a:pt x="2175931" y="1737511"/>
                    <a:pt x="2188170" y="1764032"/>
                  </a:cubicBezTo>
                  <a:cubicBezTo>
                    <a:pt x="2200759" y="1791381"/>
                    <a:pt x="2211948" y="1819560"/>
                    <a:pt x="2222440" y="1847737"/>
                  </a:cubicBezTo>
                  <a:cubicBezTo>
                    <a:pt x="2237825" y="1888761"/>
                    <a:pt x="2249365" y="1933100"/>
                    <a:pt x="2285384" y="1957964"/>
                  </a:cubicBezTo>
                  <a:cubicBezTo>
                    <a:pt x="2293076" y="1963350"/>
                    <a:pt x="2300769" y="1969152"/>
                    <a:pt x="2308812" y="1973295"/>
                  </a:cubicBezTo>
                  <a:cubicBezTo>
                    <a:pt x="2339235" y="1989042"/>
                    <a:pt x="2359517" y="2016805"/>
                    <a:pt x="2377001" y="2049127"/>
                  </a:cubicBezTo>
                  <a:cubicBezTo>
                    <a:pt x="2394835" y="2081863"/>
                    <a:pt x="2402878" y="2117915"/>
                    <a:pt x="2409522" y="2155210"/>
                  </a:cubicBezTo>
                  <a:cubicBezTo>
                    <a:pt x="2415117" y="2186289"/>
                    <a:pt x="2420712" y="2217782"/>
                    <a:pt x="2427706" y="2248446"/>
                  </a:cubicBezTo>
                  <a:cubicBezTo>
                    <a:pt x="2435400" y="2281183"/>
                    <a:pt x="2451136" y="2309361"/>
                    <a:pt x="2468269" y="2335467"/>
                  </a:cubicBezTo>
                  <a:cubicBezTo>
                    <a:pt x="2499043" y="2382707"/>
                    <a:pt x="2531914" y="2428289"/>
                    <a:pt x="2563385" y="2474700"/>
                  </a:cubicBezTo>
                  <a:cubicBezTo>
                    <a:pt x="2569330" y="2483403"/>
                    <a:pt x="2573876" y="2492519"/>
                    <a:pt x="2578772" y="2502049"/>
                  </a:cubicBezTo>
                  <a:cubicBezTo>
                    <a:pt x="2591360" y="2526913"/>
                    <a:pt x="2603599" y="2551775"/>
                    <a:pt x="2616537" y="2576638"/>
                  </a:cubicBezTo>
                  <a:cubicBezTo>
                    <a:pt x="2636820" y="2615176"/>
                    <a:pt x="2646611" y="2658272"/>
                    <a:pt x="2650458" y="2703025"/>
                  </a:cubicBezTo>
                  <a:cubicBezTo>
                    <a:pt x="2655003" y="2757310"/>
                    <a:pt x="2676334" y="2802064"/>
                    <a:pt x="2702911" y="2844330"/>
                  </a:cubicBezTo>
                  <a:cubicBezTo>
                    <a:pt x="2714451" y="2862978"/>
                    <a:pt x="2724942" y="2881211"/>
                    <a:pt x="2729837" y="2904002"/>
                  </a:cubicBezTo>
                  <a:cubicBezTo>
                    <a:pt x="2733334" y="2920577"/>
                    <a:pt x="2738230" y="2936738"/>
                    <a:pt x="2743474" y="2952899"/>
                  </a:cubicBezTo>
                  <a:cubicBezTo>
                    <a:pt x="2752567" y="2981077"/>
                    <a:pt x="2753965" y="3010085"/>
                    <a:pt x="2752217" y="3039919"/>
                  </a:cubicBezTo>
                  <a:cubicBezTo>
                    <a:pt x="2750119" y="3077213"/>
                    <a:pt x="2746972" y="3114923"/>
                    <a:pt x="2747671" y="3152218"/>
                  </a:cubicBezTo>
                  <a:cubicBezTo>
                    <a:pt x="2748370" y="3183711"/>
                    <a:pt x="2753266" y="3215618"/>
                    <a:pt x="2758162" y="3246697"/>
                  </a:cubicBezTo>
                  <a:cubicBezTo>
                    <a:pt x="2762358" y="3272802"/>
                    <a:pt x="2764106" y="3298494"/>
                    <a:pt x="2761658" y="3324602"/>
                  </a:cubicBezTo>
                  <a:cubicBezTo>
                    <a:pt x="2756413" y="3381786"/>
                    <a:pt x="2751169" y="3439385"/>
                    <a:pt x="2746273" y="3496570"/>
                  </a:cubicBezTo>
                  <a:cubicBezTo>
                    <a:pt x="2743125" y="3534693"/>
                    <a:pt x="2733334" y="3569916"/>
                    <a:pt x="2718297" y="3603481"/>
                  </a:cubicBezTo>
                  <a:cubicBezTo>
                    <a:pt x="2715150" y="3610526"/>
                    <a:pt x="2712003" y="3617985"/>
                    <a:pt x="2709904" y="3625443"/>
                  </a:cubicBezTo>
                  <a:cubicBezTo>
                    <a:pt x="2704309" y="3646577"/>
                    <a:pt x="2693119" y="3662738"/>
                    <a:pt x="2679482" y="3677656"/>
                  </a:cubicBezTo>
                  <a:cubicBezTo>
                    <a:pt x="2674236" y="3683872"/>
                    <a:pt x="2673187" y="3695474"/>
                    <a:pt x="2670739" y="3705005"/>
                  </a:cubicBezTo>
                  <a:cubicBezTo>
                    <a:pt x="2669691" y="3709149"/>
                    <a:pt x="2670739" y="3714536"/>
                    <a:pt x="2668992" y="3718265"/>
                  </a:cubicBezTo>
                  <a:cubicBezTo>
                    <a:pt x="2657802" y="3742300"/>
                    <a:pt x="2646261" y="3765920"/>
                    <a:pt x="2634722" y="3789540"/>
                  </a:cubicBezTo>
                  <a:cubicBezTo>
                    <a:pt x="2620385" y="3818546"/>
                    <a:pt x="2605698" y="3847553"/>
                    <a:pt x="2591360" y="3876561"/>
                  </a:cubicBezTo>
                  <a:cubicBezTo>
                    <a:pt x="2588213" y="3883604"/>
                    <a:pt x="2585066" y="3891063"/>
                    <a:pt x="2583667" y="3898522"/>
                  </a:cubicBezTo>
                  <a:cubicBezTo>
                    <a:pt x="2577722" y="3935817"/>
                    <a:pt x="2562686" y="3968139"/>
                    <a:pt x="2548698" y="4001290"/>
                  </a:cubicBezTo>
                  <a:cubicBezTo>
                    <a:pt x="2547299" y="4005020"/>
                    <a:pt x="2545202" y="4008749"/>
                    <a:pt x="2543104" y="4012063"/>
                  </a:cubicBezTo>
                  <a:cubicBezTo>
                    <a:pt x="2503238" y="4068420"/>
                    <a:pt x="2459178" y="4117732"/>
                    <a:pt x="2396934" y="4139280"/>
                  </a:cubicBezTo>
                  <a:cubicBezTo>
                    <a:pt x="2370008" y="4148396"/>
                    <a:pt x="2344131" y="4161656"/>
                    <a:pt x="2317554" y="4171602"/>
                  </a:cubicBezTo>
                  <a:cubicBezTo>
                    <a:pt x="2288181" y="4182790"/>
                    <a:pt x="2258107" y="4191493"/>
                    <a:pt x="2228734" y="4202681"/>
                  </a:cubicBezTo>
                  <a:cubicBezTo>
                    <a:pt x="2189568" y="4217184"/>
                    <a:pt x="2149005" y="4222571"/>
                    <a:pt x="2108441" y="4228372"/>
                  </a:cubicBezTo>
                  <a:cubicBezTo>
                    <a:pt x="2096901" y="4230030"/>
                    <a:pt x="2097309" y="4235761"/>
                    <a:pt x="2074171" y="4237488"/>
                  </a:cubicBezTo>
                  <a:cubicBezTo>
                    <a:pt x="2051033" y="4239216"/>
                    <a:pt x="2017988" y="4244533"/>
                    <a:pt x="1969615" y="4238732"/>
                  </a:cubicBezTo>
                  <a:cubicBezTo>
                    <a:pt x="1921242" y="4232931"/>
                    <a:pt x="1824202" y="4212627"/>
                    <a:pt x="1783929" y="4202681"/>
                  </a:cubicBezTo>
                  <a:cubicBezTo>
                    <a:pt x="1743657" y="4192735"/>
                    <a:pt x="1746163" y="4188592"/>
                    <a:pt x="1727980" y="4179061"/>
                  </a:cubicBezTo>
                  <a:cubicBezTo>
                    <a:pt x="1673079" y="4150883"/>
                    <a:pt x="1607454" y="4149433"/>
                    <a:pt x="1556283" y="4141765"/>
                  </a:cubicBezTo>
                  <a:lnTo>
                    <a:pt x="1508244" y="4136153"/>
                  </a:lnTo>
                  <a:lnTo>
                    <a:pt x="1508437" y="4137155"/>
                  </a:lnTo>
                  <a:cubicBezTo>
                    <a:pt x="1559530" y="4523582"/>
                    <a:pt x="1328507" y="4894281"/>
                    <a:pt x="1742790" y="5306824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3557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225" name="Freeform: Shape 1224">
              <a:extLst>
                <a:ext uri="{FF2B5EF4-FFF2-40B4-BE49-F238E27FC236}">
                  <a16:creationId xmlns:a16="http://schemas.microsoft.com/office/drawing/2014/main" id="{63F4A4A9-FB9F-4B3D-A484-AB76E4FD0F18}"/>
                </a:ext>
              </a:extLst>
            </p:cNvPr>
            <p:cNvSpPr/>
            <p:nvPr/>
          </p:nvSpPr>
          <p:spPr>
            <a:xfrm rot="6363401" flipH="1">
              <a:off x="12028492" y="1138988"/>
              <a:ext cx="257987" cy="498287"/>
            </a:xfrm>
            <a:custGeom>
              <a:avLst/>
              <a:gdLst>
                <a:gd name="connsiteX0" fmla="*/ 1742790 w 2762777"/>
                <a:gd name="connsiteY0" fmla="*/ 5306824 h 5336146"/>
                <a:gd name="connsiteX1" fmla="*/ 1662667 w 2762777"/>
                <a:gd name="connsiteY1" fmla="*/ 5336146 h 5336146"/>
                <a:gd name="connsiteX2" fmla="*/ 1459094 w 2762777"/>
                <a:gd name="connsiteY2" fmla="*/ 4161769 h 5336146"/>
                <a:gd name="connsiteX3" fmla="*/ 1453446 w 2762777"/>
                <a:gd name="connsiteY3" fmla="*/ 4133171 h 5336146"/>
                <a:gd name="connsiteX4" fmla="*/ 1420953 w 2762777"/>
                <a:gd name="connsiteY4" fmla="*/ 4133063 h 5336146"/>
                <a:gd name="connsiteX5" fmla="*/ 1330034 w 2762777"/>
                <a:gd name="connsiteY5" fmla="*/ 4162071 h 5336146"/>
                <a:gd name="connsiteX6" fmla="*/ 1201698 w 2762777"/>
                <a:gd name="connsiteY6" fmla="*/ 4196879 h 5336146"/>
                <a:gd name="connsiteX7" fmla="*/ 1168478 w 2762777"/>
                <a:gd name="connsiteY7" fmla="*/ 4209724 h 5336146"/>
                <a:gd name="connsiteX8" fmla="*/ 1097492 w 2762777"/>
                <a:gd name="connsiteY8" fmla="*/ 4236660 h 5336146"/>
                <a:gd name="connsiteX9" fmla="*/ 1039094 w 2762777"/>
                <a:gd name="connsiteY9" fmla="*/ 4265253 h 5336146"/>
                <a:gd name="connsiteX10" fmla="*/ 963211 w 2762777"/>
                <a:gd name="connsiteY10" fmla="*/ 4283900 h 5336146"/>
                <a:gd name="connsiteX11" fmla="*/ 919500 w 2762777"/>
                <a:gd name="connsiteY11" fmla="*/ 4294673 h 5336146"/>
                <a:gd name="connsiteX12" fmla="*/ 830680 w 2762777"/>
                <a:gd name="connsiteY12" fmla="*/ 4317879 h 5336146"/>
                <a:gd name="connsiteX13" fmla="*/ 724723 w 2762777"/>
                <a:gd name="connsiteY13" fmla="*/ 4344813 h 5336146"/>
                <a:gd name="connsiteX14" fmla="*/ 619468 w 2762777"/>
                <a:gd name="connsiteY14" fmla="*/ 4347301 h 5336146"/>
                <a:gd name="connsiteX15" fmla="*/ 489034 w 2762777"/>
                <a:gd name="connsiteY15" fmla="*/ 4325753 h 5336146"/>
                <a:gd name="connsiteX16" fmla="*/ 387974 w 2762777"/>
                <a:gd name="connsiteY16" fmla="*/ 4282243 h 5336146"/>
                <a:gd name="connsiteX17" fmla="*/ 379232 w 2762777"/>
                <a:gd name="connsiteY17" fmla="*/ 4277685 h 5336146"/>
                <a:gd name="connsiteX18" fmla="*/ 277123 w 2762777"/>
                <a:gd name="connsiteY18" fmla="*/ 4193564 h 5336146"/>
                <a:gd name="connsiteX19" fmla="*/ 207535 w 2762777"/>
                <a:gd name="connsiteY19" fmla="*/ 4123532 h 5336146"/>
                <a:gd name="connsiteX20" fmla="*/ 181308 w 2762777"/>
                <a:gd name="connsiteY20" fmla="*/ 4082509 h 5336146"/>
                <a:gd name="connsiteX21" fmla="*/ 127806 w 2762777"/>
                <a:gd name="connsiteY21" fmla="*/ 3949077 h 5336146"/>
                <a:gd name="connsiteX22" fmla="*/ 99131 w 2762777"/>
                <a:gd name="connsiteY22" fmla="*/ 3877803 h 5336146"/>
                <a:gd name="connsiteX23" fmla="*/ 72206 w 2762777"/>
                <a:gd name="connsiteY23" fmla="*/ 3745615 h 5336146"/>
                <a:gd name="connsiteX24" fmla="*/ 68360 w 2762777"/>
                <a:gd name="connsiteY24" fmla="*/ 3715779 h 5336146"/>
                <a:gd name="connsiteX25" fmla="*/ 43880 w 2762777"/>
                <a:gd name="connsiteY25" fmla="*/ 3600995 h 5336146"/>
                <a:gd name="connsiteX26" fmla="*/ 14507 w 2762777"/>
                <a:gd name="connsiteY26" fmla="*/ 3539666 h 5336146"/>
                <a:gd name="connsiteX27" fmla="*/ 868 w 2762777"/>
                <a:gd name="connsiteY27" fmla="*/ 3465492 h 5336146"/>
                <a:gd name="connsiteX28" fmla="*/ 14157 w 2762777"/>
                <a:gd name="connsiteY28" fmla="*/ 3397947 h 5336146"/>
                <a:gd name="connsiteX29" fmla="*/ 27794 w 2762777"/>
                <a:gd name="connsiteY29" fmla="*/ 3287722 h 5336146"/>
                <a:gd name="connsiteX30" fmla="*/ 32691 w 2762777"/>
                <a:gd name="connsiteY30" fmla="*/ 3166721 h 5336146"/>
                <a:gd name="connsiteX31" fmla="*/ 50874 w 2762777"/>
                <a:gd name="connsiteY31" fmla="*/ 3091717 h 5336146"/>
                <a:gd name="connsiteX32" fmla="*/ 85144 w 2762777"/>
                <a:gd name="connsiteY32" fmla="*/ 2991022 h 5336146"/>
                <a:gd name="connsiteX33" fmla="*/ 90389 w 2762777"/>
                <a:gd name="connsiteY33" fmla="*/ 2839773 h 5336146"/>
                <a:gd name="connsiteX34" fmla="*/ 85844 w 2762777"/>
                <a:gd name="connsiteY34" fmla="*/ 2785902 h 5336146"/>
                <a:gd name="connsiteX35" fmla="*/ 91788 w 2762777"/>
                <a:gd name="connsiteY35" fmla="*/ 2690179 h 5336146"/>
                <a:gd name="connsiteX36" fmla="*/ 104377 w 2762777"/>
                <a:gd name="connsiteY36" fmla="*/ 2634237 h 5336146"/>
                <a:gd name="connsiteX37" fmla="*/ 121860 w 2762777"/>
                <a:gd name="connsiteY37" fmla="*/ 2572080 h 5336146"/>
                <a:gd name="connsiteX38" fmla="*/ 153333 w 2762777"/>
                <a:gd name="connsiteY38" fmla="*/ 2516967 h 5336146"/>
                <a:gd name="connsiteX39" fmla="*/ 190050 w 2762777"/>
                <a:gd name="connsiteY39" fmla="*/ 2457296 h 5336146"/>
                <a:gd name="connsiteX40" fmla="*/ 226069 w 2762777"/>
                <a:gd name="connsiteY40" fmla="*/ 2366545 h 5336146"/>
                <a:gd name="connsiteX41" fmla="*/ 241804 w 2762777"/>
                <a:gd name="connsiteY41" fmla="*/ 2279111 h 5336146"/>
                <a:gd name="connsiteX42" fmla="*/ 286565 w 2762777"/>
                <a:gd name="connsiteY42" fmla="*/ 2158111 h 5336146"/>
                <a:gd name="connsiteX43" fmla="*/ 307546 w 2762777"/>
                <a:gd name="connsiteY43" fmla="*/ 2133662 h 5336146"/>
                <a:gd name="connsiteX44" fmla="*/ 337269 w 2762777"/>
                <a:gd name="connsiteY44" fmla="*/ 2099268 h 5336146"/>
                <a:gd name="connsiteX45" fmla="*/ 357901 w 2762777"/>
                <a:gd name="connsiteY45" fmla="*/ 2075233 h 5336146"/>
                <a:gd name="connsiteX46" fmla="*/ 410005 w 2762777"/>
                <a:gd name="connsiteY46" fmla="*/ 1999815 h 5336146"/>
                <a:gd name="connsiteX47" fmla="*/ 447771 w 2762777"/>
                <a:gd name="connsiteY47" fmla="*/ 1947605 h 5336146"/>
                <a:gd name="connsiteX48" fmla="*/ 533095 w 2762777"/>
                <a:gd name="connsiteY48" fmla="*/ 1868043 h 5336146"/>
                <a:gd name="connsiteX49" fmla="*/ 559322 w 2762777"/>
                <a:gd name="connsiteY49" fmla="*/ 1815415 h 5336146"/>
                <a:gd name="connsiteX50" fmla="*/ 577156 w 2762777"/>
                <a:gd name="connsiteY50" fmla="*/ 1750772 h 5336146"/>
                <a:gd name="connsiteX51" fmla="*/ 629259 w 2762777"/>
                <a:gd name="connsiteY51" fmla="*/ 1660022 h 5336146"/>
                <a:gd name="connsiteX52" fmla="*/ 689754 w 2762777"/>
                <a:gd name="connsiteY52" fmla="*/ 1580045 h 5336146"/>
                <a:gd name="connsiteX53" fmla="*/ 708638 w 2762777"/>
                <a:gd name="connsiteY53" fmla="*/ 1540679 h 5336146"/>
                <a:gd name="connsiteX54" fmla="*/ 826134 w 2762777"/>
                <a:gd name="connsiteY54" fmla="*/ 1402689 h 5336146"/>
                <a:gd name="connsiteX55" fmla="*/ 857255 w 2762777"/>
                <a:gd name="connsiteY55" fmla="*/ 1379069 h 5336146"/>
                <a:gd name="connsiteX56" fmla="*/ 933488 w 2762777"/>
                <a:gd name="connsiteY56" fmla="*/ 1329757 h 5336146"/>
                <a:gd name="connsiteX57" fmla="*/ 1059025 w 2762777"/>
                <a:gd name="connsiteY57" fmla="*/ 1253511 h 5336146"/>
                <a:gd name="connsiteX58" fmla="*/ 1105884 w 2762777"/>
                <a:gd name="connsiteY58" fmla="*/ 1188454 h 5336146"/>
                <a:gd name="connsiteX59" fmla="*/ 1128265 w 2762777"/>
                <a:gd name="connsiteY59" fmla="*/ 1061652 h 5336146"/>
                <a:gd name="connsiteX60" fmla="*/ 1121969 w 2762777"/>
                <a:gd name="connsiteY60" fmla="*/ 950183 h 5336146"/>
                <a:gd name="connsiteX61" fmla="*/ 1121270 w 2762777"/>
                <a:gd name="connsiteY61" fmla="*/ 897555 h 5336146"/>
                <a:gd name="connsiteX62" fmla="*/ 1116724 w 2762777"/>
                <a:gd name="connsiteY62" fmla="*/ 795203 h 5336146"/>
                <a:gd name="connsiteX63" fmla="*/ 1114276 w 2762777"/>
                <a:gd name="connsiteY63" fmla="*/ 742576 h 5336146"/>
                <a:gd name="connsiteX64" fmla="*/ 1110430 w 2762777"/>
                <a:gd name="connsiteY64" fmla="*/ 654726 h 5336146"/>
                <a:gd name="connsiteX65" fmla="*/ 1110080 w 2762777"/>
                <a:gd name="connsiteY65" fmla="*/ 525853 h 5336146"/>
                <a:gd name="connsiteX66" fmla="*/ 1109731 w 2762777"/>
                <a:gd name="connsiteY66" fmla="*/ 371702 h 5336146"/>
                <a:gd name="connsiteX67" fmla="*/ 1115675 w 2762777"/>
                <a:gd name="connsiteY67" fmla="*/ 225425 h 5336146"/>
                <a:gd name="connsiteX68" fmla="*/ 1099939 w 2762777"/>
                <a:gd name="connsiteY68" fmla="*/ 87021 h 5336146"/>
                <a:gd name="connsiteX69" fmla="*/ 1077560 w 2762777"/>
                <a:gd name="connsiteY69" fmla="*/ 29835 h 5336146"/>
                <a:gd name="connsiteX70" fmla="*/ 1067069 w 2762777"/>
                <a:gd name="connsiteY70" fmla="*/ 0 h 5336146"/>
                <a:gd name="connsiteX71" fmla="*/ 1068118 w 2762777"/>
                <a:gd name="connsiteY71" fmla="*/ 0 h 5336146"/>
                <a:gd name="connsiteX72" fmla="*/ 1111829 w 2762777"/>
                <a:gd name="connsiteY72" fmla="*/ 84120 h 5336146"/>
                <a:gd name="connsiteX73" fmla="*/ 1131412 w 2762777"/>
                <a:gd name="connsiteY73" fmla="*/ 183986 h 5336146"/>
                <a:gd name="connsiteX74" fmla="*/ 1144000 w 2762777"/>
                <a:gd name="connsiteY74" fmla="*/ 404439 h 5336146"/>
                <a:gd name="connsiteX75" fmla="*/ 1149944 w 2762777"/>
                <a:gd name="connsiteY75" fmla="*/ 534555 h 5336146"/>
                <a:gd name="connsiteX76" fmla="*/ 1161834 w 2762777"/>
                <a:gd name="connsiteY76" fmla="*/ 631935 h 5336146"/>
                <a:gd name="connsiteX77" fmla="*/ 1168478 w 2762777"/>
                <a:gd name="connsiteY77" fmla="*/ 700724 h 5336146"/>
                <a:gd name="connsiteX78" fmla="*/ 1181067 w 2762777"/>
                <a:gd name="connsiteY78" fmla="*/ 788572 h 5336146"/>
                <a:gd name="connsiteX79" fmla="*/ 1205895 w 2762777"/>
                <a:gd name="connsiteY79" fmla="*/ 893412 h 5336146"/>
                <a:gd name="connsiteX80" fmla="*/ 1210091 w 2762777"/>
                <a:gd name="connsiteY80" fmla="*/ 924075 h 5336146"/>
                <a:gd name="connsiteX81" fmla="*/ 1219532 w 2762777"/>
                <a:gd name="connsiteY81" fmla="*/ 959713 h 5336146"/>
                <a:gd name="connsiteX82" fmla="*/ 1271286 w 2762777"/>
                <a:gd name="connsiteY82" fmla="*/ 1101432 h 5336146"/>
                <a:gd name="connsiteX83" fmla="*/ 1335979 w 2762777"/>
                <a:gd name="connsiteY83" fmla="*/ 1183480 h 5336146"/>
                <a:gd name="connsiteX84" fmla="*/ 1351016 w 2762777"/>
                <a:gd name="connsiteY84" fmla="*/ 1193011 h 5336146"/>
                <a:gd name="connsiteX85" fmla="*/ 1445781 w 2762777"/>
                <a:gd name="connsiteY85" fmla="*/ 1222017 h 5336146"/>
                <a:gd name="connsiteX86" fmla="*/ 1462217 w 2762777"/>
                <a:gd name="connsiteY86" fmla="*/ 1226576 h 5336146"/>
                <a:gd name="connsiteX87" fmla="*/ 1572369 w 2762777"/>
                <a:gd name="connsiteY87" fmla="*/ 1244394 h 5336146"/>
                <a:gd name="connsiteX88" fmla="*/ 1591252 w 2762777"/>
                <a:gd name="connsiteY88" fmla="*/ 1252267 h 5336146"/>
                <a:gd name="connsiteX89" fmla="*/ 1596846 w 2762777"/>
                <a:gd name="connsiteY89" fmla="*/ 1255583 h 5336146"/>
                <a:gd name="connsiteX90" fmla="*/ 1644055 w 2762777"/>
                <a:gd name="connsiteY90" fmla="*/ 1272573 h 5336146"/>
                <a:gd name="connsiteX91" fmla="*/ 1689514 w 2762777"/>
                <a:gd name="connsiteY91" fmla="*/ 1301995 h 5336146"/>
                <a:gd name="connsiteX92" fmla="*/ 1742318 w 2762777"/>
                <a:gd name="connsiteY92" fmla="*/ 1332244 h 5336146"/>
                <a:gd name="connsiteX93" fmla="*/ 1844776 w 2762777"/>
                <a:gd name="connsiteY93" fmla="*/ 1407247 h 5336146"/>
                <a:gd name="connsiteX94" fmla="*/ 1869254 w 2762777"/>
                <a:gd name="connsiteY94" fmla="*/ 1447028 h 5336146"/>
                <a:gd name="connsiteX95" fmla="*/ 1962621 w 2762777"/>
                <a:gd name="connsiteY95" fmla="*/ 1531148 h 5336146"/>
                <a:gd name="connsiteX96" fmla="*/ 2015074 w 2762777"/>
                <a:gd name="connsiteY96" fmla="*/ 1575487 h 5336146"/>
                <a:gd name="connsiteX97" fmla="*/ 2071374 w 2762777"/>
                <a:gd name="connsiteY97" fmla="*/ 1643860 h 5336146"/>
                <a:gd name="connsiteX98" fmla="*/ 2133268 w 2762777"/>
                <a:gd name="connsiteY98" fmla="*/ 1705189 h 5336146"/>
                <a:gd name="connsiteX99" fmla="*/ 2188170 w 2762777"/>
                <a:gd name="connsiteY99" fmla="*/ 1764032 h 5336146"/>
                <a:gd name="connsiteX100" fmla="*/ 2222440 w 2762777"/>
                <a:gd name="connsiteY100" fmla="*/ 1847737 h 5336146"/>
                <a:gd name="connsiteX101" fmla="*/ 2285384 w 2762777"/>
                <a:gd name="connsiteY101" fmla="*/ 1957964 h 5336146"/>
                <a:gd name="connsiteX102" fmla="*/ 2308812 w 2762777"/>
                <a:gd name="connsiteY102" fmla="*/ 1973295 h 5336146"/>
                <a:gd name="connsiteX103" fmla="*/ 2377001 w 2762777"/>
                <a:gd name="connsiteY103" fmla="*/ 2049127 h 5336146"/>
                <a:gd name="connsiteX104" fmla="*/ 2409522 w 2762777"/>
                <a:gd name="connsiteY104" fmla="*/ 2155210 h 5336146"/>
                <a:gd name="connsiteX105" fmla="*/ 2427706 w 2762777"/>
                <a:gd name="connsiteY105" fmla="*/ 2248446 h 5336146"/>
                <a:gd name="connsiteX106" fmla="*/ 2468269 w 2762777"/>
                <a:gd name="connsiteY106" fmla="*/ 2335467 h 5336146"/>
                <a:gd name="connsiteX107" fmla="*/ 2563385 w 2762777"/>
                <a:gd name="connsiteY107" fmla="*/ 2474700 h 5336146"/>
                <a:gd name="connsiteX108" fmla="*/ 2578772 w 2762777"/>
                <a:gd name="connsiteY108" fmla="*/ 2502049 h 5336146"/>
                <a:gd name="connsiteX109" fmla="*/ 2616537 w 2762777"/>
                <a:gd name="connsiteY109" fmla="*/ 2576638 h 5336146"/>
                <a:gd name="connsiteX110" fmla="*/ 2650458 w 2762777"/>
                <a:gd name="connsiteY110" fmla="*/ 2703025 h 5336146"/>
                <a:gd name="connsiteX111" fmla="*/ 2702911 w 2762777"/>
                <a:gd name="connsiteY111" fmla="*/ 2844330 h 5336146"/>
                <a:gd name="connsiteX112" fmla="*/ 2729837 w 2762777"/>
                <a:gd name="connsiteY112" fmla="*/ 2904002 h 5336146"/>
                <a:gd name="connsiteX113" fmla="*/ 2743474 w 2762777"/>
                <a:gd name="connsiteY113" fmla="*/ 2952899 h 5336146"/>
                <a:gd name="connsiteX114" fmla="*/ 2752217 w 2762777"/>
                <a:gd name="connsiteY114" fmla="*/ 3039919 h 5336146"/>
                <a:gd name="connsiteX115" fmla="*/ 2747671 w 2762777"/>
                <a:gd name="connsiteY115" fmla="*/ 3152218 h 5336146"/>
                <a:gd name="connsiteX116" fmla="*/ 2758162 w 2762777"/>
                <a:gd name="connsiteY116" fmla="*/ 3246697 h 5336146"/>
                <a:gd name="connsiteX117" fmla="*/ 2761658 w 2762777"/>
                <a:gd name="connsiteY117" fmla="*/ 3324602 h 5336146"/>
                <a:gd name="connsiteX118" fmla="*/ 2746273 w 2762777"/>
                <a:gd name="connsiteY118" fmla="*/ 3496570 h 5336146"/>
                <a:gd name="connsiteX119" fmla="*/ 2718297 w 2762777"/>
                <a:gd name="connsiteY119" fmla="*/ 3603481 h 5336146"/>
                <a:gd name="connsiteX120" fmla="*/ 2709904 w 2762777"/>
                <a:gd name="connsiteY120" fmla="*/ 3625443 h 5336146"/>
                <a:gd name="connsiteX121" fmla="*/ 2679482 w 2762777"/>
                <a:gd name="connsiteY121" fmla="*/ 3677656 h 5336146"/>
                <a:gd name="connsiteX122" fmla="*/ 2670739 w 2762777"/>
                <a:gd name="connsiteY122" fmla="*/ 3705005 h 5336146"/>
                <a:gd name="connsiteX123" fmla="*/ 2668992 w 2762777"/>
                <a:gd name="connsiteY123" fmla="*/ 3718265 h 5336146"/>
                <a:gd name="connsiteX124" fmla="*/ 2634722 w 2762777"/>
                <a:gd name="connsiteY124" fmla="*/ 3789540 h 5336146"/>
                <a:gd name="connsiteX125" fmla="*/ 2591360 w 2762777"/>
                <a:gd name="connsiteY125" fmla="*/ 3876561 h 5336146"/>
                <a:gd name="connsiteX126" fmla="*/ 2583667 w 2762777"/>
                <a:gd name="connsiteY126" fmla="*/ 3898522 h 5336146"/>
                <a:gd name="connsiteX127" fmla="*/ 2548698 w 2762777"/>
                <a:gd name="connsiteY127" fmla="*/ 4001290 h 5336146"/>
                <a:gd name="connsiteX128" fmla="*/ 2543104 w 2762777"/>
                <a:gd name="connsiteY128" fmla="*/ 4012063 h 5336146"/>
                <a:gd name="connsiteX129" fmla="*/ 2396934 w 2762777"/>
                <a:gd name="connsiteY129" fmla="*/ 4139280 h 5336146"/>
                <a:gd name="connsiteX130" fmla="*/ 2317554 w 2762777"/>
                <a:gd name="connsiteY130" fmla="*/ 4171602 h 5336146"/>
                <a:gd name="connsiteX131" fmla="*/ 2228734 w 2762777"/>
                <a:gd name="connsiteY131" fmla="*/ 4202681 h 5336146"/>
                <a:gd name="connsiteX132" fmla="*/ 2108441 w 2762777"/>
                <a:gd name="connsiteY132" fmla="*/ 4228372 h 5336146"/>
                <a:gd name="connsiteX133" fmla="*/ 2074171 w 2762777"/>
                <a:gd name="connsiteY133" fmla="*/ 4237488 h 5336146"/>
                <a:gd name="connsiteX134" fmla="*/ 1969615 w 2762777"/>
                <a:gd name="connsiteY134" fmla="*/ 4238732 h 5336146"/>
                <a:gd name="connsiteX135" fmla="*/ 1783929 w 2762777"/>
                <a:gd name="connsiteY135" fmla="*/ 4202681 h 5336146"/>
                <a:gd name="connsiteX136" fmla="*/ 1727980 w 2762777"/>
                <a:gd name="connsiteY136" fmla="*/ 4179061 h 5336146"/>
                <a:gd name="connsiteX137" fmla="*/ 1556283 w 2762777"/>
                <a:gd name="connsiteY137" fmla="*/ 4141765 h 5336146"/>
                <a:gd name="connsiteX138" fmla="*/ 1508244 w 2762777"/>
                <a:gd name="connsiteY138" fmla="*/ 4136153 h 5336146"/>
                <a:gd name="connsiteX139" fmla="*/ 1508437 w 2762777"/>
                <a:gd name="connsiteY139" fmla="*/ 4137155 h 5336146"/>
                <a:gd name="connsiteX140" fmla="*/ 1742790 w 2762777"/>
                <a:gd name="connsiteY140" fmla="*/ 5306824 h 5336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</a:cxnLst>
              <a:rect l="l" t="t" r="r" b="b"/>
              <a:pathLst>
                <a:path w="2762777" h="5336146">
                  <a:moveTo>
                    <a:pt x="1742790" y="5306824"/>
                  </a:moveTo>
                  <a:lnTo>
                    <a:pt x="1662667" y="5336146"/>
                  </a:lnTo>
                  <a:cubicBezTo>
                    <a:pt x="1217650" y="4841093"/>
                    <a:pt x="1514360" y="4577191"/>
                    <a:pt x="1459094" y="4161769"/>
                  </a:cubicBezTo>
                  <a:lnTo>
                    <a:pt x="1453446" y="4133171"/>
                  </a:lnTo>
                  <a:lnTo>
                    <a:pt x="1420953" y="4133063"/>
                  </a:lnTo>
                  <a:cubicBezTo>
                    <a:pt x="1383245" y="4136448"/>
                    <a:pt x="1366577" y="4151435"/>
                    <a:pt x="1330034" y="4162071"/>
                  </a:cubicBezTo>
                  <a:cubicBezTo>
                    <a:pt x="1293491" y="4172707"/>
                    <a:pt x="1228624" y="4188937"/>
                    <a:pt x="1201698" y="4196879"/>
                  </a:cubicBezTo>
                  <a:cubicBezTo>
                    <a:pt x="1174773" y="4204821"/>
                    <a:pt x="1179668" y="4205582"/>
                    <a:pt x="1168478" y="4209724"/>
                  </a:cubicBezTo>
                  <a:cubicBezTo>
                    <a:pt x="1145048" y="4218842"/>
                    <a:pt x="1119056" y="4227405"/>
                    <a:pt x="1097492" y="4236660"/>
                  </a:cubicBezTo>
                  <a:cubicBezTo>
                    <a:pt x="1075928" y="4245915"/>
                    <a:pt x="1061473" y="4257379"/>
                    <a:pt x="1039094" y="4265253"/>
                  </a:cubicBezTo>
                  <a:cubicBezTo>
                    <a:pt x="1016713" y="4273127"/>
                    <a:pt x="988738" y="4277685"/>
                    <a:pt x="963211" y="4283900"/>
                  </a:cubicBezTo>
                  <a:lnTo>
                    <a:pt x="919500" y="4294673"/>
                  </a:lnTo>
                  <a:lnTo>
                    <a:pt x="830680" y="4317879"/>
                  </a:lnTo>
                  <a:cubicBezTo>
                    <a:pt x="798217" y="4326236"/>
                    <a:pt x="761092" y="4342327"/>
                    <a:pt x="724723" y="4344813"/>
                  </a:cubicBezTo>
                  <a:cubicBezTo>
                    <a:pt x="689755" y="4347715"/>
                    <a:pt x="654437" y="4348958"/>
                    <a:pt x="619468" y="4347301"/>
                  </a:cubicBezTo>
                  <a:cubicBezTo>
                    <a:pt x="575407" y="4345229"/>
                    <a:pt x="532045" y="4340671"/>
                    <a:pt x="489034" y="4325753"/>
                  </a:cubicBezTo>
                  <a:cubicBezTo>
                    <a:pt x="454414" y="4313735"/>
                    <a:pt x="421195" y="4298403"/>
                    <a:pt x="387974" y="4282243"/>
                  </a:cubicBezTo>
                  <a:cubicBezTo>
                    <a:pt x="384827" y="4280999"/>
                    <a:pt x="381680" y="4279755"/>
                    <a:pt x="379232" y="4277685"/>
                  </a:cubicBezTo>
                  <a:cubicBezTo>
                    <a:pt x="345312" y="4249921"/>
                    <a:pt x="311393" y="4221327"/>
                    <a:pt x="277123" y="4193564"/>
                  </a:cubicBezTo>
                  <a:cubicBezTo>
                    <a:pt x="251596" y="4173259"/>
                    <a:pt x="227467" y="4151296"/>
                    <a:pt x="207535" y="4123532"/>
                  </a:cubicBezTo>
                  <a:cubicBezTo>
                    <a:pt x="198093" y="4110687"/>
                    <a:pt x="187602" y="4097427"/>
                    <a:pt x="181308" y="4082509"/>
                  </a:cubicBezTo>
                  <a:cubicBezTo>
                    <a:pt x="162425" y="4038584"/>
                    <a:pt x="145640" y="3993416"/>
                    <a:pt x="127806" y="3949077"/>
                  </a:cubicBezTo>
                  <a:cubicBezTo>
                    <a:pt x="118364" y="3925458"/>
                    <a:pt x="109971" y="3901009"/>
                    <a:pt x="99131" y="3877803"/>
                  </a:cubicBezTo>
                  <a:cubicBezTo>
                    <a:pt x="79898" y="3836365"/>
                    <a:pt x="64512" y="3794513"/>
                    <a:pt x="72206" y="3745615"/>
                  </a:cubicBezTo>
                  <a:cubicBezTo>
                    <a:pt x="73604" y="3736084"/>
                    <a:pt x="70457" y="3725724"/>
                    <a:pt x="68360" y="3715779"/>
                  </a:cubicBezTo>
                  <a:cubicBezTo>
                    <a:pt x="60666" y="3677242"/>
                    <a:pt x="54371" y="3638290"/>
                    <a:pt x="43880" y="3600995"/>
                  </a:cubicBezTo>
                  <a:cubicBezTo>
                    <a:pt x="37586" y="3579033"/>
                    <a:pt x="24298" y="3559972"/>
                    <a:pt x="14507" y="3539666"/>
                  </a:cubicBezTo>
                  <a:cubicBezTo>
                    <a:pt x="3317" y="3516461"/>
                    <a:pt x="-2278" y="3491598"/>
                    <a:pt x="868" y="3465492"/>
                  </a:cubicBezTo>
                  <a:cubicBezTo>
                    <a:pt x="3667" y="3442700"/>
                    <a:pt x="7163" y="3419080"/>
                    <a:pt x="14157" y="3397947"/>
                  </a:cubicBezTo>
                  <a:cubicBezTo>
                    <a:pt x="26047" y="3362310"/>
                    <a:pt x="27794" y="3325430"/>
                    <a:pt x="27794" y="3287722"/>
                  </a:cubicBezTo>
                  <a:cubicBezTo>
                    <a:pt x="28145" y="3247525"/>
                    <a:pt x="28494" y="3206502"/>
                    <a:pt x="32691" y="3166721"/>
                  </a:cubicBezTo>
                  <a:cubicBezTo>
                    <a:pt x="35138" y="3141029"/>
                    <a:pt x="43532" y="3116166"/>
                    <a:pt x="50874" y="3091717"/>
                  </a:cubicBezTo>
                  <a:cubicBezTo>
                    <a:pt x="61715" y="3057738"/>
                    <a:pt x="77102" y="3025416"/>
                    <a:pt x="85144" y="2991022"/>
                  </a:cubicBezTo>
                  <a:cubicBezTo>
                    <a:pt x="96683" y="2941711"/>
                    <a:pt x="99831" y="2890741"/>
                    <a:pt x="90389" y="2839773"/>
                  </a:cubicBezTo>
                  <a:cubicBezTo>
                    <a:pt x="86892" y="2822368"/>
                    <a:pt x="85494" y="2803721"/>
                    <a:pt x="85844" y="2785902"/>
                  </a:cubicBezTo>
                  <a:cubicBezTo>
                    <a:pt x="86543" y="2753994"/>
                    <a:pt x="88291" y="2721674"/>
                    <a:pt x="91788" y="2690179"/>
                  </a:cubicBezTo>
                  <a:cubicBezTo>
                    <a:pt x="93886" y="2671117"/>
                    <a:pt x="99831" y="2652884"/>
                    <a:pt x="104377" y="2634237"/>
                  </a:cubicBezTo>
                  <a:cubicBezTo>
                    <a:pt x="109972" y="2613518"/>
                    <a:pt x="113819" y="2591556"/>
                    <a:pt x="121860" y="2572080"/>
                  </a:cubicBezTo>
                  <a:cubicBezTo>
                    <a:pt x="130254" y="2552604"/>
                    <a:pt x="142493" y="2534785"/>
                    <a:pt x="153333" y="2516967"/>
                  </a:cubicBezTo>
                  <a:cubicBezTo>
                    <a:pt x="165573" y="2497077"/>
                    <a:pt x="180259" y="2478845"/>
                    <a:pt x="190050" y="2457296"/>
                  </a:cubicBezTo>
                  <a:cubicBezTo>
                    <a:pt x="203339" y="2428289"/>
                    <a:pt x="220473" y="2400525"/>
                    <a:pt x="226069" y="2366545"/>
                  </a:cubicBezTo>
                  <a:cubicBezTo>
                    <a:pt x="230964" y="2337539"/>
                    <a:pt x="235859" y="2308117"/>
                    <a:pt x="241804" y="2279111"/>
                  </a:cubicBezTo>
                  <a:cubicBezTo>
                    <a:pt x="250897" y="2236014"/>
                    <a:pt x="269430" y="2197477"/>
                    <a:pt x="286565" y="2158111"/>
                  </a:cubicBezTo>
                  <a:cubicBezTo>
                    <a:pt x="290761" y="2148165"/>
                    <a:pt x="299852" y="2141122"/>
                    <a:pt x="307546" y="2133662"/>
                  </a:cubicBezTo>
                  <a:cubicBezTo>
                    <a:pt x="318036" y="2122888"/>
                    <a:pt x="331325" y="2117086"/>
                    <a:pt x="337269" y="2099268"/>
                  </a:cubicBezTo>
                  <a:cubicBezTo>
                    <a:pt x="340416" y="2089323"/>
                    <a:pt x="350558" y="2082694"/>
                    <a:pt x="357901" y="2075233"/>
                  </a:cubicBezTo>
                  <a:cubicBezTo>
                    <a:pt x="379232" y="2053686"/>
                    <a:pt x="394269" y="2026751"/>
                    <a:pt x="410005" y="1999815"/>
                  </a:cubicBezTo>
                  <a:cubicBezTo>
                    <a:pt x="420845" y="1981169"/>
                    <a:pt x="430986" y="1961693"/>
                    <a:pt x="447771" y="1947605"/>
                  </a:cubicBezTo>
                  <a:cubicBezTo>
                    <a:pt x="477494" y="1923154"/>
                    <a:pt x="505120" y="1895392"/>
                    <a:pt x="533095" y="1868043"/>
                  </a:cubicBezTo>
                  <a:cubicBezTo>
                    <a:pt x="547082" y="1854367"/>
                    <a:pt x="554075" y="1835306"/>
                    <a:pt x="559322" y="1815415"/>
                  </a:cubicBezTo>
                  <a:cubicBezTo>
                    <a:pt x="564916" y="1793867"/>
                    <a:pt x="570512" y="1772319"/>
                    <a:pt x="577156" y="1750772"/>
                  </a:cubicBezTo>
                  <a:cubicBezTo>
                    <a:pt x="587646" y="1715549"/>
                    <a:pt x="608627" y="1688199"/>
                    <a:pt x="629259" y="1660022"/>
                  </a:cubicBezTo>
                  <a:cubicBezTo>
                    <a:pt x="648492" y="1632257"/>
                    <a:pt x="670172" y="1607394"/>
                    <a:pt x="689754" y="1580045"/>
                  </a:cubicBezTo>
                  <a:cubicBezTo>
                    <a:pt x="697797" y="1568443"/>
                    <a:pt x="704092" y="1554768"/>
                    <a:pt x="708638" y="1540679"/>
                  </a:cubicBezTo>
                  <a:cubicBezTo>
                    <a:pt x="730320" y="1473964"/>
                    <a:pt x="771232" y="1430453"/>
                    <a:pt x="826134" y="1402689"/>
                  </a:cubicBezTo>
                  <a:cubicBezTo>
                    <a:pt x="837324" y="1397302"/>
                    <a:pt x="847114" y="1387357"/>
                    <a:pt x="857255" y="1379069"/>
                  </a:cubicBezTo>
                  <a:cubicBezTo>
                    <a:pt x="881034" y="1359594"/>
                    <a:pt x="905513" y="1340946"/>
                    <a:pt x="933488" y="1329757"/>
                  </a:cubicBezTo>
                  <a:cubicBezTo>
                    <a:pt x="978248" y="1311524"/>
                    <a:pt x="1021259" y="1287904"/>
                    <a:pt x="1059025" y="1253511"/>
                  </a:cubicBezTo>
                  <a:cubicBezTo>
                    <a:pt x="1078609" y="1235693"/>
                    <a:pt x="1092946" y="1212902"/>
                    <a:pt x="1105884" y="1188454"/>
                  </a:cubicBezTo>
                  <a:cubicBezTo>
                    <a:pt x="1126516" y="1149501"/>
                    <a:pt x="1125817" y="1105162"/>
                    <a:pt x="1128265" y="1061652"/>
                  </a:cubicBezTo>
                  <a:cubicBezTo>
                    <a:pt x="1130013" y="1024356"/>
                    <a:pt x="1125467" y="987062"/>
                    <a:pt x="1121969" y="950183"/>
                  </a:cubicBezTo>
                  <a:cubicBezTo>
                    <a:pt x="1120222" y="933193"/>
                    <a:pt x="1121970" y="914959"/>
                    <a:pt x="1121270" y="897555"/>
                  </a:cubicBezTo>
                  <a:cubicBezTo>
                    <a:pt x="1120222" y="863575"/>
                    <a:pt x="1118123" y="829183"/>
                    <a:pt x="1116724" y="795203"/>
                  </a:cubicBezTo>
                  <a:cubicBezTo>
                    <a:pt x="1115675" y="777798"/>
                    <a:pt x="1114975" y="759980"/>
                    <a:pt x="1114276" y="742576"/>
                  </a:cubicBezTo>
                  <a:cubicBezTo>
                    <a:pt x="1112878" y="713569"/>
                    <a:pt x="1110779" y="684147"/>
                    <a:pt x="1110430" y="654726"/>
                  </a:cubicBezTo>
                  <a:cubicBezTo>
                    <a:pt x="1109731" y="611631"/>
                    <a:pt x="1110080" y="568949"/>
                    <a:pt x="1110080" y="525853"/>
                  </a:cubicBezTo>
                  <a:cubicBezTo>
                    <a:pt x="1109731" y="474469"/>
                    <a:pt x="1108682" y="423085"/>
                    <a:pt x="1109731" y="371702"/>
                  </a:cubicBezTo>
                  <a:cubicBezTo>
                    <a:pt x="1110431" y="322804"/>
                    <a:pt x="1114976" y="274322"/>
                    <a:pt x="1115675" y="225425"/>
                  </a:cubicBezTo>
                  <a:cubicBezTo>
                    <a:pt x="1116374" y="178599"/>
                    <a:pt x="1113227" y="131774"/>
                    <a:pt x="1099939" y="87021"/>
                  </a:cubicBezTo>
                  <a:cubicBezTo>
                    <a:pt x="1093994" y="67130"/>
                    <a:pt x="1084903" y="48897"/>
                    <a:pt x="1077560" y="29835"/>
                  </a:cubicBezTo>
                  <a:cubicBezTo>
                    <a:pt x="1073713" y="20305"/>
                    <a:pt x="1070566" y="9945"/>
                    <a:pt x="1067069" y="0"/>
                  </a:cubicBezTo>
                  <a:lnTo>
                    <a:pt x="1068118" y="0"/>
                  </a:lnTo>
                  <a:cubicBezTo>
                    <a:pt x="1083154" y="28178"/>
                    <a:pt x="1098191" y="55942"/>
                    <a:pt x="1111829" y="84120"/>
                  </a:cubicBezTo>
                  <a:cubicBezTo>
                    <a:pt x="1127914" y="114785"/>
                    <a:pt x="1128964" y="149593"/>
                    <a:pt x="1131412" y="183986"/>
                  </a:cubicBezTo>
                  <a:cubicBezTo>
                    <a:pt x="1136306" y="257333"/>
                    <a:pt x="1140154" y="330678"/>
                    <a:pt x="1144000" y="404439"/>
                  </a:cubicBezTo>
                  <a:cubicBezTo>
                    <a:pt x="1146098" y="447949"/>
                    <a:pt x="1146797" y="491459"/>
                    <a:pt x="1149944" y="534555"/>
                  </a:cubicBezTo>
                  <a:cubicBezTo>
                    <a:pt x="1152393" y="567291"/>
                    <a:pt x="1157988" y="599614"/>
                    <a:pt x="1161834" y="631935"/>
                  </a:cubicBezTo>
                  <a:cubicBezTo>
                    <a:pt x="1164632" y="654726"/>
                    <a:pt x="1165681" y="677932"/>
                    <a:pt x="1168478" y="700724"/>
                  </a:cubicBezTo>
                  <a:cubicBezTo>
                    <a:pt x="1171975" y="730145"/>
                    <a:pt x="1175472" y="759565"/>
                    <a:pt x="1181067" y="788572"/>
                  </a:cubicBezTo>
                  <a:cubicBezTo>
                    <a:pt x="1188062" y="823794"/>
                    <a:pt x="1197852" y="858189"/>
                    <a:pt x="1205895" y="893412"/>
                  </a:cubicBezTo>
                  <a:cubicBezTo>
                    <a:pt x="1208343" y="903356"/>
                    <a:pt x="1207994" y="914130"/>
                    <a:pt x="1210091" y="924075"/>
                  </a:cubicBezTo>
                  <a:cubicBezTo>
                    <a:pt x="1212540" y="936093"/>
                    <a:pt x="1216386" y="948110"/>
                    <a:pt x="1219532" y="959713"/>
                  </a:cubicBezTo>
                  <a:cubicBezTo>
                    <a:pt x="1233521" y="1008610"/>
                    <a:pt x="1249956" y="1056678"/>
                    <a:pt x="1271286" y="1101432"/>
                  </a:cubicBezTo>
                  <a:cubicBezTo>
                    <a:pt x="1287022" y="1134583"/>
                    <a:pt x="1308004" y="1163175"/>
                    <a:pt x="1335979" y="1183480"/>
                  </a:cubicBezTo>
                  <a:cubicBezTo>
                    <a:pt x="1340875" y="1187210"/>
                    <a:pt x="1345770" y="1191354"/>
                    <a:pt x="1351016" y="1193011"/>
                  </a:cubicBezTo>
                  <a:lnTo>
                    <a:pt x="1445781" y="1222017"/>
                  </a:lnTo>
                  <a:cubicBezTo>
                    <a:pt x="1451027" y="1223675"/>
                    <a:pt x="1456622" y="1225747"/>
                    <a:pt x="1462217" y="1226576"/>
                  </a:cubicBezTo>
                  <a:lnTo>
                    <a:pt x="1572369" y="1244394"/>
                  </a:lnTo>
                  <a:cubicBezTo>
                    <a:pt x="1578663" y="1245638"/>
                    <a:pt x="1584957" y="1249366"/>
                    <a:pt x="1591252" y="1252267"/>
                  </a:cubicBezTo>
                  <a:cubicBezTo>
                    <a:pt x="1593349" y="1253096"/>
                    <a:pt x="1595098" y="1255583"/>
                    <a:pt x="1596846" y="1255583"/>
                  </a:cubicBezTo>
                  <a:cubicBezTo>
                    <a:pt x="1614331" y="1254753"/>
                    <a:pt x="1629367" y="1263456"/>
                    <a:pt x="1644055" y="1272573"/>
                  </a:cubicBezTo>
                  <a:cubicBezTo>
                    <a:pt x="1659440" y="1282104"/>
                    <a:pt x="1674128" y="1292463"/>
                    <a:pt x="1689514" y="1301995"/>
                  </a:cubicBezTo>
                  <a:cubicBezTo>
                    <a:pt x="1706999" y="1312354"/>
                    <a:pt x="1724483" y="1323127"/>
                    <a:pt x="1742318" y="1332244"/>
                  </a:cubicBezTo>
                  <a:cubicBezTo>
                    <a:pt x="1779734" y="1351305"/>
                    <a:pt x="1816800" y="1370782"/>
                    <a:pt x="1844776" y="1407247"/>
                  </a:cubicBezTo>
                  <a:cubicBezTo>
                    <a:pt x="1853868" y="1419264"/>
                    <a:pt x="1860862" y="1433767"/>
                    <a:pt x="1869254" y="1447028"/>
                  </a:cubicBezTo>
                  <a:cubicBezTo>
                    <a:pt x="1893732" y="1485565"/>
                    <a:pt x="1927651" y="1508772"/>
                    <a:pt x="1962621" y="1531148"/>
                  </a:cubicBezTo>
                  <a:cubicBezTo>
                    <a:pt x="1981853" y="1543165"/>
                    <a:pt x="2000387" y="1555183"/>
                    <a:pt x="2015074" y="1575487"/>
                  </a:cubicBezTo>
                  <a:cubicBezTo>
                    <a:pt x="2032558" y="1599522"/>
                    <a:pt x="2054240" y="1619412"/>
                    <a:pt x="2071374" y="1643860"/>
                  </a:cubicBezTo>
                  <a:cubicBezTo>
                    <a:pt x="2089208" y="1668724"/>
                    <a:pt x="2111238" y="1686956"/>
                    <a:pt x="2133268" y="1705189"/>
                  </a:cubicBezTo>
                  <a:cubicBezTo>
                    <a:pt x="2153551" y="1722179"/>
                    <a:pt x="2175931" y="1737511"/>
                    <a:pt x="2188170" y="1764032"/>
                  </a:cubicBezTo>
                  <a:cubicBezTo>
                    <a:pt x="2200759" y="1791381"/>
                    <a:pt x="2211948" y="1819560"/>
                    <a:pt x="2222440" y="1847737"/>
                  </a:cubicBezTo>
                  <a:cubicBezTo>
                    <a:pt x="2237825" y="1888761"/>
                    <a:pt x="2249365" y="1933100"/>
                    <a:pt x="2285384" y="1957964"/>
                  </a:cubicBezTo>
                  <a:cubicBezTo>
                    <a:pt x="2293076" y="1963350"/>
                    <a:pt x="2300769" y="1969152"/>
                    <a:pt x="2308812" y="1973295"/>
                  </a:cubicBezTo>
                  <a:cubicBezTo>
                    <a:pt x="2339235" y="1989042"/>
                    <a:pt x="2359517" y="2016805"/>
                    <a:pt x="2377001" y="2049127"/>
                  </a:cubicBezTo>
                  <a:cubicBezTo>
                    <a:pt x="2394835" y="2081863"/>
                    <a:pt x="2402878" y="2117915"/>
                    <a:pt x="2409522" y="2155210"/>
                  </a:cubicBezTo>
                  <a:cubicBezTo>
                    <a:pt x="2415117" y="2186289"/>
                    <a:pt x="2420712" y="2217782"/>
                    <a:pt x="2427706" y="2248446"/>
                  </a:cubicBezTo>
                  <a:cubicBezTo>
                    <a:pt x="2435400" y="2281183"/>
                    <a:pt x="2451136" y="2309361"/>
                    <a:pt x="2468269" y="2335467"/>
                  </a:cubicBezTo>
                  <a:cubicBezTo>
                    <a:pt x="2499043" y="2382707"/>
                    <a:pt x="2531914" y="2428289"/>
                    <a:pt x="2563385" y="2474700"/>
                  </a:cubicBezTo>
                  <a:cubicBezTo>
                    <a:pt x="2569330" y="2483403"/>
                    <a:pt x="2573876" y="2492519"/>
                    <a:pt x="2578772" y="2502049"/>
                  </a:cubicBezTo>
                  <a:cubicBezTo>
                    <a:pt x="2591360" y="2526913"/>
                    <a:pt x="2603599" y="2551775"/>
                    <a:pt x="2616537" y="2576638"/>
                  </a:cubicBezTo>
                  <a:cubicBezTo>
                    <a:pt x="2636820" y="2615176"/>
                    <a:pt x="2646611" y="2658272"/>
                    <a:pt x="2650458" y="2703025"/>
                  </a:cubicBezTo>
                  <a:cubicBezTo>
                    <a:pt x="2655003" y="2757310"/>
                    <a:pt x="2676334" y="2802064"/>
                    <a:pt x="2702911" y="2844330"/>
                  </a:cubicBezTo>
                  <a:cubicBezTo>
                    <a:pt x="2714451" y="2862978"/>
                    <a:pt x="2724942" y="2881211"/>
                    <a:pt x="2729837" y="2904002"/>
                  </a:cubicBezTo>
                  <a:cubicBezTo>
                    <a:pt x="2733334" y="2920577"/>
                    <a:pt x="2738230" y="2936738"/>
                    <a:pt x="2743474" y="2952899"/>
                  </a:cubicBezTo>
                  <a:cubicBezTo>
                    <a:pt x="2752567" y="2981077"/>
                    <a:pt x="2753965" y="3010085"/>
                    <a:pt x="2752217" y="3039919"/>
                  </a:cubicBezTo>
                  <a:cubicBezTo>
                    <a:pt x="2750119" y="3077213"/>
                    <a:pt x="2746972" y="3114923"/>
                    <a:pt x="2747671" y="3152218"/>
                  </a:cubicBezTo>
                  <a:cubicBezTo>
                    <a:pt x="2748370" y="3183711"/>
                    <a:pt x="2753266" y="3215618"/>
                    <a:pt x="2758162" y="3246697"/>
                  </a:cubicBezTo>
                  <a:cubicBezTo>
                    <a:pt x="2762358" y="3272802"/>
                    <a:pt x="2764106" y="3298494"/>
                    <a:pt x="2761658" y="3324602"/>
                  </a:cubicBezTo>
                  <a:cubicBezTo>
                    <a:pt x="2756413" y="3381786"/>
                    <a:pt x="2751169" y="3439385"/>
                    <a:pt x="2746273" y="3496570"/>
                  </a:cubicBezTo>
                  <a:cubicBezTo>
                    <a:pt x="2743125" y="3534693"/>
                    <a:pt x="2733334" y="3569916"/>
                    <a:pt x="2718297" y="3603481"/>
                  </a:cubicBezTo>
                  <a:cubicBezTo>
                    <a:pt x="2715150" y="3610526"/>
                    <a:pt x="2712003" y="3617985"/>
                    <a:pt x="2709904" y="3625443"/>
                  </a:cubicBezTo>
                  <a:cubicBezTo>
                    <a:pt x="2704309" y="3646577"/>
                    <a:pt x="2693119" y="3662738"/>
                    <a:pt x="2679482" y="3677656"/>
                  </a:cubicBezTo>
                  <a:cubicBezTo>
                    <a:pt x="2674236" y="3683872"/>
                    <a:pt x="2673187" y="3695474"/>
                    <a:pt x="2670739" y="3705005"/>
                  </a:cubicBezTo>
                  <a:cubicBezTo>
                    <a:pt x="2669691" y="3709149"/>
                    <a:pt x="2670739" y="3714536"/>
                    <a:pt x="2668992" y="3718265"/>
                  </a:cubicBezTo>
                  <a:cubicBezTo>
                    <a:pt x="2657802" y="3742300"/>
                    <a:pt x="2646261" y="3765920"/>
                    <a:pt x="2634722" y="3789540"/>
                  </a:cubicBezTo>
                  <a:cubicBezTo>
                    <a:pt x="2620385" y="3818546"/>
                    <a:pt x="2605698" y="3847553"/>
                    <a:pt x="2591360" y="3876561"/>
                  </a:cubicBezTo>
                  <a:cubicBezTo>
                    <a:pt x="2588213" y="3883604"/>
                    <a:pt x="2585066" y="3891063"/>
                    <a:pt x="2583667" y="3898522"/>
                  </a:cubicBezTo>
                  <a:cubicBezTo>
                    <a:pt x="2577722" y="3935817"/>
                    <a:pt x="2562686" y="3968139"/>
                    <a:pt x="2548698" y="4001290"/>
                  </a:cubicBezTo>
                  <a:cubicBezTo>
                    <a:pt x="2547299" y="4005020"/>
                    <a:pt x="2545202" y="4008749"/>
                    <a:pt x="2543104" y="4012063"/>
                  </a:cubicBezTo>
                  <a:cubicBezTo>
                    <a:pt x="2503238" y="4068420"/>
                    <a:pt x="2459178" y="4117732"/>
                    <a:pt x="2396934" y="4139280"/>
                  </a:cubicBezTo>
                  <a:cubicBezTo>
                    <a:pt x="2370008" y="4148396"/>
                    <a:pt x="2344131" y="4161656"/>
                    <a:pt x="2317554" y="4171602"/>
                  </a:cubicBezTo>
                  <a:cubicBezTo>
                    <a:pt x="2288181" y="4182790"/>
                    <a:pt x="2258107" y="4191493"/>
                    <a:pt x="2228734" y="4202681"/>
                  </a:cubicBezTo>
                  <a:cubicBezTo>
                    <a:pt x="2189568" y="4217184"/>
                    <a:pt x="2149005" y="4222571"/>
                    <a:pt x="2108441" y="4228372"/>
                  </a:cubicBezTo>
                  <a:cubicBezTo>
                    <a:pt x="2096901" y="4230030"/>
                    <a:pt x="2097309" y="4235761"/>
                    <a:pt x="2074171" y="4237488"/>
                  </a:cubicBezTo>
                  <a:cubicBezTo>
                    <a:pt x="2051033" y="4239216"/>
                    <a:pt x="2017988" y="4244533"/>
                    <a:pt x="1969615" y="4238732"/>
                  </a:cubicBezTo>
                  <a:cubicBezTo>
                    <a:pt x="1921242" y="4232931"/>
                    <a:pt x="1824202" y="4212627"/>
                    <a:pt x="1783929" y="4202681"/>
                  </a:cubicBezTo>
                  <a:cubicBezTo>
                    <a:pt x="1743657" y="4192735"/>
                    <a:pt x="1746163" y="4188592"/>
                    <a:pt x="1727980" y="4179061"/>
                  </a:cubicBezTo>
                  <a:cubicBezTo>
                    <a:pt x="1673079" y="4150883"/>
                    <a:pt x="1607454" y="4149433"/>
                    <a:pt x="1556283" y="4141765"/>
                  </a:cubicBezTo>
                  <a:lnTo>
                    <a:pt x="1508244" y="4136153"/>
                  </a:lnTo>
                  <a:lnTo>
                    <a:pt x="1508437" y="4137155"/>
                  </a:lnTo>
                  <a:cubicBezTo>
                    <a:pt x="1559530" y="4523582"/>
                    <a:pt x="1328507" y="4894281"/>
                    <a:pt x="1742790" y="5306824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3557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11287</TotalTime>
  <Words>74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Song Std L</vt:lpstr>
      <vt:lpstr>Arial</vt:lpstr>
      <vt:lpstr>Arial Black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43</cp:revision>
  <dcterms:created xsi:type="dcterms:W3CDTF">2018-02-18T19:39:47Z</dcterms:created>
  <dcterms:modified xsi:type="dcterms:W3CDTF">2021-04-16T08:34:02Z</dcterms:modified>
</cp:coreProperties>
</file>