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90" name="Group 489">
            <a:extLst>
              <a:ext uri="{FF2B5EF4-FFF2-40B4-BE49-F238E27FC236}">
                <a16:creationId xmlns:a16="http://schemas.microsoft.com/office/drawing/2014/main" id="{5909BD19-FA61-4DC2-B7CC-7D592DEB0899}"/>
              </a:ext>
            </a:extLst>
          </p:cNvPr>
          <p:cNvGrpSpPr/>
          <p:nvPr/>
        </p:nvGrpSpPr>
        <p:grpSpPr>
          <a:xfrm>
            <a:off x="3581018" y="1930628"/>
            <a:ext cx="1909984" cy="1909984"/>
            <a:chOff x="3727391" y="1867257"/>
            <a:chExt cx="1909984" cy="1909984"/>
          </a:xfrm>
        </p:grpSpPr>
        <p:grpSp>
          <p:nvGrpSpPr>
            <p:cNvPr id="491" name="Group 490">
              <a:extLst>
                <a:ext uri="{FF2B5EF4-FFF2-40B4-BE49-F238E27FC236}">
                  <a16:creationId xmlns:a16="http://schemas.microsoft.com/office/drawing/2014/main" id="{4F76CF06-C728-4589-9031-80D245E2BCAD}"/>
                </a:ext>
              </a:extLst>
            </p:cNvPr>
            <p:cNvGrpSpPr/>
            <p:nvPr/>
          </p:nvGrpSpPr>
          <p:grpSpPr>
            <a:xfrm>
              <a:off x="3727391" y="1867257"/>
              <a:ext cx="1909984" cy="1909984"/>
              <a:chOff x="5452217" y="2204815"/>
              <a:chExt cx="1371600" cy="1371600"/>
            </a:xfrm>
          </p:grpSpPr>
          <p:sp>
            <p:nvSpPr>
              <p:cNvPr id="494" name="Oval 493">
                <a:extLst>
                  <a:ext uri="{FF2B5EF4-FFF2-40B4-BE49-F238E27FC236}">
                    <a16:creationId xmlns:a16="http://schemas.microsoft.com/office/drawing/2014/main" id="{6B7D1D19-FB60-4265-BF64-EE44B8CFCAD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452217" y="2204815"/>
                <a:ext cx="1371600" cy="13716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5" name="Freeform: Shape 494">
                <a:extLst>
                  <a:ext uri="{FF2B5EF4-FFF2-40B4-BE49-F238E27FC236}">
                    <a16:creationId xmlns:a16="http://schemas.microsoft.com/office/drawing/2014/main" id="{F58ABC5B-F0D0-4806-B6DD-EF1A91083DD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497937" y="2250535"/>
                <a:ext cx="1280160" cy="1057117"/>
              </a:xfrm>
              <a:custGeom>
                <a:avLst/>
                <a:gdLst>
                  <a:gd name="connsiteX0" fmla="*/ 640080 w 1280160"/>
                  <a:gd name="connsiteY0" fmla="*/ 0 h 1057117"/>
                  <a:gd name="connsiteX1" fmla="*/ 1280160 w 1280160"/>
                  <a:gd name="connsiteY1" fmla="*/ 640081 h 1057117"/>
                  <a:gd name="connsiteX2" fmla="*/ 1170845 w 1280160"/>
                  <a:gd name="connsiteY2" fmla="*/ 997957 h 1057117"/>
                  <a:gd name="connsiteX3" fmla="*/ 1122033 w 1280160"/>
                  <a:gd name="connsiteY3" fmla="*/ 1057117 h 1057117"/>
                  <a:gd name="connsiteX4" fmla="*/ 1023518 w 1280160"/>
                  <a:gd name="connsiteY4" fmla="*/ 975834 h 1057117"/>
                  <a:gd name="connsiteX5" fmla="*/ 640080 w 1280160"/>
                  <a:gd name="connsiteY5" fmla="*/ 858710 h 1057117"/>
                  <a:gd name="connsiteX6" fmla="*/ 256643 w 1280160"/>
                  <a:gd name="connsiteY6" fmla="*/ 975834 h 1057117"/>
                  <a:gd name="connsiteX7" fmla="*/ 158127 w 1280160"/>
                  <a:gd name="connsiteY7" fmla="*/ 1057117 h 1057117"/>
                  <a:gd name="connsiteX8" fmla="*/ 109316 w 1280160"/>
                  <a:gd name="connsiteY8" fmla="*/ 997957 h 1057117"/>
                  <a:gd name="connsiteX9" fmla="*/ 0 w 1280160"/>
                  <a:gd name="connsiteY9" fmla="*/ 640081 h 1057117"/>
                  <a:gd name="connsiteX10" fmla="*/ 640080 w 1280160"/>
                  <a:gd name="connsiteY10" fmla="*/ 0 h 10571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80160" h="1057117">
                    <a:moveTo>
                      <a:pt x="640080" y="0"/>
                    </a:moveTo>
                    <a:cubicBezTo>
                      <a:pt x="993586" y="0"/>
                      <a:pt x="1280160" y="286574"/>
                      <a:pt x="1280160" y="640081"/>
                    </a:cubicBezTo>
                    <a:cubicBezTo>
                      <a:pt x="1280160" y="772646"/>
                      <a:pt x="1239861" y="895799"/>
                      <a:pt x="1170845" y="997957"/>
                    </a:cubicBezTo>
                    <a:lnTo>
                      <a:pt x="1122033" y="1057117"/>
                    </a:lnTo>
                    <a:lnTo>
                      <a:pt x="1023518" y="975834"/>
                    </a:lnTo>
                    <a:cubicBezTo>
                      <a:pt x="914063" y="901888"/>
                      <a:pt x="782114" y="858710"/>
                      <a:pt x="640080" y="858710"/>
                    </a:cubicBezTo>
                    <a:cubicBezTo>
                      <a:pt x="498046" y="858710"/>
                      <a:pt x="366097" y="901888"/>
                      <a:pt x="256643" y="975834"/>
                    </a:cubicBezTo>
                    <a:lnTo>
                      <a:pt x="158127" y="1057117"/>
                    </a:lnTo>
                    <a:lnTo>
                      <a:pt x="109316" y="997957"/>
                    </a:lnTo>
                    <a:cubicBezTo>
                      <a:pt x="40300" y="895799"/>
                      <a:pt x="0" y="772646"/>
                      <a:pt x="0" y="640081"/>
                    </a:cubicBezTo>
                    <a:cubicBezTo>
                      <a:pt x="0" y="286574"/>
                      <a:pt x="286574" y="0"/>
                      <a:pt x="64008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492" name="Rectangle 491">
              <a:extLst>
                <a:ext uri="{FF2B5EF4-FFF2-40B4-BE49-F238E27FC236}">
                  <a16:creationId xmlns:a16="http://schemas.microsoft.com/office/drawing/2014/main" id="{3D85AB7B-5BD8-4F8C-9A77-CD7F411510D9}"/>
                </a:ext>
              </a:extLst>
            </p:cNvPr>
            <p:cNvSpPr/>
            <p:nvPr/>
          </p:nvSpPr>
          <p:spPr>
            <a:xfrm>
              <a:off x="4172892" y="3285742"/>
              <a:ext cx="1018982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</a:rPr>
                <a:t>Text B</a:t>
              </a:r>
              <a:endParaRPr lang="ko-KR" alt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493" name="TextBox 492">
              <a:extLst>
                <a:ext uri="{FF2B5EF4-FFF2-40B4-BE49-F238E27FC236}">
                  <a16:creationId xmlns:a16="http://schemas.microsoft.com/office/drawing/2014/main" id="{08777C8D-D09B-4884-ACF9-D193E555DF6C}"/>
                </a:ext>
              </a:extLst>
            </p:cNvPr>
            <p:cNvSpPr txBox="1"/>
            <p:nvPr/>
          </p:nvSpPr>
          <p:spPr>
            <a:xfrm>
              <a:off x="4057017" y="2285167"/>
              <a:ext cx="12507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6" name="Group 495">
            <a:extLst>
              <a:ext uri="{FF2B5EF4-FFF2-40B4-BE49-F238E27FC236}">
                <a16:creationId xmlns:a16="http://schemas.microsoft.com/office/drawing/2014/main" id="{8C649824-5553-4A00-838D-2470DBD25CDC}"/>
              </a:ext>
            </a:extLst>
          </p:cNvPr>
          <p:cNvGrpSpPr/>
          <p:nvPr/>
        </p:nvGrpSpPr>
        <p:grpSpPr>
          <a:xfrm>
            <a:off x="6408252" y="1930628"/>
            <a:ext cx="1909984" cy="1909984"/>
            <a:chOff x="6554625" y="1867257"/>
            <a:chExt cx="1909984" cy="1909984"/>
          </a:xfrm>
        </p:grpSpPr>
        <p:grpSp>
          <p:nvGrpSpPr>
            <p:cNvPr id="497" name="Group 496">
              <a:extLst>
                <a:ext uri="{FF2B5EF4-FFF2-40B4-BE49-F238E27FC236}">
                  <a16:creationId xmlns:a16="http://schemas.microsoft.com/office/drawing/2014/main" id="{3F14CB25-B0FC-4FF5-8F48-C2AE83060023}"/>
                </a:ext>
              </a:extLst>
            </p:cNvPr>
            <p:cNvGrpSpPr/>
            <p:nvPr/>
          </p:nvGrpSpPr>
          <p:grpSpPr>
            <a:xfrm>
              <a:off x="6554625" y="1867257"/>
              <a:ext cx="1909984" cy="1909984"/>
              <a:chOff x="5452217" y="2204815"/>
              <a:chExt cx="1371600" cy="1371600"/>
            </a:xfrm>
          </p:grpSpPr>
          <p:sp>
            <p:nvSpPr>
              <p:cNvPr id="500" name="Oval 499">
                <a:extLst>
                  <a:ext uri="{FF2B5EF4-FFF2-40B4-BE49-F238E27FC236}">
                    <a16:creationId xmlns:a16="http://schemas.microsoft.com/office/drawing/2014/main" id="{F05D0BB7-F8D2-4A18-9EA6-8946B7EA431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452217" y="2204815"/>
                <a:ext cx="1371600" cy="13716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1" name="Freeform: Shape 500">
                <a:extLst>
                  <a:ext uri="{FF2B5EF4-FFF2-40B4-BE49-F238E27FC236}">
                    <a16:creationId xmlns:a16="http://schemas.microsoft.com/office/drawing/2014/main" id="{B3795B1B-0BDC-43C9-ADBB-2EA3C5A96A0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497937" y="2250535"/>
                <a:ext cx="1280160" cy="1057117"/>
              </a:xfrm>
              <a:custGeom>
                <a:avLst/>
                <a:gdLst>
                  <a:gd name="connsiteX0" fmla="*/ 640080 w 1280160"/>
                  <a:gd name="connsiteY0" fmla="*/ 0 h 1057117"/>
                  <a:gd name="connsiteX1" fmla="*/ 1280160 w 1280160"/>
                  <a:gd name="connsiteY1" fmla="*/ 640081 h 1057117"/>
                  <a:gd name="connsiteX2" fmla="*/ 1170845 w 1280160"/>
                  <a:gd name="connsiteY2" fmla="*/ 997957 h 1057117"/>
                  <a:gd name="connsiteX3" fmla="*/ 1122033 w 1280160"/>
                  <a:gd name="connsiteY3" fmla="*/ 1057117 h 1057117"/>
                  <a:gd name="connsiteX4" fmla="*/ 1023518 w 1280160"/>
                  <a:gd name="connsiteY4" fmla="*/ 975834 h 1057117"/>
                  <a:gd name="connsiteX5" fmla="*/ 640080 w 1280160"/>
                  <a:gd name="connsiteY5" fmla="*/ 858710 h 1057117"/>
                  <a:gd name="connsiteX6" fmla="*/ 256643 w 1280160"/>
                  <a:gd name="connsiteY6" fmla="*/ 975834 h 1057117"/>
                  <a:gd name="connsiteX7" fmla="*/ 158127 w 1280160"/>
                  <a:gd name="connsiteY7" fmla="*/ 1057117 h 1057117"/>
                  <a:gd name="connsiteX8" fmla="*/ 109316 w 1280160"/>
                  <a:gd name="connsiteY8" fmla="*/ 997957 h 1057117"/>
                  <a:gd name="connsiteX9" fmla="*/ 0 w 1280160"/>
                  <a:gd name="connsiteY9" fmla="*/ 640081 h 1057117"/>
                  <a:gd name="connsiteX10" fmla="*/ 640080 w 1280160"/>
                  <a:gd name="connsiteY10" fmla="*/ 0 h 10571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80160" h="1057117">
                    <a:moveTo>
                      <a:pt x="640080" y="0"/>
                    </a:moveTo>
                    <a:cubicBezTo>
                      <a:pt x="993586" y="0"/>
                      <a:pt x="1280160" y="286574"/>
                      <a:pt x="1280160" y="640081"/>
                    </a:cubicBezTo>
                    <a:cubicBezTo>
                      <a:pt x="1280160" y="772646"/>
                      <a:pt x="1239861" y="895799"/>
                      <a:pt x="1170845" y="997957"/>
                    </a:cubicBezTo>
                    <a:lnTo>
                      <a:pt x="1122033" y="1057117"/>
                    </a:lnTo>
                    <a:lnTo>
                      <a:pt x="1023518" y="975834"/>
                    </a:lnTo>
                    <a:cubicBezTo>
                      <a:pt x="914063" y="901888"/>
                      <a:pt x="782114" y="858710"/>
                      <a:pt x="640080" y="858710"/>
                    </a:cubicBezTo>
                    <a:cubicBezTo>
                      <a:pt x="498046" y="858710"/>
                      <a:pt x="366097" y="901888"/>
                      <a:pt x="256643" y="975834"/>
                    </a:cubicBezTo>
                    <a:lnTo>
                      <a:pt x="158127" y="1057117"/>
                    </a:lnTo>
                    <a:lnTo>
                      <a:pt x="109316" y="997957"/>
                    </a:lnTo>
                    <a:cubicBezTo>
                      <a:pt x="40300" y="895799"/>
                      <a:pt x="0" y="772646"/>
                      <a:pt x="0" y="640081"/>
                    </a:cubicBezTo>
                    <a:cubicBezTo>
                      <a:pt x="0" y="286574"/>
                      <a:pt x="286574" y="0"/>
                      <a:pt x="64008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498" name="Rectangle 497">
              <a:extLst>
                <a:ext uri="{FF2B5EF4-FFF2-40B4-BE49-F238E27FC236}">
                  <a16:creationId xmlns:a16="http://schemas.microsoft.com/office/drawing/2014/main" id="{62547B72-7139-43C2-BCB6-F8FF2F477560}"/>
                </a:ext>
              </a:extLst>
            </p:cNvPr>
            <p:cNvSpPr/>
            <p:nvPr/>
          </p:nvSpPr>
          <p:spPr>
            <a:xfrm>
              <a:off x="7000126" y="3285742"/>
              <a:ext cx="1018982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</a:rPr>
                <a:t>Text C</a:t>
              </a:r>
              <a:endParaRPr lang="ko-KR" alt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499" name="TextBox 498">
              <a:extLst>
                <a:ext uri="{FF2B5EF4-FFF2-40B4-BE49-F238E27FC236}">
                  <a16:creationId xmlns:a16="http://schemas.microsoft.com/office/drawing/2014/main" id="{CFE982F3-B4B4-4CC4-B663-1A6BE285D722}"/>
                </a:ext>
              </a:extLst>
            </p:cNvPr>
            <p:cNvSpPr txBox="1"/>
            <p:nvPr/>
          </p:nvSpPr>
          <p:spPr>
            <a:xfrm>
              <a:off x="6884251" y="2285167"/>
              <a:ext cx="12507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2" name="Group 501">
            <a:extLst>
              <a:ext uri="{FF2B5EF4-FFF2-40B4-BE49-F238E27FC236}">
                <a16:creationId xmlns:a16="http://schemas.microsoft.com/office/drawing/2014/main" id="{66680D73-8CE8-43CB-9690-6978A934DEEF}"/>
              </a:ext>
            </a:extLst>
          </p:cNvPr>
          <p:cNvGrpSpPr/>
          <p:nvPr/>
        </p:nvGrpSpPr>
        <p:grpSpPr>
          <a:xfrm>
            <a:off x="9235486" y="1930628"/>
            <a:ext cx="1909984" cy="1909984"/>
            <a:chOff x="9381859" y="1867257"/>
            <a:chExt cx="1909984" cy="1909984"/>
          </a:xfrm>
        </p:grpSpPr>
        <p:grpSp>
          <p:nvGrpSpPr>
            <p:cNvPr id="503" name="Group 502">
              <a:extLst>
                <a:ext uri="{FF2B5EF4-FFF2-40B4-BE49-F238E27FC236}">
                  <a16:creationId xmlns:a16="http://schemas.microsoft.com/office/drawing/2014/main" id="{C176FFD0-D80A-4927-93BB-826A52FD7395}"/>
                </a:ext>
              </a:extLst>
            </p:cNvPr>
            <p:cNvGrpSpPr/>
            <p:nvPr/>
          </p:nvGrpSpPr>
          <p:grpSpPr>
            <a:xfrm>
              <a:off x="9381859" y="1867257"/>
              <a:ext cx="1909984" cy="1909984"/>
              <a:chOff x="5452217" y="2204815"/>
              <a:chExt cx="1371600" cy="1371600"/>
            </a:xfrm>
          </p:grpSpPr>
          <p:sp>
            <p:nvSpPr>
              <p:cNvPr id="506" name="Oval 505">
                <a:extLst>
                  <a:ext uri="{FF2B5EF4-FFF2-40B4-BE49-F238E27FC236}">
                    <a16:creationId xmlns:a16="http://schemas.microsoft.com/office/drawing/2014/main" id="{551A5D74-5877-4BA9-A529-34204880396A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452217" y="2204815"/>
                <a:ext cx="1371600" cy="1371600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7" name="Freeform: Shape 506">
                <a:extLst>
                  <a:ext uri="{FF2B5EF4-FFF2-40B4-BE49-F238E27FC236}">
                    <a16:creationId xmlns:a16="http://schemas.microsoft.com/office/drawing/2014/main" id="{9EE10810-37CE-44F1-8F88-5868DEB4426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497937" y="2250535"/>
                <a:ext cx="1280160" cy="1057117"/>
              </a:xfrm>
              <a:custGeom>
                <a:avLst/>
                <a:gdLst>
                  <a:gd name="connsiteX0" fmla="*/ 640080 w 1280160"/>
                  <a:gd name="connsiteY0" fmla="*/ 0 h 1057117"/>
                  <a:gd name="connsiteX1" fmla="*/ 1280160 w 1280160"/>
                  <a:gd name="connsiteY1" fmla="*/ 640081 h 1057117"/>
                  <a:gd name="connsiteX2" fmla="*/ 1170845 w 1280160"/>
                  <a:gd name="connsiteY2" fmla="*/ 997957 h 1057117"/>
                  <a:gd name="connsiteX3" fmla="*/ 1122033 w 1280160"/>
                  <a:gd name="connsiteY3" fmla="*/ 1057117 h 1057117"/>
                  <a:gd name="connsiteX4" fmla="*/ 1023518 w 1280160"/>
                  <a:gd name="connsiteY4" fmla="*/ 975834 h 1057117"/>
                  <a:gd name="connsiteX5" fmla="*/ 640080 w 1280160"/>
                  <a:gd name="connsiteY5" fmla="*/ 858710 h 1057117"/>
                  <a:gd name="connsiteX6" fmla="*/ 256643 w 1280160"/>
                  <a:gd name="connsiteY6" fmla="*/ 975834 h 1057117"/>
                  <a:gd name="connsiteX7" fmla="*/ 158127 w 1280160"/>
                  <a:gd name="connsiteY7" fmla="*/ 1057117 h 1057117"/>
                  <a:gd name="connsiteX8" fmla="*/ 109316 w 1280160"/>
                  <a:gd name="connsiteY8" fmla="*/ 997957 h 1057117"/>
                  <a:gd name="connsiteX9" fmla="*/ 0 w 1280160"/>
                  <a:gd name="connsiteY9" fmla="*/ 640081 h 1057117"/>
                  <a:gd name="connsiteX10" fmla="*/ 640080 w 1280160"/>
                  <a:gd name="connsiteY10" fmla="*/ 0 h 10571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80160" h="1057117">
                    <a:moveTo>
                      <a:pt x="640080" y="0"/>
                    </a:moveTo>
                    <a:cubicBezTo>
                      <a:pt x="993586" y="0"/>
                      <a:pt x="1280160" y="286574"/>
                      <a:pt x="1280160" y="640081"/>
                    </a:cubicBezTo>
                    <a:cubicBezTo>
                      <a:pt x="1280160" y="772646"/>
                      <a:pt x="1239861" y="895799"/>
                      <a:pt x="1170845" y="997957"/>
                    </a:cubicBezTo>
                    <a:lnTo>
                      <a:pt x="1122033" y="1057117"/>
                    </a:lnTo>
                    <a:lnTo>
                      <a:pt x="1023518" y="975834"/>
                    </a:lnTo>
                    <a:cubicBezTo>
                      <a:pt x="914063" y="901888"/>
                      <a:pt x="782114" y="858710"/>
                      <a:pt x="640080" y="858710"/>
                    </a:cubicBezTo>
                    <a:cubicBezTo>
                      <a:pt x="498046" y="858710"/>
                      <a:pt x="366097" y="901888"/>
                      <a:pt x="256643" y="975834"/>
                    </a:cubicBezTo>
                    <a:lnTo>
                      <a:pt x="158127" y="1057117"/>
                    </a:lnTo>
                    <a:lnTo>
                      <a:pt x="109316" y="997957"/>
                    </a:lnTo>
                    <a:cubicBezTo>
                      <a:pt x="40300" y="895799"/>
                      <a:pt x="0" y="772646"/>
                      <a:pt x="0" y="640081"/>
                    </a:cubicBezTo>
                    <a:cubicBezTo>
                      <a:pt x="0" y="286574"/>
                      <a:pt x="286574" y="0"/>
                      <a:pt x="64008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504" name="Rectangle 503">
              <a:extLst>
                <a:ext uri="{FF2B5EF4-FFF2-40B4-BE49-F238E27FC236}">
                  <a16:creationId xmlns:a16="http://schemas.microsoft.com/office/drawing/2014/main" id="{0199C878-6589-4F0D-92F7-D14961231B92}"/>
                </a:ext>
              </a:extLst>
            </p:cNvPr>
            <p:cNvSpPr/>
            <p:nvPr/>
          </p:nvSpPr>
          <p:spPr>
            <a:xfrm>
              <a:off x="9827360" y="3285742"/>
              <a:ext cx="1018982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</a:rPr>
                <a:t>Text D</a:t>
              </a:r>
              <a:endParaRPr lang="ko-KR" alt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505" name="TextBox 504">
              <a:extLst>
                <a:ext uri="{FF2B5EF4-FFF2-40B4-BE49-F238E27FC236}">
                  <a16:creationId xmlns:a16="http://schemas.microsoft.com/office/drawing/2014/main" id="{C9D53F4E-F3B9-424B-B70A-BF5F9A706CC3}"/>
                </a:ext>
              </a:extLst>
            </p:cNvPr>
            <p:cNvSpPr txBox="1"/>
            <p:nvPr/>
          </p:nvSpPr>
          <p:spPr>
            <a:xfrm>
              <a:off x="9711485" y="2285167"/>
              <a:ext cx="12507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8" name="Group 507">
            <a:extLst>
              <a:ext uri="{FF2B5EF4-FFF2-40B4-BE49-F238E27FC236}">
                <a16:creationId xmlns:a16="http://schemas.microsoft.com/office/drawing/2014/main" id="{C7A92792-DED9-4292-BEAD-5981D844A6D8}"/>
              </a:ext>
            </a:extLst>
          </p:cNvPr>
          <p:cNvGrpSpPr/>
          <p:nvPr/>
        </p:nvGrpSpPr>
        <p:grpSpPr>
          <a:xfrm>
            <a:off x="1046241" y="1930628"/>
            <a:ext cx="1909984" cy="1909984"/>
            <a:chOff x="1192614" y="1867257"/>
            <a:chExt cx="1909984" cy="1909984"/>
          </a:xfrm>
        </p:grpSpPr>
        <p:grpSp>
          <p:nvGrpSpPr>
            <p:cNvPr id="509" name="Group 508">
              <a:extLst>
                <a:ext uri="{FF2B5EF4-FFF2-40B4-BE49-F238E27FC236}">
                  <a16:creationId xmlns:a16="http://schemas.microsoft.com/office/drawing/2014/main" id="{DC743116-D090-42C8-808E-42E38DE2E8F5}"/>
                </a:ext>
              </a:extLst>
            </p:cNvPr>
            <p:cNvGrpSpPr/>
            <p:nvPr/>
          </p:nvGrpSpPr>
          <p:grpSpPr>
            <a:xfrm>
              <a:off x="1192614" y="1867257"/>
              <a:ext cx="1909984" cy="1909984"/>
              <a:chOff x="5452217" y="2204815"/>
              <a:chExt cx="1371600" cy="1371600"/>
            </a:xfrm>
          </p:grpSpPr>
          <p:sp>
            <p:nvSpPr>
              <p:cNvPr id="512" name="Oval 511">
                <a:extLst>
                  <a:ext uri="{FF2B5EF4-FFF2-40B4-BE49-F238E27FC236}">
                    <a16:creationId xmlns:a16="http://schemas.microsoft.com/office/drawing/2014/main" id="{7600B8E2-F150-46E6-8115-EE1E2B2120C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452217" y="2204815"/>
                <a:ext cx="1371600" cy="1371600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3" name="Freeform: Shape 512">
                <a:extLst>
                  <a:ext uri="{FF2B5EF4-FFF2-40B4-BE49-F238E27FC236}">
                    <a16:creationId xmlns:a16="http://schemas.microsoft.com/office/drawing/2014/main" id="{A3732966-46D1-48AD-80D6-C19CA09F685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497937" y="2250535"/>
                <a:ext cx="1280160" cy="1057117"/>
              </a:xfrm>
              <a:custGeom>
                <a:avLst/>
                <a:gdLst>
                  <a:gd name="connsiteX0" fmla="*/ 640080 w 1280160"/>
                  <a:gd name="connsiteY0" fmla="*/ 0 h 1057117"/>
                  <a:gd name="connsiteX1" fmla="*/ 1280160 w 1280160"/>
                  <a:gd name="connsiteY1" fmla="*/ 640081 h 1057117"/>
                  <a:gd name="connsiteX2" fmla="*/ 1170845 w 1280160"/>
                  <a:gd name="connsiteY2" fmla="*/ 997957 h 1057117"/>
                  <a:gd name="connsiteX3" fmla="*/ 1122033 w 1280160"/>
                  <a:gd name="connsiteY3" fmla="*/ 1057117 h 1057117"/>
                  <a:gd name="connsiteX4" fmla="*/ 1023518 w 1280160"/>
                  <a:gd name="connsiteY4" fmla="*/ 975834 h 1057117"/>
                  <a:gd name="connsiteX5" fmla="*/ 640080 w 1280160"/>
                  <a:gd name="connsiteY5" fmla="*/ 858710 h 1057117"/>
                  <a:gd name="connsiteX6" fmla="*/ 256643 w 1280160"/>
                  <a:gd name="connsiteY6" fmla="*/ 975834 h 1057117"/>
                  <a:gd name="connsiteX7" fmla="*/ 158127 w 1280160"/>
                  <a:gd name="connsiteY7" fmla="*/ 1057117 h 1057117"/>
                  <a:gd name="connsiteX8" fmla="*/ 109316 w 1280160"/>
                  <a:gd name="connsiteY8" fmla="*/ 997957 h 1057117"/>
                  <a:gd name="connsiteX9" fmla="*/ 0 w 1280160"/>
                  <a:gd name="connsiteY9" fmla="*/ 640081 h 1057117"/>
                  <a:gd name="connsiteX10" fmla="*/ 640080 w 1280160"/>
                  <a:gd name="connsiteY10" fmla="*/ 0 h 10571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80160" h="1057117">
                    <a:moveTo>
                      <a:pt x="640080" y="0"/>
                    </a:moveTo>
                    <a:cubicBezTo>
                      <a:pt x="993586" y="0"/>
                      <a:pt x="1280160" y="286574"/>
                      <a:pt x="1280160" y="640081"/>
                    </a:cubicBezTo>
                    <a:cubicBezTo>
                      <a:pt x="1280160" y="772646"/>
                      <a:pt x="1239861" y="895799"/>
                      <a:pt x="1170845" y="997957"/>
                    </a:cubicBezTo>
                    <a:lnTo>
                      <a:pt x="1122033" y="1057117"/>
                    </a:lnTo>
                    <a:lnTo>
                      <a:pt x="1023518" y="975834"/>
                    </a:lnTo>
                    <a:cubicBezTo>
                      <a:pt x="914063" y="901888"/>
                      <a:pt x="782114" y="858710"/>
                      <a:pt x="640080" y="858710"/>
                    </a:cubicBezTo>
                    <a:cubicBezTo>
                      <a:pt x="498046" y="858710"/>
                      <a:pt x="366097" y="901888"/>
                      <a:pt x="256643" y="975834"/>
                    </a:cubicBezTo>
                    <a:lnTo>
                      <a:pt x="158127" y="1057117"/>
                    </a:lnTo>
                    <a:lnTo>
                      <a:pt x="109316" y="997957"/>
                    </a:lnTo>
                    <a:cubicBezTo>
                      <a:pt x="40300" y="895799"/>
                      <a:pt x="0" y="772646"/>
                      <a:pt x="0" y="640081"/>
                    </a:cubicBezTo>
                    <a:cubicBezTo>
                      <a:pt x="0" y="286574"/>
                      <a:pt x="286574" y="0"/>
                      <a:pt x="64008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510" name="Rectangle 509">
              <a:extLst>
                <a:ext uri="{FF2B5EF4-FFF2-40B4-BE49-F238E27FC236}">
                  <a16:creationId xmlns:a16="http://schemas.microsoft.com/office/drawing/2014/main" id="{0D743191-B4C2-423C-B1B2-F59F36B7BBC5}"/>
                </a:ext>
              </a:extLst>
            </p:cNvPr>
            <p:cNvSpPr/>
            <p:nvPr/>
          </p:nvSpPr>
          <p:spPr>
            <a:xfrm>
              <a:off x="1638115" y="3285742"/>
              <a:ext cx="1018982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</a:rPr>
                <a:t>Text A</a:t>
              </a:r>
              <a:endParaRPr lang="ko-KR" alt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511" name="TextBox 510">
              <a:extLst>
                <a:ext uri="{FF2B5EF4-FFF2-40B4-BE49-F238E27FC236}">
                  <a16:creationId xmlns:a16="http://schemas.microsoft.com/office/drawing/2014/main" id="{ADFD7B94-1473-47CB-9A78-91618F46784F}"/>
                </a:ext>
              </a:extLst>
            </p:cNvPr>
            <p:cNvSpPr txBox="1"/>
            <p:nvPr/>
          </p:nvSpPr>
          <p:spPr>
            <a:xfrm>
              <a:off x="1522240" y="2285167"/>
              <a:ext cx="12507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4" name="Group 513">
            <a:extLst>
              <a:ext uri="{FF2B5EF4-FFF2-40B4-BE49-F238E27FC236}">
                <a16:creationId xmlns:a16="http://schemas.microsoft.com/office/drawing/2014/main" id="{E076C65B-AD41-4690-B108-59C4C8775A7E}"/>
              </a:ext>
            </a:extLst>
          </p:cNvPr>
          <p:cNvGrpSpPr/>
          <p:nvPr/>
        </p:nvGrpSpPr>
        <p:grpSpPr>
          <a:xfrm>
            <a:off x="753784" y="4263419"/>
            <a:ext cx="2495479" cy="1682037"/>
            <a:chOff x="735886" y="4182956"/>
            <a:chExt cx="2495479" cy="1682037"/>
          </a:xfrm>
        </p:grpSpPr>
        <p:grpSp>
          <p:nvGrpSpPr>
            <p:cNvPr id="515" name="Group 514">
              <a:extLst>
                <a:ext uri="{FF2B5EF4-FFF2-40B4-BE49-F238E27FC236}">
                  <a16:creationId xmlns:a16="http://schemas.microsoft.com/office/drawing/2014/main" id="{1D41CD61-65E6-4B28-964B-2F9B5C720929}"/>
                </a:ext>
              </a:extLst>
            </p:cNvPr>
            <p:cNvGrpSpPr/>
            <p:nvPr/>
          </p:nvGrpSpPr>
          <p:grpSpPr>
            <a:xfrm>
              <a:off x="735886" y="4881764"/>
              <a:ext cx="2495479" cy="983229"/>
              <a:chOff x="666630" y="5061567"/>
              <a:chExt cx="2495479" cy="983229"/>
            </a:xfrm>
          </p:grpSpPr>
          <p:sp>
            <p:nvSpPr>
              <p:cNvPr id="517" name="TextBox 516">
                <a:extLst>
                  <a:ext uri="{FF2B5EF4-FFF2-40B4-BE49-F238E27FC236}">
                    <a16:creationId xmlns:a16="http://schemas.microsoft.com/office/drawing/2014/main" id="{7A82EB0B-29FF-4D76-9FBF-70516C1BD982}"/>
                  </a:ext>
                </a:extLst>
              </p:cNvPr>
              <p:cNvSpPr txBox="1"/>
              <p:nvPr/>
            </p:nvSpPr>
            <p:spPr>
              <a:xfrm>
                <a:off x="666630" y="5061567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Simple Portfolio Presentation</a:t>
                </a:r>
              </a:p>
            </p:txBody>
          </p:sp>
          <p:sp>
            <p:nvSpPr>
              <p:cNvPr id="518" name="TextBox 517">
                <a:extLst>
                  <a:ext uri="{FF2B5EF4-FFF2-40B4-BE49-F238E27FC236}">
                    <a16:creationId xmlns:a16="http://schemas.microsoft.com/office/drawing/2014/main" id="{2789C850-6EB1-4EC6-A2A2-3D60DF80B357}"/>
                  </a:ext>
                </a:extLst>
              </p:cNvPr>
              <p:cNvSpPr txBox="1"/>
              <p:nvPr/>
            </p:nvSpPr>
            <p:spPr>
              <a:xfrm>
                <a:off x="666630" y="5309288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Presentation</a:t>
                </a:r>
              </a:p>
            </p:txBody>
          </p:sp>
          <p:sp>
            <p:nvSpPr>
              <p:cNvPr id="519" name="TextBox 518">
                <a:extLst>
                  <a:ext uri="{FF2B5EF4-FFF2-40B4-BE49-F238E27FC236}">
                    <a16:creationId xmlns:a16="http://schemas.microsoft.com/office/drawing/2014/main" id="{93780621-2F7A-409D-B1D2-B4E8783875A7}"/>
                  </a:ext>
                </a:extLst>
              </p:cNvPr>
              <p:cNvSpPr txBox="1"/>
              <p:nvPr/>
            </p:nvSpPr>
            <p:spPr>
              <a:xfrm>
                <a:off x="666630" y="5804730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Simple Portfolio</a:t>
                </a:r>
              </a:p>
            </p:txBody>
          </p:sp>
          <p:sp>
            <p:nvSpPr>
              <p:cNvPr id="520" name="TextBox 519">
                <a:extLst>
                  <a:ext uri="{FF2B5EF4-FFF2-40B4-BE49-F238E27FC236}">
                    <a16:creationId xmlns:a16="http://schemas.microsoft.com/office/drawing/2014/main" id="{10825BEC-8C7A-454B-A7BD-8A24BAB60850}"/>
                  </a:ext>
                </a:extLst>
              </p:cNvPr>
              <p:cNvSpPr txBox="1"/>
              <p:nvPr/>
            </p:nvSpPr>
            <p:spPr>
              <a:xfrm>
                <a:off x="666630" y="5557009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Portfolio</a:t>
                </a:r>
              </a:p>
            </p:txBody>
          </p:sp>
        </p:grpSp>
        <p:sp>
          <p:nvSpPr>
            <p:cNvPr id="516" name="TextBox 515">
              <a:extLst>
                <a:ext uri="{FF2B5EF4-FFF2-40B4-BE49-F238E27FC236}">
                  <a16:creationId xmlns:a16="http://schemas.microsoft.com/office/drawing/2014/main" id="{FC1A9D94-FDA8-4482-9358-E4B2C752D248}"/>
                </a:ext>
              </a:extLst>
            </p:cNvPr>
            <p:cNvSpPr txBox="1"/>
            <p:nvPr/>
          </p:nvSpPr>
          <p:spPr>
            <a:xfrm>
              <a:off x="735886" y="4182956"/>
              <a:ext cx="24954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</p:grpSp>
      <p:grpSp>
        <p:nvGrpSpPr>
          <p:cNvPr id="521" name="Group 520">
            <a:extLst>
              <a:ext uri="{FF2B5EF4-FFF2-40B4-BE49-F238E27FC236}">
                <a16:creationId xmlns:a16="http://schemas.microsoft.com/office/drawing/2014/main" id="{23DB9006-E72F-47C7-B5EA-5B28B45CEF30}"/>
              </a:ext>
            </a:extLst>
          </p:cNvPr>
          <p:cNvGrpSpPr/>
          <p:nvPr/>
        </p:nvGrpSpPr>
        <p:grpSpPr>
          <a:xfrm>
            <a:off x="8942738" y="4263419"/>
            <a:ext cx="2495479" cy="1682037"/>
            <a:chOff x="735886" y="4182956"/>
            <a:chExt cx="2495479" cy="1682037"/>
          </a:xfrm>
        </p:grpSpPr>
        <p:grpSp>
          <p:nvGrpSpPr>
            <p:cNvPr id="522" name="Group 521">
              <a:extLst>
                <a:ext uri="{FF2B5EF4-FFF2-40B4-BE49-F238E27FC236}">
                  <a16:creationId xmlns:a16="http://schemas.microsoft.com/office/drawing/2014/main" id="{474E1694-1453-4FB4-AF40-83392FF68C74}"/>
                </a:ext>
              </a:extLst>
            </p:cNvPr>
            <p:cNvGrpSpPr/>
            <p:nvPr/>
          </p:nvGrpSpPr>
          <p:grpSpPr>
            <a:xfrm>
              <a:off x="735886" y="4881764"/>
              <a:ext cx="2495479" cy="983229"/>
              <a:chOff x="666630" y="5061567"/>
              <a:chExt cx="2495479" cy="983229"/>
            </a:xfrm>
          </p:grpSpPr>
          <p:sp>
            <p:nvSpPr>
              <p:cNvPr id="524" name="TextBox 523">
                <a:extLst>
                  <a:ext uri="{FF2B5EF4-FFF2-40B4-BE49-F238E27FC236}">
                    <a16:creationId xmlns:a16="http://schemas.microsoft.com/office/drawing/2014/main" id="{BBE7564C-754A-46BD-91B6-071AB67F2CDA}"/>
                  </a:ext>
                </a:extLst>
              </p:cNvPr>
              <p:cNvSpPr txBox="1"/>
              <p:nvPr/>
            </p:nvSpPr>
            <p:spPr>
              <a:xfrm>
                <a:off x="666630" y="5061567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Simple Portfolio Presentation</a:t>
                </a:r>
              </a:p>
            </p:txBody>
          </p:sp>
          <p:sp>
            <p:nvSpPr>
              <p:cNvPr id="525" name="TextBox 524">
                <a:extLst>
                  <a:ext uri="{FF2B5EF4-FFF2-40B4-BE49-F238E27FC236}">
                    <a16:creationId xmlns:a16="http://schemas.microsoft.com/office/drawing/2014/main" id="{2808274F-C1CC-4958-8E85-AED7284B6136}"/>
                  </a:ext>
                </a:extLst>
              </p:cNvPr>
              <p:cNvSpPr txBox="1"/>
              <p:nvPr/>
            </p:nvSpPr>
            <p:spPr>
              <a:xfrm>
                <a:off x="666630" y="5309288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Presentation</a:t>
                </a:r>
              </a:p>
            </p:txBody>
          </p:sp>
          <p:sp>
            <p:nvSpPr>
              <p:cNvPr id="526" name="TextBox 525">
                <a:extLst>
                  <a:ext uri="{FF2B5EF4-FFF2-40B4-BE49-F238E27FC236}">
                    <a16:creationId xmlns:a16="http://schemas.microsoft.com/office/drawing/2014/main" id="{62CB13EB-7915-4D5E-8CA3-7E5792B4A9A1}"/>
                  </a:ext>
                </a:extLst>
              </p:cNvPr>
              <p:cNvSpPr txBox="1"/>
              <p:nvPr/>
            </p:nvSpPr>
            <p:spPr>
              <a:xfrm>
                <a:off x="666630" y="5804730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Simple Portfolio</a:t>
                </a:r>
              </a:p>
            </p:txBody>
          </p:sp>
          <p:sp>
            <p:nvSpPr>
              <p:cNvPr id="527" name="TextBox 526">
                <a:extLst>
                  <a:ext uri="{FF2B5EF4-FFF2-40B4-BE49-F238E27FC236}">
                    <a16:creationId xmlns:a16="http://schemas.microsoft.com/office/drawing/2014/main" id="{1EBEA6FA-58FD-4EA0-B7CA-E827D1DEF3B8}"/>
                  </a:ext>
                </a:extLst>
              </p:cNvPr>
              <p:cNvSpPr txBox="1"/>
              <p:nvPr/>
            </p:nvSpPr>
            <p:spPr>
              <a:xfrm>
                <a:off x="666630" y="5557009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Portfolio</a:t>
                </a:r>
              </a:p>
            </p:txBody>
          </p:sp>
        </p:grpSp>
        <p:sp>
          <p:nvSpPr>
            <p:cNvPr id="523" name="TextBox 522">
              <a:extLst>
                <a:ext uri="{FF2B5EF4-FFF2-40B4-BE49-F238E27FC236}">
                  <a16:creationId xmlns:a16="http://schemas.microsoft.com/office/drawing/2014/main" id="{466C28D0-1F82-4142-AEC7-332CECF436AF}"/>
                </a:ext>
              </a:extLst>
            </p:cNvPr>
            <p:cNvSpPr txBox="1"/>
            <p:nvPr/>
          </p:nvSpPr>
          <p:spPr>
            <a:xfrm>
              <a:off x="735886" y="4182956"/>
              <a:ext cx="24954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</p:grpSp>
      <p:grpSp>
        <p:nvGrpSpPr>
          <p:cNvPr id="528" name="Group 527">
            <a:extLst>
              <a:ext uri="{FF2B5EF4-FFF2-40B4-BE49-F238E27FC236}">
                <a16:creationId xmlns:a16="http://schemas.microsoft.com/office/drawing/2014/main" id="{75B6B392-4947-497F-B7D3-497FE966BBFD}"/>
              </a:ext>
            </a:extLst>
          </p:cNvPr>
          <p:cNvGrpSpPr/>
          <p:nvPr/>
        </p:nvGrpSpPr>
        <p:grpSpPr>
          <a:xfrm>
            <a:off x="3483435" y="4263419"/>
            <a:ext cx="2495479" cy="1682037"/>
            <a:chOff x="735886" y="4182956"/>
            <a:chExt cx="2495479" cy="1682037"/>
          </a:xfrm>
        </p:grpSpPr>
        <p:grpSp>
          <p:nvGrpSpPr>
            <p:cNvPr id="529" name="Group 528">
              <a:extLst>
                <a:ext uri="{FF2B5EF4-FFF2-40B4-BE49-F238E27FC236}">
                  <a16:creationId xmlns:a16="http://schemas.microsoft.com/office/drawing/2014/main" id="{76D5F295-BB13-4515-9714-422BFC76E7ED}"/>
                </a:ext>
              </a:extLst>
            </p:cNvPr>
            <p:cNvGrpSpPr/>
            <p:nvPr/>
          </p:nvGrpSpPr>
          <p:grpSpPr>
            <a:xfrm>
              <a:off x="735886" y="4881764"/>
              <a:ext cx="2495479" cy="983229"/>
              <a:chOff x="666630" y="5061567"/>
              <a:chExt cx="2495479" cy="983229"/>
            </a:xfrm>
          </p:grpSpPr>
          <p:sp>
            <p:nvSpPr>
              <p:cNvPr id="531" name="TextBox 530">
                <a:extLst>
                  <a:ext uri="{FF2B5EF4-FFF2-40B4-BE49-F238E27FC236}">
                    <a16:creationId xmlns:a16="http://schemas.microsoft.com/office/drawing/2014/main" id="{0EE3F2A1-C0B6-4ABB-86D3-DEB3B6A213C7}"/>
                  </a:ext>
                </a:extLst>
              </p:cNvPr>
              <p:cNvSpPr txBox="1"/>
              <p:nvPr/>
            </p:nvSpPr>
            <p:spPr>
              <a:xfrm>
                <a:off x="666630" y="5061567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Simple Portfolio Presentation</a:t>
                </a:r>
              </a:p>
            </p:txBody>
          </p:sp>
          <p:sp>
            <p:nvSpPr>
              <p:cNvPr id="532" name="TextBox 531">
                <a:extLst>
                  <a:ext uri="{FF2B5EF4-FFF2-40B4-BE49-F238E27FC236}">
                    <a16:creationId xmlns:a16="http://schemas.microsoft.com/office/drawing/2014/main" id="{488A7EB9-1E7E-44D3-B018-C062D2282D2E}"/>
                  </a:ext>
                </a:extLst>
              </p:cNvPr>
              <p:cNvSpPr txBox="1"/>
              <p:nvPr/>
            </p:nvSpPr>
            <p:spPr>
              <a:xfrm>
                <a:off x="666630" y="5309288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Presentation</a:t>
                </a:r>
              </a:p>
            </p:txBody>
          </p:sp>
          <p:sp>
            <p:nvSpPr>
              <p:cNvPr id="533" name="TextBox 532">
                <a:extLst>
                  <a:ext uri="{FF2B5EF4-FFF2-40B4-BE49-F238E27FC236}">
                    <a16:creationId xmlns:a16="http://schemas.microsoft.com/office/drawing/2014/main" id="{A4F35BB7-2CEB-4E92-9CE7-28DAF05AD6E3}"/>
                  </a:ext>
                </a:extLst>
              </p:cNvPr>
              <p:cNvSpPr txBox="1"/>
              <p:nvPr/>
            </p:nvSpPr>
            <p:spPr>
              <a:xfrm>
                <a:off x="666630" y="5804730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Simple Portfolio</a:t>
                </a:r>
              </a:p>
            </p:txBody>
          </p:sp>
          <p:sp>
            <p:nvSpPr>
              <p:cNvPr id="534" name="TextBox 533">
                <a:extLst>
                  <a:ext uri="{FF2B5EF4-FFF2-40B4-BE49-F238E27FC236}">
                    <a16:creationId xmlns:a16="http://schemas.microsoft.com/office/drawing/2014/main" id="{3CC34912-12D5-4595-BA6A-DCF486A49F0F}"/>
                  </a:ext>
                </a:extLst>
              </p:cNvPr>
              <p:cNvSpPr txBox="1"/>
              <p:nvPr/>
            </p:nvSpPr>
            <p:spPr>
              <a:xfrm>
                <a:off x="666630" y="5557009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Portfolio</a:t>
                </a:r>
              </a:p>
            </p:txBody>
          </p:sp>
        </p:grpSp>
        <p:sp>
          <p:nvSpPr>
            <p:cNvPr id="530" name="TextBox 529">
              <a:extLst>
                <a:ext uri="{FF2B5EF4-FFF2-40B4-BE49-F238E27FC236}">
                  <a16:creationId xmlns:a16="http://schemas.microsoft.com/office/drawing/2014/main" id="{B47EB94A-D856-4700-B323-858EC85A6AF6}"/>
                </a:ext>
              </a:extLst>
            </p:cNvPr>
            <p:cNvSpPr txBox="1"/>
            <p:nvPr/>
          </p:nvSpPr>
          <p:spPr>
            <a:xfrm>
              <a:off x="735886" y="4182956"/>
              <a:ext cx="24954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</p:grpSp>
      <p:grpSp>
        <p:nvGrpSpPr>
          <p:cNvPr id="535" name="Group 534">
            <a:extLst>
              <a:ext uri="{FF2B5EF4-FFF2-40B4-BE49-F238E27FC236}">
                <a16:creationId xmlns:a16="http://schemas.microsoft.com/office/drawing/2014/main" id="{B8728D17-D2DA-4DA7-A9E1-B40500C30B63}"/>
              </a:ext>
            </a:extLst>
          </p:cNvPr>
          <p:cNvGrpSpPr/>
          <p:nvPr/>
        </p:nvGrpSpPr>
        <p:grpSpPr>
          <a:xfrm>
            <a:off x="6213086" y="4263419"/>
            <a:ext cx="2495479" cy="1682037"/>
            <a:chOff x="735886" y="4182956"/>
            <a:chExt cx="2495479" cy="1682037"/>
          </a:xfrm>
        </p:grpSpPr>
        <p:grpSp>
          <p:nvGrpSpPr>
            <p:cNvPr id="536" name="Group 535">
              <a:extLst>
                <a:ext uri="{FF2B5EF4-FFF2-40B4-BE49-F238E27FC236}">
                  <a16:creationId xmlns:a16="http://schemas.microsoft.com/office/drawing/2014/main" id="{6ED7F332-A1AC-4D3F-AC71-651DFFAC5324}"/>
                </a:ext>
              </a:extLst>
            </p:cNvPr>
            <p:cNvGrpSpPr/>
            <p:nvPr/>
          </p:nvGrpSpPr>
          <p:grpSpPr>
            <a:xfrm>
              <a:off x="735886" y="4881764"/>
              <a:ext cx="2495479" cy="983229"/>
              <a:chOff x="666630" y="5061567"/>
              <a:chExt cx="2495479" cy="983229"/>
            </a:xfrm>
          </p:grpSpPr>
          <p:sp>
            <p:nvSpPr>
              <p:cNvPr id="538" name="TextBox 537">
                <a:extLst>
                  <a:ext uri="{FF2B5EF4-FFF2-40B4-BE49-F238E27FC236}">
                    <a16:creationId xmlns:a16="http://schemas.microsoft.com/office/drawing/2014/main" id="{F9C69DD1-AE79-4C8F-91C8-CCEED0046C4D}"/>
                  </a:ext>
                </a:extLst>
              </p:cNvPr>
              <p:cNvSpPr txBox="1"/>
              <p:nvPr/>
            </p:nvSpPr>
            <p:spPr>
              <a:xfrm>
                <a:off x="666630" y="5061567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Simple Portfolio Presentation</a:t>
                </a:r>
              </a:p>
            </p:txBody>
          </p:sp>
          <p:sp>
            <p:nvSpPr>
              <p:cNvPr id="539" name="TextBox 538">
                <a:extLst>
                  <a:ext uri="{FF2B5EF4-FFF2-40B4-BE49-F238E27FC236}">
                    <a16:creationId xmlns:a16="http://schemas.microsoft.com/office/drawing/2014/main" id="{A986A24D-3C35-431C-8648-0DD89D3CF196}"/>
                  </a:ext>
                </a:extLst>
              </p:cNvPr>
              <p:cNvSpPr txBox="1"/>
              <p:nvPr/>
            </p:nvSpPr>
            <p:spPr>
              <a:xfrm>
                <a:off x="666630" y="5309288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Presentation</a:t>
                </a:r>
              </a:p>
            </p:txBody>
          </p:sp>
          <p:sp>
            <p:nvSpPr>
              <p:cNvPr id="540" name="TextBox 539">
                <a:extLst>
                  <a:ext uri="{FF2B5EF4-FFF2-40B4-BE49-F238E27FC236}">
                    <a16:creationId xmlns:a16="http://schemas.microsoft.com/office/drawing/2014/main" id="{938BF710-CD12-4816-9062-6B3A47FAA3D9}"/>
                  </a:ext>
                </a:extLst>
              </p:cNvPr>
              <p:cNvSpPr txBox="1"/>
              <p:nvPr/>
            </p:nvSpPr>
            <p:spPr>
              <a:xfrm>
                <a:off x="666630" y="5804730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Simple Portfolio</a:t>
                </a:r>
              </a:p>
            </p:txBody>
          </p:sp>
          <p:sp>
            <p:nvSpPr>
              <p:cNvPr id="541" name="TextBox 540">
                <a:extLst>
                  <a:ext uri="{FF2B5EF4-FFF2-40B4-BE49-F238E27FC236}">
                    <a16:creationId xmlns:a16="http://schemas.microsoft.com/office/drawing/2014/main" id="{2C5516CC-DF95-43C7-9F4B-B9B58D9D7D95}"/>
                  </a:ext>
                </a:extLst>
              </p:cNvPr>
              <p:cNvSpPr txBox="1"/>
              <p:nvPr/>
            </p:nvSpPr>
            <p:spPr>
              <a:xfrm>
                <a:off x="666630" y="5557009"/>
                <a:ext cx="2495479" cy="24006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285750" indent="-285750">
                  <a:lnSpc>
                    <a:spcPct val="80000"/>
                  </a:lnSpc>
                  <a:buFont typeface="Wingdings" panose="05000000000000000000" pitchFamily="2" charset="2"/>
                  <a:buChar char="ü"/>
                </a:pPr>
                <a:r>
                  <a:rPr lang="en-US" altLang="ko-KR" sz="1200" dirty="0">
                    <a:cs typeface="Arial" pitchFamily="34" charset="0"/>
                  </a:rPr>
                  <a:t>Portfolio</a:t>
                </a:r>
              </a:p>
            </p:txBody>
          </p:sp>
        </p:grpSp>
        <p:sp>
          <p:nvSpPr>
            <p:cNvPr id="537" name="TextBox 536">
              <a:extLst>
                <a:ext uri="{FF2B5EF4-FFF2-40B4-BE49-F238E27FC236}">
                  <a16:creationId xmlns:a16="http://schemas.microsoft.com/office/drawing/2014/main" id="{948CE247-BF51-4BAF-84D9-A2E74DECB73E}"/>
                </a:ext>
              </a:extLst>
            </p:cNvPr>
            <p:cNvSpPr txBox="1"/>
            <p:nvPr/>
          </p:nvSpPr>
          <p:spPr>
            <a:xfrm>
              <a:off x="735886" y="4182956"/>
              <a:ext cx="24954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  <a:r>
                <a:rPr lang="ko-KR" altLang="en-US" sz="1200" dirty="0">
                  <a:cs typeface="Arial" pitchFamily="34" charset="0"/>
                </a:rPr>
                <a:t> 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11247</TotalTime>
  <Words>132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24</cp:revision>
  <dcterms:created xsi:type="dcterms:W3CDTF">2018-02-18T19:39:47Z</dcterms:created>
  <dcterms:modified xsi:type="dcterms:W3CDTF">2021-04-14T04:15:07Z</dcterms:modified>
</cp:coreProperties>
</file>