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33" name="Group 1232">
            <a:extLst>
              <a:ext uri="{FF2B5EF4-FFF2-40B4-BE49-F238E27FC236}">
                <a16:creationId xmlns:a16="http://schemas.microsoft.com/office/drawing/2014/main" id="{818DD6EE-94CB-4B54-8AAB-077D708EAF53}"/>
              </a:ext>
            </a:extLst>
          </p:cNvPr>
          <p:cNvGrpSpPr/>
          <p:nvPr/>
        </p:nvGrpSpPr>
        <p:grpSpPr>
          <a:xfrm>
            <a:off x="5410200" y="1415235"/>
            <a:ext cx="6781800" cy="5124372"/>
            <a:chOff x="5298265" y="220083"/>
            <a:chExt cx="8496379" cy="6419920"/>
          </a:xfrm>
        </p:grpSpPr>
        <p:sp>
          <p:nvSpPr>
            <p:cNvPr id="1227" name="Freeform: Shape 1226">
              <a:extLst>
                <a:ext uri="{FF2B5EF4-FFF2-40B4-BE49-F238E27FC236}">
                  <a16:creationId xmlns:a16="http://schemas.microsoft.com/office/drawing/2014/main" id="{CB0091E6-6F43-40DA-BC7D-835DE9D5B559}"/>
                </a:ext>
              </a:extLst>
            </p:cNvPr>
            <p:cNvSpPr/>
            <p:nvPr/>
          </p:nvSpPr>
          <p:spPr>
            <a:xfrm>
              <a:off x="6790099" y="1774479"/>
              <a:ext cx="7004545" cy="3241141"/>
            </a:xfrm>
            <a:custGeom>
              <a:avLst/>
              <a:gdLst>
                <a:gd name="connsiteX0" fmla="*/ 615636 w 5401901"/>
                <a:gd name="connsiteY0" fmla="*/ 0 h 3241141"/>
                <a:gd name="connsiteX1" fmla="*/ 5401901 w 5401901"/>
                <a:gd name="connsiteY1" fmla="*/ 0 h 3241141"/>
                <a:gd name="connsiteX2" fmla="*/ 5401901 w 5401901"/>
                <a:gd name="connsiteY2" fmla="*/ 3241141 h 3241141"/>
                <a:gd name="connsiteX3" fmla="*/ 396196 w 5401901"/>
                <a:gd name="connsiteY3" fmla="*/ 3241141 h 3241141"/>
                <a:gd name="connsiteX4" fmla="*/ 0 w 5401901"/>
                <a:gd name="connsiteY4" fmla="*/ 2240674 h 3241141"/>
                <a:gd name="connsiteX5" fmla="*/ 0 w 5401901"/>
                <a:gd name="connsiteY5" fmla="*/ 1654521 h 3241141"/>
                <a:gd name="connsiteX6" fmla="*/ 615636 w 5401901"/>
                <a:gd name="connsiteY6" fmla="*/ 1654521 h 32411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01901" h="3241141">
                  <a:moveTo>
                    <a:pt x="615636" y="0"/>
                  </a:moveTo>
                  <a:lnTo>
                    <a:pt x="5401901" y="0"/>
                  </a:lnTo>
                  <a:lnTo>
                    <a:pt x="5401901" y="3241141"/>
                  </a:lnTo>
                  <a:lnTo>
                    <a:pt x="396196" y="3241141"/>
                  </a:lnTo>
                  <a:lnTo>
                    <a:pt x="0" y="2240674"/>
                  </a:lnTo>
                  <a:lnTo>
                    <a:pt x="0" y="1654521"/>
                  </a:lnTo>
                  <a:lnTo>
                    <a:pt x="615636" y="165452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28" name="Freeform: Shape 1227">
              <a:extLst>
                <a:ext uri="{FF2B5EF4-FFF2-40B4-BE49-F238E27FC236}">
                  <a16:creationId xmlns:a16="http://schemas.microsoft.com/office/drawing/2014/main" id="{D28E19F5-810D-438D-9359-A6425A3CAEFD}"/>
                </a:ext>
              </a:extLst>
            </p:cNvPr>
            <p:cNvSpPr/>
            <p:nvPr/>
          </p:nvSpPr>
          <p:spPr>
            <a:xfrm>
              <a:off x="5298265" y="220083"/>
              <a:ext cx="5002359" cy="6419920"/>
            </a:xfrm>
            <a:custGeom>
              <a:avLst/>
              <a:gdLst>
                <a:gd name="connsiteX0" fmla="*/ 4439695 w 5002359"/>
                <a:gd name="connsiteY0" fmla="*/ 5871150 h 6419920"/>
                <a:gd name="connsiteX1" fmla="*/ 4465119 w 5002359"/>
                <a:gd name="connsiteY1" fmla="*/ 5941840 h 6419920"/>
                <a:gd name="connsiteX2" fmla="*/ 4439695 w 5002359"/>
                <a:gd name="connsiteY2" fmla="*/ 5871150 h 6419920"/>
                <a:gd name="connsiteX3" fmla="*/ 4314438 w 5002359"/>
                <a:gd name="connsiteY3" fmla="*/ 5649780 h 6419920"/>
                <a:gd name="connsiteX4" fmla="*/ 4310097 w 5002359"/>
                <a:gd name="connsiteY4" fmla="*/ 5654122 h 6419920"/>
                <a:gd name="connsiteX5" fmla="*/ 4338621 w 5002359"/>
                <a:gd name="connsiteY5" fmla="*/ 5667762 h 6419920"/>
                <a:gd name="connsiteX6" fmla="*/ 4342961 w 5002359"/>
                <a:gd name="connsiteY6" fmla="*/ 5666522 h 6419920"/>
                <a:gd name="connsiteX7" fmla="*/ 4314438 w 5002359"/>
                <a:gd name="connsiteY7" fmla="*/ 5649780 h 6419920"/>
                <a:gd name="connsiteX8" fmla="*/ 1560127 w 5002359"/>
                <a:gd name="connsiteY8" fmla="*/ 344 h 6419920"/>
                <a:gd name="connsiteX9" fmla="*/ 1643131 w 5002359"/>
                <a:gd name="connsiteY9" fmla="*/ 13249 h 6419920"/>
                <a:gd name="connsiteX10" fmla="*/ 1806212 w 5002359"/>
                <a:gd name="connsiteY10" fmla="*/ 114943 h 6419920"/>
                <a:gd name="connsiteX11" fmla="*/ 1909766 w 5002359"/>
                <a:gd name="connsiteY11" fmla="*/ 414442 h 6419920"/>
                <a:gd name="connsiteX12" fmla="*/ 1902943 w 5002359"/>
                <a:gd name="connsiteY12" fmla="*/ 536597 h 6419920"/>
                <a:gd name="connsiteX13" fmla="*/ 1905425 w 5002359"/>
                <a:gd name="connsiteY13" fmla="*/ 578763 h 6419920"/>
                <a:gd name="connsiteX14" fmla="*/ 1936430 w 5002359"/>
                <a:gd name="connsiteY14" fmla="*/ 676736 h 6419920"/>
                <a:gd name="connsiteX15" fmla="*/ 1962471 w 5002359"/>
                <a:gd name="connsiteY15" fmla="*/ 684176 h 6419920"/>
                <a:gd name="connsiteX16" fmla="*/ 2043082 w 5002359"/>
                <a:gd name="connsiteY16" fmla="*/ 684176 h 6419920"/>
                <a:gd name="connsiteX17" fmla="*/ 2129274 w 5002359"/>
                <a:gd name="connsiteY17" fmla="*/ 674874 h 6419920"/>
                <a:gd name="connsiteX18" fmla="*/ 2235927 w 5002359"/>
                <a:gd name="connsiteY18" fmla="*/ 638911 h 6419920"/>
                <a:gd name="connsiteX19" fmla="*/ 2513723 w 5002359"/>
                <a:gd name="connsiteY19" fmla="*/ 599224 h 6419920"/>
                <a:gd name="connsiteX20" fmla="*/ 2624099 w 5002359"/>
                <a:gd name="connsiteY20" fmla="*/ 620307 h 6419920"/>
                <a:gd name="connsiteX21" fmla="*/ 2728273 w 5002359"/>
                <a:gd name="connsiteY21" fmla="*/ 626508 h 6419920"/>
                <a:gd name="connsiteX22" fmla="*/ 3065595 w 5002359"/>
                <a:gd name="connsiteY22" fmla="*/ 647591 h 6419920"/>
                <a:gd name="connsiteX23" fmla="*/ 3331610 w 5002359"/>
                <a:gd name="connsiteY23" fmla="*/ 669294 h 6419920"/>
                <a:gd name="connsiteX24" fmla="*/ 3564141 w 5002359"/>
                <a:gd name="connsiteY24" fmla="*/ 712080 h 6419920"/>
                <a:gd name="connsiteX25" fmla="*/ 3748304 w 5002359"/>
                <a:gd name="connsiteY25" fmla="*/ 776568 h 6419920"/>
                <a:gd name="connsiteX26" fmla="*/ 3973395 w 5002359"/>
                <a:gd name="connsiteY26" fmla="*/ 859659 h 6419920"/>
                <a:gd name="connsiteX27" fmla="*/ 4119112 w 5002359"/>
                <a:gd name="connsiteY27" fmla="*/ 919806 h 6419920"/>
                <a:gd name="connsiteX28" fmla="*/ 4197241 w 5002359"/>
                <a:gd name="connsiteY28" fmla="*/ 932827 h 6419920"/>
                <a:gd name="connsiteX29" fmla="*/ 4277233 w 5002359"/>
                <a:gd name="connsiteY29" fmla="*/ 964452 h 6419920"/>
                <a:gd name="connsiteX30" fmla="*/ 4321259 w 5002359"/>
                <a:gd name="connsiteY30" fmla="*/ 986774 h 6419920"/>
                <a:gd name="connsiteX31" fmla="*/ 4517824 w 5002359"/>
                <a:gd name="connsiteY31" fmla="*/ 1087229 h 6419920"/>
                <a:gd name="connsiteX32" fmla="*/ 4639359 w 5002359"/>
                <a:gd name="connsiteY32" fmla="*/ 1177140 h 6419920"/>
                <a:gd name="connsiteX33" fmla="*/ 4684627 w 5002359"/>
                <a:gd name="connsiteY33" fmla="*/ 1258370 h 6419920"/>
                <a:gd name="connsiteX34" fmla="*/ 4646802 w 5002359"/>
                <a:gd name="connsiteY34" fmla="*/ 1278214 h 6419920"/>
                <a:gd name="connsiteX35" fmla="*/ 4592235 w 5002359"/>
                <a:gd name="connsiteY35" fmla="*/ 1243488 h 6419920"/>
                <a:gd name="connsiteX36" fmla="*/ 4660443 w 5002359"/>
                <a:gd name="connsiteY36" fmla="*/ 1309836 h 6419920"/>
                <a:gd name="connsiteX37" fmla="*/ 4687726 w 5002359"/>
                <a:gd name="connsiteY37" fmla="*/ 1369364 h 6419920"/>
                <a:gd name="connsiteX38" fmla="*/ 4643701 w 5002359"/>
                <a:gd name="connsiteY38" fmla="*/ 1399749 h 6419920"/>
                <a:gd name="connsiteX39" fmla="*/ 4611456 w 5002359"/>
                <a:gd name="connsiteY39" fmla="*/ 1380525 h 6419920"/>
                <a:gd name="connsiteX40" fmla="*/ 4483720 w 5002359"/>
                <a:gd name="connsiteY40" fmla="*/ 1275112 h 6419920"/>
                <a:gd name="connsiteX41" fmla="*/ 4589753 w 5002359"/>
                <a:gd name="connsiteY41" fmla="*/ 1435093 h 6419920"/>
                <a:gd name="connsiteX42" fmla="*/ 4581073 w 5002359"/>
                <a:gd name="connsiteY42" fmla="*/ 1468579 h 6419920"/>
                <a:gd name="connsiteX43" fmla="*/ 4547589 w 5002359"/>
                <a:gd name="connsiteY43" fmla="*/ 1475399 h 6419920"/>
                <a:gd name="connsiteX44" fmla="*/ 4516585 w 5002359"/>
                <a:gd name="connsiteY44" fmla="*/ 1446876 h 6419920"/>
                <a:gd name="connsiteX45" fmla="*/ 4444655 w 5002359"/>
                <a:gd name="connsiteY45" fmla="*/ 1366885 h 6419920"/>
                <a:gd name="connsiteX46" fmla="*/ 4401869 w 5002359"/>
                <a:gd name="connsiteY46" fmla="*/ 1343322 h 6419920"/>
                <a:gd name="connsiteX47" fmla="*/ 4464499 w 5002359"/>
                <a:gd name="connsiteY47" fmla="*/ 1455556 h 6419920"/>
                <a:gd name="connsiteX48" fmla="*/ 4406211 w 5002359"/>
                <a:gd name="connsiteY48" fmla="*/ 1485321 h 6419920"/>
                <a:gd name="connsiteX49" fmla="*/ 4371485 w 5002359"/>
                <a:gd name="connsiteY49" fmla="*/ 1453077 h 6419920"/>
                <a:gd name="connsiteX50" fmla="*/ 4302037 w 5002359"/>
                <a:gd name="connsiteY50" fmla="*/ 1396648 h 6419920"/>
                <a:gd name="connsiteX51" fmla="*/ 4177401 w 5002359"/>
                <a:gd name="connsiteY51" fmla="*/ 1248449 h 6419920"/>
                <a:gd name="connsiteX52" fmla="*/ 4135854 w 5002359"/>
                <a:gd name="connsiteY52" fmla="*/ 1201324 h 6419920"/>
                <a:gd name="connsiteX53" fmla="*/ 3724741 w 5002359"/>
                <a:gd name="connsiteY53" fmla="*/ 1093429 h 6419920"/>
                <a:gd name="connsiteX54" fmla="*/ 3455627 w 5002359"/>
                <a:gd name="connsiteY54" fmla="*/ 1030800 h 6419920"/>
                <a:gd name="connsiteX55" fmla="*/ 3239218 w 5002359"/>
                <a:gd name="connsiteY55" fmla="*/ 985535 h 6419920"/>
                <a:gd name="connsiteX56" fmla="*/ 3200153 w 5002359"/>
                <a:gd name="connsiteY56" fmla="*/ 992355 h 6419920"/>
                <a:gd name="connsiteX57" fmla="*/ 2955221 w 5002359"/>
                <a:gd name="connsiteY57" fmla="*/ 1057464 h 6419920"/>
                <a:gd name="connsiteX58" fmla="*/ 2688586 w 5002359"/>
                <a:gd name="connsiteY58" fmla="*/ 1099630 h 6419920"/>
                <a:gd name="connsiteX59" fmla="*/ 2673086 w 5002359"/>
                <a:gd name="connsiteY59" fmla="*/ 1117612 h 6419920"/>
                <a:gd name="connsiteX60" fmla="*/ 2671224 w 5002359"/>
                <a:gd name="connsiteY60" fmla="*/ 1728391 h 6419920"/>
                <a:gd name="connsiteX61" fmla="*/ 2824384 w 5002359"/>
                <a:gd name="connsiteY61" fmla="*/ 2381337 h 6419920"/>
                <a:gd name="connsiteX62" fmla="*/ 2965143 w 5002359"/>
                <a:gd name="connsiteY62" fmla="*/ 2612006 h 6419920"/>
                <a:gd name="connsiteX63" fmla="*/ 3104040 w 5002359"/>
                <a:gd name="connsiteY63" fmla="*/ 2819733 h 6419920"/>
                <a:gd name="connsiteX64" fmla="*/ 3162328 w 5002359"/>
                <a:gd name="connsiteY64" fmla="*/ 3085129 h 6419920"/>
                <a:gd name="connsiteX65" fmla="*/ 3112102 w 5002359"/>
                <a:gd name="connsiteY65" fmla="*/ 3408810 h 6419920"/>
                <a:gd name="connsiteX66" fmla="*/ 3120162 w 5002359"/>
                <a:gd name="connsiteY66" fmla="*/ 3458416 h 6419920"/>
                <a:gd name="connsiteX67" fmla="*/ 3568480 w 5002359"/>
                <a:gd name="connsiteY67" fmla="*/ 4293045 h 6419920"/>
                <a:gd name="connsiteX68" fmla="*/ 3636690 w 5002359"/>
                <a:gd name="connsiteY68" fmla="*/ 4364974 h 6419920"/>
                <a:gd name="connsiteX69" fmla="*/ 3994475 w 5002359"/>
                <a:gd name="connsiteY69" fmla="*/ 4650831 h 6419920"/>
                <a:gd name="connsiteX70" fmla="*/ 4212744 w 5002359"/>
                <a:gd name="connsiteY70" fmla="*/ 4937929 h 6419920"/>
                <a:gd name="connsiteX71" fmla="*/ 4354743 w 5002359"/>
                <a:gd name="connsiteY71" fmla="*/ 5105971 h 6419920"/>
                <a:gd name="connsiteX72" fmla="*/ 4540147 w 5002359"/>
                <a:gd name="connsiteY72" fmla="*/ 5288274 h 6419920"/>
                <a:gd name="connsiteX73" fmla="*/ 4590375 w 5002359"/>
                <a:gd name="connsiteY73" fmla="*/ 5314938 h 6419920"/>
                <a:gd name="connsiteX74" fmla="*/ 4765857 w 5002359"/>
                <a:gd name="connsiteY74" fmla="*/ 5326719 h 6419920"/>
                <a:gd name="connsiteX75" fmla="*/ 4997147 w 5002359"/>
                <a:gd name="connsiteY75" fmla="*/ 5415390 h 6419920"/>
                <a:gd name="connsiteX76" fmla="*/ 4941341 w 5002359"/>
                <a:gd name="connsiteY76" fmla="*/ 5657221 h 6419920"/>
                <a:gd name="connsiteX77" fmla="*/ 4865071 w 5002359"/>
                <a:gd name="connsiteY77" fmla="*/ 5959821 h 6419920"/>
                <a:gd name="connsiteX78" fmla="*/ 4799961 w 5002359"/>
                <a:gd name="connsiteY78" fmla="*/ 6151426 h 6419920"/>
                <a:gd name="connsiteX79" fmla="*/ 4725551 w 5002359"/>
                <a:gd name="connsiteY79" fmla="*/ 6298385 h 6419920"/>
                <a:gd name="connsiteX80" fmla="*/ 4615177 w 5002359"/>
                <a:gd name="connsiteY80" fmla="*/ 6406280 h 6419920"/>
                <a:gd name="connsiteX81" fmla="*/ 4577972 w 5002359"/>
                <a:gd name="connsiteY81" fmla="*/ 6419920 h 6419920"/>
                <a:gd name="connsiteX82" fmla="*/ 4520925 w 5002359"/>
                <a:gd name="connsiteY82" fmla="*/ 6419920 h 6419920"/>
                <a:gd name="connsiteX83" fmla="*/ 4482481 w 5002359"/>
                <a:gd name="connsiteY83" fmla="*/ 6324429 h 6419920"/>
                <a:gd name="connsiteX84" fmla="*/ 4506043 w 5002359"/>
                <a:gd name="connsiteY84" fmla="*/ 6245678 h 6419920"/>
                <a:gd name="connsiteX85" fmla="*/ 4535186 w 5002359"/>
                <a:gd name="connsiteY85" fmla="*/ 6127241 h 6419920"/>
                <a:gd name="connsiteX86" fmla="*/ 4514105 w 5002359"/>
                <a:gd name="connsiteY86" fmla="*/ 6037951 h 6419920"/>
                <a:gd name="connsiteX87" fmla="*/ 4499223 w 5002359"/>
                <a:gd name="connsiteY87" fmla="*/ 5974704 h 6419920"/>
                <a:gd name="connsiteX88" fmla="*/ 4486199 w 5002359"/>
                <a:gd name="connsiteY88" fmla="*/ 5977183 h 6419920"/>
                <a:gd name="connsiteX89" fmla="*/ 4419231 w 5002359"/>
                <a:gd name="connsiteY89" fmla="*/ 5956100 h 6419920"/>
                <a:gd name="connsiteX90" fmla="*/ 4395049 w 5002359"/>
                <a:gd name="connsiteY90" fmla="*/ 5849447 h 6419920"/>
                <a:gd name="connsiteX91" fmla="*/ 4348542 w 5002359"/>
                <a:gd name="connsiteY91" fmla="*/ 5760154 h 6419920"/>
                <a:gd name="connsiteX92" fmla="*/ 4338001 w 5002359"/>
                <a:gd name="connsiteY92" fmla="*/ 5746514 h 6419920"/>
                <a:gd name="connsiteX93" fmla="*/ 4293975 w 5002359"/>
                <a:gd name="connsiteY93" fmla="*/ 5696288 h 6419920"/>
                <a:gd name="connsiteX94" fmla="*/ 4270413 w 5002359"/>
                <a:gd name="connsiteY94" fmla="*/ 5638619 h 6419920"/>
                <a:gd name="connsiteX95" fmla="*/ 4333039 w 5002359"/>
                <a:gd name="connsiteY95" fmla="*/ 5610716 h 6419920"/>
                <a:gd name="connsiteX96" fmla="*/ 4337381 w 5002359"/>
                <a:gd name="connsiteY96" fmla="*/ 5608856 h 6419920"/>
                <a:gd name="connsiteX97" fmla="*/ 4324979 w 5002359"/>
                <a:gd name="connsiteY97" fmla="*/ 5587773 h 6419920"/>
                <a:gd name="connsiteX98" fmla="*/ 3996957 w 5002359"/>
                <a:gd name="connsiteY98" fmla="*/ 5248589 h 6419920"/>
                <a:gd name="connsiteX99" fmla="*/ 3389899 w 5002359"/>
                <a:gd name="connsiteY99" fmla="*/ 4748803 h 6419920"/>
                <a:gd name="connsiteX100" fmla="*/ 3283863 w 5002359"/>
                <a:gd name="connsiteY100" fmla="*/ 4689275 h 6419920"/>
                <a:gd name="connsiteX101" fmla="*/ 3099701 w 5002359"/>
                <a:gd name="connsiteY101" fmla="*/ 4536116 h 6419920"/>
                <a:gd name="connsiteX102" fmla="*/ 2993046 w 5002359"/>
                <a:gd name="connsiteY102" fmla="*/ 4363735 h 6419920"/>
                <a:gd name="connsiteX103" fmla="*/ 2795861 w 5002359"/>
                <a:gd name="connsiteY103" fmla="*/ 4127482 h 6419920"/>
                <a:gd name="connsiteX104" fmla="*/ 2441174 w 5002359"/>
                <a:gd name="connsiteY104" fmla="*/ 3692807 h 6419920"/>
                <a:gd name="connsiteX105" fmla="*/ 2353123 w 5002359"/>
                <a:gd name="connsiteY105" fmla="*/ 3552048 h 6419920"/>
                <a:gd name="connsiteX106" fmla="*/ 2325840 w 5002359"/>
                <a:gd name="connsiteY106" fmla="*/ 3539027 h 6419920"/>
                <a:gd name="connsiteX107" fmla="*/ 1859540 w 5002359"/>
                <a:gd name="connsiteY107" fmla="*/ 3579332 h 6419920"/>
                <a:gd name="connsiteX108" fmla="*/ 1493070 w 5002359"/>
                <a:gd name="connsiteY108" fmla="*/ 3538405 h 6419920"/>
                <a:gd name="connsiteX109" fmla="*/ 1511054 w 5002359"/>
                <a:gd name="connsiteY109" fmla="*/ 3561970 h 6419920"/>
                <a:gd name="connsiteX110" fmla="*/ 1664834 w 5002359"/>
                <a:gd name="connsiteY110" fmla="*/ 3805660 h 6419920"/>
                <a:gd name="connsiteX111" fmla="*/ 1703898 w 5002359"/>
                <a:gd name="connsiteY111" fmla="*/ 3932778 h 6419920"/>
                <a:gd name="connsiteX112" fmla="*/ 1783270 w 5002359"/>
                <a:gd name="connsiteY112" fmla="*/ 4156008 h 6419920"/>
                <a:gd name="connsiteX113" fmla="*/ 1927748 w 5002359"/>
                <a:gd name="connsiteY113" fmla="*/ 4418922 h 6419920"/>
                <a:gd name="connsiteX114" fmla="*/ 2016419 w 5002359"/>
                <a:gd name="connsiteY114" fmla="*/ 4571461 h 6419920"/>
                <a:gd name="connsiteX115" fmla="*/ 2088970 w 5002359"/>
                <a:gd name="connsiteY115" fmla="*/ 4674393 h 6419920"/>
                <a:gd name="connsiteX116" fmla="*/ 2167099 w 5002359"/>
                <a:gd name="connsiteY116" fmla="*/ 4751285 h 6419920"/>
                <a:gd name="connsiteX117" fmla="*/ 2235307 w 5002359"/>
                <a:gd name="connsiteY117" fmla="*/ 4844917 h 6419920"/>
                <a:gd name="connsiteX118" fmla="*/ 2319019 w 5002359"/>
                <a:gd name="connsiteY118" fmla="*/ 4966452 h 6419920"/>
                <a:gd name="connsiteX119" fmla="*/ 2322738 w 5002359"/>
                <a:gd name="connsiteY119" fmla="*/ 5011097 h 6419920"/>
                <a:gd name="connsiteX120" fmla="*/ 2283054 w 5002359"/>
                <a:gd name="connsiteY120" fmla="*/ 5051404 h 6419920"/>
                <a:gd name="connsiteX121" fmla="*/ 2164618 w 5002359"/>
                <a:gd name="connsiteY121" fmla="*/ 5115271 h 6419920"/>
                <a:gd name="connsiteX122" fmla="*/ 1816134 w 5002359"/>
                <a:gd name="connsiteY122" fmla="*/ 5239907 h 6419920"/>
                <a:gd name="connsiteX123" fmla="*/ 1667933 w 5002359"/>
                <a:gd name="connsiteY123" fmla="*/ 5291995 h 6419920"/>
                <a:gd name="connsiteX124" fmla="*/ 1323788 w 5002359"/>
                <a:gd name="connsiteY124" fmla="*/ 5323617 h 6419920"/>
                <a:gd name="connsiteX125" fmla="*/ 1253101 w 5002359"/>
                <a:gd name="connsiteY125" fmla="*/ 5264092 h 6419920"/>
                <a:gd name="connsiteX126" fmla="*/ 1297746 w 5002359"/>
                <a:gd name="connsiteY126" fmla="*/ 5178520 h 6419920"/>
                <a:gd name="connsiteX127" fmla="*/ 1491211 w 5002359"/>
                <a:gd name="connsiteY127" fmla="*/ 5092948 h 6419920"/>
                <a:gd name="connsiteX128" fmla="*/ 1571822 w 5002359"/>
                <a:gd name="connsiteY128" fmla="*/ 4970793 h 6419920"/>
                <a:gd name="connsiteX129" fmla="*/ 1590423 w 5002359"/>
                <a:gd name="connsiteY129" fmla="*/ 4922426 h 6419920"/>
                <a:gd name="connsiteX130" fmla="*/ 1621428 w 5002359"/>
                <a:gd name="connsiteY130" fmla="*/ 4870958 h 6419920"/>
                <a:gd name="connsiteX131" fmla="*/ 1435404 w 5002359"/>
                <a:gd name="connsiteY131" fmla="*/ 4817013 h 6419920"/>
                <a:gd name="connsiteX132" fmla="*/ 1419282 w 5002359"/>
                <a:gd name="connsiteY132" fmla="*/ 4794069 h 6419920"/>
                <a:gd name="connsiteX133" fmla="*/ 1442844 w 5002359"/>
                <a:gd name="connsiteY133" fmla="*/ 4786629 h 6419920"/>
                <a:gd name="connsiteX134" fmla="*/ 1577402 w 5002359"/>
                <a:gd name="connsiteY134" fmla="*/ 4823214 h 6419920"/>
                <a:gd name="connsiteX135" fmla="*/ 1649951 w 5002359"/>
                <a:gd name="connsiteY135" fmla="*/ 4808951 h 6419920"/>
                <a:gd name="connsiteX136" fmla="*/ 1661732 w 5002359"/>
                <a:gd name="connsiteY136" fmla="*/ 4744462 h 6419920"/>
                <a:gd name="connsiteX137" fmla="*/ 1603446 w 5002359"/>
                <a:gd name="connsiteY137" fmla="*/ 4645250 h 6419920"/>
                <a:gd name="connsiteX138" fmla="*/ 1582363 w 5002359"/>
                <a:gd name="connsiteY138" fmla="*/ 4627888 h 6419920"/>
                <a:gd name="connsiteX139" fmla="*/ 1563759 w 5002359"/>
                <a:gd name="connsiteY139" fmla="*/ 4608045 h 6419920"/>
                <a:gd name="connsiteX140" fmla="*/ 1565001 w 5002359"/>
                <a:gd name="connsiteY140" fmla="*/ 4585102 h 6419920"/>
                <a:gd name="connsiteX141" fmla="*/ 1587944 w 5002359"/>
                <a:gd name="connsiteY141" fmla="*/ 4586964 h 6419920"/>
                <a:gd name="connsiteX142" fmla="*/ 1685297 w 5002359"/>
                <a:gd name="connsiteY142" fmla="*/ 4691757 h 6419920"/>
                <a:gd name="connsiteX143" fmla="*/ 1692737 w 5002359"/>
                <a:gd name="connsiteY143" fmla="*/ 4697958 h 6419920"/>
                <a:gd name="connsiteX144" fmla="*/ 1693977 w 5002359"/>
                <a:gd name="connsiteY144" fmla="*/ 4691757 h 6419920"/>
                <a:gd name="connsiteX145" fmla="*/ 1597246 w 5002359"/>
                <a:gd name="connsiteY145" fmla="*/ 4482788 h 6419920"/>
                <a:gd name="connsiteX146" fmla="*/ 1548259 w 5002359"/>
                <a:gd name="connsiteY146" fmla="*/ 4413341 h 6419920"/>
                <a:gd name="connsiteX147" fmla="*/ 1006927 w 5002359"/>
                <a:gd name="connsiteY147" fmla="*/ 3671104 h 6419920"/>
                <a:gd name="connsiteX148" fmla="*/ 908956 w 5002359"/>
                <a:gd name="connsiteY148" fmla="*/ 3445393 h 6419920"/>
                <a:gd name="connsiteX149" fmla="*/ 1008169 w 5002359"/>
                <a:gd name="connsiteY149" fmla="*/ 3169459 h 6419920"/>
                <a:gd name="connsiteX150" fmla="*/ 1264262 w 5002359"/>
                <a:gd name="connsiteY150" fmla="*/ 3023119 h 6419920"/>
                <a:gd name="connsiteX151" fmla="*/ 1523455 w 5002359"/>
                <a:gd name="connsiteY151" fmla="*/ 2917086 h 6419920"/>
                <a:gd name="connsiteX152" fmla="*/ 1783890 w 5002359"/>
                <a:gd name="connsiteY152" fmla="*/ 2822213 h 6419920"/>
                <a:gd name="connsiteX153" fmla="*/ 1989755 w 5002359"/>
                <a:gd name="connsiteY153" fmla="*/ 2770747 h 6419920"/>
                <a:gd name="connsiteX154" fmla="*/ 2018280 w 5002359"/>
                <a:gd name="connsiteY154" fmla="*/ 2731062 h 6419920"/>
                <a:gd name="connsiteX155" fmla="*/ 1984794 w 5002359"/>
                <a:gd name="connsiteY155" fmla="*/ 2527674 h 6419920"/>
                <a:gd name="connsiteX156" fmla="*/ 1961852 w 5002359"/>
                <a:gd name="connsiteY156" fmla="*/ 2477448 h 6419920"/>
                <a:gd name="connsiteX157" fmla="*/ 1801252 w 5002359"/>
                <a:gd name="connsiteY157" fmla="*/ 2171749 h 6419920"/>
                <a:gd name="connsiteX158" fmla="*/ 1685297 w 5002359"/>
                <a:gd name="connsiteY158" fmla="*/ 1961542 h 6419920"/>
                <a:gd name="connsiteX159" fmla="*/ 1649331 w 5002359"/>
                <a:gd name="connsiteY159" fmla="*/ 1904494 h 6419920"/>
                <a:gd name="connsiteX160" fmla="*/ 1633829 w 5002359"/>
                <a:gd name="connsiteY160" fmla="*/ 1902014 h 6419920"/>
                <a:gd name="connsiteX161" fmla="*/ 1459586 w 5002359"/>
                <a:gd name="connsiteY161" fmla="*/ 2091140 h 6419920"/>
                <a:gd name="connsiteX162" fmla="*/ 1281624 w 5002359"/>
                <a:gd name="connsiteY162" fmla="*/ 2270961 h 6419920"/>
                <a:gd name="connsiteX163" fmla="*/ 1151407 w 5002359"/>
                <a:gd name="connsiteY163" fmla="*/ 2391256 h 6419920"/>
                <a:gd name="connsiteX164" fmla="*/ 1137764 w 5002359"/>
                <a:gd name="connsiteY164" fmla="*/ 2401798 h 6419920"/>
                <a:gd name="connsiteX165" fmla="*/ 997008 w 5002359"/>
                <a:gd name="connsiteY165" fmla="*/ 2398699 h 6419920"/>
                <a:gd name="connsiteX166" fmla="*/ 815944 w 5002359"/>
                <a:gd name="connsiteY166" fmla="*/ 2252979 h 6419920"/>
                <a:gd name="connsiteX167" fmla="*/ 478620 w 5002359"/>
                <a:gd name="connsiteY167" fmla="*/ 1861088 h 6419920"/>
                <a:gd name="connsiteX168" fmla="*/ 298796 w 5002359"/>
                <a:gd name="connsiteY168" fmla="*/ 1644061 h 6419920"/>
                <a:gd name="connsiteX169" fmla="*/ 251049 w 5002359"/>
                <a:gd name="connsiteY169" fmla="*/ 1586393 h 6419920"/>
                <a:gd name="connsiteX170" fmla="*/ 168579 w 5002359"/>
                <a:gd name="connsiteY170" fmla="*/ 1476639 h 6419920"/>
                <a:gd name="connsiteX171" fmla="*/ 10458 w 5002359"/>
                <a:gd name="connsiteY171" fmla="*/ 1329060 h 6419920"/>
                <a:gd name="connsiteX172" fmla="*/ 9219 w 5002359"/>
                <a:gd name="connsiteY172" fmla="*/ 1283175 h 6419920"/>
                <a:gd name="connsiteX173" fmla="*/ 58825 w 5002359"/>
                <a:gd name="connsiteY173" fmla="*/ 1287513 h 6419920"/>
                <a:gd name="connsiteX174" fmla="*/ 148736 w 5002359"/>
                <a:gd name="connsiteY174" fmla="*/ 1363163 h 6419920"/>
                <a:gd name="connsiteX175" fmla="*/ 178501 w 5002359"/>
                <a:gd name="connsiteY175" fmla="*/ 1366265 h 6419920"/>
                <a:gd name="connsiteX176" fmla="*/ 178501 w 5002359"/>
                <a:gd name="connsiteY176" fmla="*/ 1335880 h 6419920"/>
                <a:gd name="connsiteX177" fmla="*/ 117113 w 5002359"/>
                <a:gd name="connsiteY177" fmla="*/ 1232946 h 6419920"/>
                <a:gd name="connsiteX178" fmla="*/ 74327 w 5002359"/>
                <a:gd name="connsiteY178" fmla="*/ 1138075 h 6419920"/>
                <a:gd name="connsiteX179" fmla="*/ 89208 w 5002359"/>
                <a:gd name="connsiteY179" fmla="*/ 1087849 h 6419920"/>
                <a:gd name="connsiteX180" fmla="*/ 135095 w 5002359"/>
                <a:gd name="connsiteY180" fmla="*/ 1112651 h 6419920"/>
                <a:gd name="connsiteX181" fmla="*/ 190282 w 5002359"/>
                <a:gd name="connsiteY181" fmla="*/ 1205043 h 6419920"/>
                <a:gd name="connsiteX182" fmla="*/ 144397 w 5002359"/>
                <a:gd name="connsiteY182" fmla="*/ 1113271 h 6419920"/>
                <a:gd name="connsiteX183" fmla="*/ 126413 w 5002359"/>
                <a:gd name="connsiteY183" fmla="*/ 1069245 h 6419920"/>
                <a:gd name="connsiteX184" fmla="*/ 136954 w 5002359"/>
                <a:gd name="connsiteY184" fmla="*/ 1026461 h 6419920"/>
                <a:gd name="connsiteX185" fmla="*/ 188422 w 5002359"/>
                <a:gd name="connsiteY185" fmla="*/ 1030800 h 6419920"/>
                <a:gd name="connsiteX186" fmla="*/ 265312 w 5002359"/>
                <a:gd name="connsiteY186" fmla="*/ 1162257 h 6419920"/>
                <a:gd name="connsiteX187" fmla="*/ 221906 w 5002359"/>
                <a:gd name="connsiteY187" fmla="*/ 1057464 h 6419920"/>
                <a:gd name="connsiteX188" fmla="*/ 247328 w 5002359"/>
                <a:gd name="connsiteY188" fmla="*/ 1012818 h 6419920"/>
                <a:gd name="connsiteX189" fmla="*/ 306856 w 5002359"/>
                <a:gd name="connsiteY189" fmla="*/ 1056224 h 6419920"/>
                <a:gd name="connsiteX190" fmla="*/ 388707 w 5002359"/>
                <a:gd name="connsiteY190" fmla="*/ 1193262 h 6419920"/>
                <a:gd name="connsiteX191" fmla="*/ 471800 w 5002359"/>
                <a:gd name="connsiteY191" fmla="*/ 1312938 h 6419920"/>
                <a:gd name="connsiteX192" fmla="*/ 479240 w 5002359"/>
                <a:gd name="connsiteY192" fmla="*/ 1276972 h 6419920"/>
                <a:gd name="connsiteX193" fmla="*/ 584033 w 5002359"/>
                <a:gd name="connsiteY193" fmla="*/ 1197603 h 6419920"/>
                <a:gd name="connsiteX194" fmla="*/ 620618 w 5002359"/>
                <a:gd name="connsiteY194" fmla="*/ 1219306 h 6419920"/>
                <a:gd name="connsiteX195" fmla="*/ 610077 w 5002359"/>
                <a:gd name="connsiteY195" fmla="*/ 1252790 h 6419920"/>
                <a:gd name="connsiteX196" fmla="*/ 579072 w 5002359"/>
                <a:gd name="connsiteY196" fmla="*/ 1338981 h 6419920"/>
                <a:gd name="connsiteX197" fmla="*/ 556749 w 5002359"/>
                <a:gd name="connsiteY197" fmla="*/ 1521904 h 6419920"/>
                <a:gd name="connsiteX198" fmla="*/ 571012 w 5002359"/>
                <a:gd name="connsiteY198" fmla="*/ 1579573 h 6419920"/>
                <a:gd name="connsiteX199" fmla="*/ 766336 w 5002359"/>
                <a:gd name="connsiteY199" fmla="*/ 1784198 h 6419920"/>
                <a:gd name="connsiteX200" fmla="*/ 842606 w 5002359"/>
                <a:gd name="connsiteY200" fmla="*/ 1830705 h 6419920"/>
                <a:gd name="connsiteX201" fmla="*/ 1052814 w 5002359"/>
                <a:gd name="connsiteY201" fmla="*/ 1910696 h 6419920"/>
                <a:gd name="connsiteX202" fmla="*/ 1100561 w 5002359"/>
                <a:gd name="connsiteY202" fmla="*/ 1893952 h 6419920"/>
                <a:gd name="connsiteX203" fmla="*/ 1173730 w 5002359"/>
                <a:gd name="connsiteY203" fmla="*/ 1765597 h 6419920"/>
                <a:gd name="connsiteX204" fmla="*/ 1180550 w 5002359"/>
                <a:gd name="connsiteY204" fmla="*/ 1734592 h 6419920"/>
                <a:gd name="connsiteX205" fmla="*/ 1196672 w 5002359"/>
                <a:gd name="connsiteY205" fmla="*/ 1684986 h 6419920"/>
                <a:gd name="connsiteX206" fmla="*/ 1277283 w 5002359"/>
                <a:gd name="connsiteY206" fmla="*/ 1531826 h 6419920"/>
                <a:gd name="connsiteX207" fmla="*/ 1563140 w 5002359"/>
                <a:gd name="connsiteY207" fmla="*/ 1155437 h 6419920"/>
                <a:gd name="connsiteX208" fmla="*/ 1602827 w 5002359"/>
                <a:gd name="connsiteY208" fmla="*/ 1130015 h 6419920"/>
                <a:gd name="connsiteX209" fmla="*/ 1619569 w 5002359"/>
                <a:gd name="connsiteY209" fmla="*/ 1089088 h 6419920"/>
                <a:gd name="connsiteX210" fmla="*/ 1581743 w 5002359"/>
                <a:gd name="connsiteY210" fmla="*/ 986774 h 6419920"/>
                <a:gd name="connsiteX211" fmla="*/ 1512914 w 5002359"/>
                <a:gd name="connsiteY211" fmla="*/ 950811 h 6419920"/>
                <a:gd name="connsiteX212" fmla="*/ 1414941 w 5002359"/>
                <a:gd name="connsiteY212" fmla="*/ 970652 h 6419920"/>
                <a:gd name="connsiteX213" fmla="*/ 1358514 w 5002359"/>
                <a:gd name="connsiteY213" fmla="*/ 982436 h 6419920"/>
                <a:gd name="connsiteX214" fmla="*/ 1285343 w 5002359"/>
                <a:gd name="connsiteY214" fmla="*/ 921046 h 6419920"/>
                <a:gd name="connsiteX215" fmla="*/ 1269223 w 5002359"/>
                <a:gd name="connsiteY215" fmla="*/ 837336 h 6419920"/>
                <a:gd name="connsiteX216" fmla="*/ 1312627 w 5002359"/>
                <a:gd name="connsiteY216" fmla="*/ 800131 h 6419920"/>
                <a:gd name="connsiteX217" fmla="*/ 1258682 w 5002359"/>
                <a:gd name="connsiteY217" fmla="*/ 801990 h 6419920"/>
                <a:gd name="connsiteX218" fmla="*/ 1244419 w 5002359"/>
                <a:gd name="connsiteY218" fmla="*/ 766647 h 6419920"/>
                <a:gd name="connsiteX219" fmla="*/ 1188612 w 5002359"/>
                <a:gd name="connsiteY219" fmla="*/ 733163 h 6419920"/>
                <a:gd name="connsiteX220" fmla="*/ 1182412 w 5002359"/>
                <a:gd name="connsiteY220" fmla="*/ 668674 h 6419920"/>
                <a:gd name="connsiteX221" fmla="*/ 1171870 w 5002359"/>
                <a:gd name="connsiteY221" fmla="*/ 552719 h 6419920"/>
                <a:gd name="connsiteX222" fmla="*/ 1157607 w 5002359"/>
                <a:gd name="connsiteY222" fmla="*/ 452887 h 6419920"/>
                <a:gd name="connsiteX223" fmla="*/ 1160089 w 5002359"/>
                <a:gd name="connsiteY223" fmla="*/ 387159 h 6419920"/>
                <a:gd name="connsiteX224" fmla="*/ 1139626 w 5002359"/>
                <a:gd name="connsiteY224" fmla="*/ 328250 h 6419920"/>
                <a:gd name="connsiteX225" fmla="*/ 1158847 w 5002359"/>
                <a:gd name="connsiteY225" fmla="*/ 212916 h 6419920"/>
                <a:gd name="connsiteX226" fmla="*/ 1325650 w 5002359"/>
                <a:gd name="connsiteY226" fmla="*/ 57894 h 6419920"/>
                <a:gd name="connsiteX227" fmla="*/ 1560127 w 5002359"/>
                <a:gd name="connsiteY227" fmla="*/ 344 h 6419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</a:cxnLst>
              <a:rect l="l" t="t" r="r" b="b"/>
              <a:pathLst>
                <a:path w="5002359" h="6419920">
                  <a:moveTo>
                    <a:pt x="4439695" y="5871150"/>
                  </a:moveTo>
                  <a:cubicBezTo>
                    <a:pt x="4443416" y="5893473"/>
                    <a:pt x="4442796" y="5918275"/>
                    <a:pt x="4465119" y="5941840"/>
                  </a:cubicBezTo>
                  <a:cubicBezTo>
                    <a:pt x="4464499" y="5910215"/>
                    <a:pt x="4453957" y="5889752"/>
                    <a:pt x="4439695" y="5871150"/>
                  </a:cubicBezTo>
                  <a:close/>
                  <a:moveTo>
                    <a:pt x="4314438" y="5649780"/>
                  </a:moveTo>
                  <a:cubicBezTo>
                    <a:pt x="4312579" y="5649780"/>
                    <a:pt x="4309477" y="5653502"/>
                    <a:pt x="4310097" y="5654122"/>
                  </a:cubicBezTo>
                  <a:cubicBezTo>
                    <a:pt x="4315678" y="5665903"/>
                    <a:pt x="4328701" y="5664043"/>
                    <a:pt x="4338621" y="5667762"/>
                  </a:cubicBezTo>
                  <a:cubicBezTo>
                    <a:pt x="4339243" y="5667762"/>
                    <a:pt x="4339863" y="5667142"/>
                    <a:pt x="4342961" y="5666522"/>
                  </a:cubicBezTo>
                  <a:cubicBezTo>
                    <a:pt x="4335521" y="5655981"/>
                    <a:pt x="4326839" y="5649161"/>
                    <a:pt x="4314438" y="5649780"/>
                  </a:cubicBezTo>
                  <a:close/>
                  <a:moveTo>
                    <a:pt x="1560127" y="344"/>
                  </a:moveTo>
                  <a:cubicBezTo>
                    <a:pt x="1587401" y="1506"/>
                    <a:pt x="1615072" y="5653"/>
                    <a:pt x="1643131" y="13249"/>
                  </a:cubicBezTo>
                  <a:cubicBezTo>
                    <a:pt x="1708240" y="30610"/>
                    <a:pt x="1770867" y="59134"/>
                    <a:pt x="1806212" y="114943"/>
                  </a:cubicBezTo>
                  <a:cubicBezTo>
                    <a:pt x="1861399" y="201754"/>
                    <a:pt x="1920308" y="276162"/>
                    <a:pt x="1909766" y="414442"/>
                  </a:cubicBezTo>
                  <a:cubicBezTo>
                    <a:pt x="1906045" y="456606"/>
                    <a:pt x="1894883" y="494431"/>
                    <a:pt x="1902943" y="536597"/>
                  </a:cubicBezTo>
                  <a:cubicBezTo>
                    <a:pt x="1906045" y="550238"/>
                    <a:pt x="1907284" y="565120"/>
                    <a:pt x="1905425" y="578763"/>
                  </a:cubicBezTo>
                  <a:cubicBezTo>
                    <a:pt x="1901084" y="616588"/>
                    <a:pt x="1917206" y="646971"/>
                    <a:pt x="1936430" y="676736"/>
                  </a:cubicBezTo>
                  <a:cubicBezTo>
                    <a:pt x="1943250" y="686655"/>
                    <a:pt x="1951310" y="687897"/>
                    <a:pt x="1962471" y="684176"/>
                  </a:cubicBezTo>
                  <a:cubicBezTo>
                    <a:pt x="1989135" y="676114"/>
                    <a:pt x="2015179" y="676114"/>
                    <a:pt x="2043082" y="684176"/>
                  </a:cubicBezTo>
                  <a:cubicBezTo>
                    <a:pt x="2070986" y="692856"/>
                    <a:pt x="2100751" y="680455"/>
                    <a:pt x="2129274" y="674874"/>
                  </a:cubicBezTo>
                  <a:cubicBezTo>
                    <a:pt x="2166479" y="667434"/>
                    <a:pt x="2203685" y="657512"/>
                    <a:pt x="2235927" y="638911"/>
                  </a:cubicBezTo>
                  <a:cubicBezTo>
                    <a:pt x="2323980" y="587443"/>
                    <a:pt x="2418232" y="589925"/>
                    <a:pt x="2513723" y="599224"/>
                  </a:cubicBezTo>
                  <a:cubicBezTo>
                    <a:pt x="2550928" y="602945"/>
                    <a:pt x="2587514" y="610385"/>
                    <a:pt x="2624099" y="620307"/>
                  </a:cubicBezTo>
                  <a:cubicBezTo>
                    <a:pt x="2658203" y="629609"/>
                    <a:pt x="2692927" y="632088"/>
                    <a:pt x="2728273" y="626508"/>
                  </a:cubicBezTo>
                  <a:cubicBezTo>
                    <a:pt x="2842366" y="609146"/>
                    <a:pt x="2953981" y="617828"/>
                    <a:pt x="3065595" y="647591"/>
                  </a:cubicBezTo>
                  <a:cubicBezTo>
                    <a:pt x="3152406" y="671155"/>
                    <a:pt x="3241077" y="674254"/>
                    <a:pt x="3331610" y="669294"/>
                  </a:cubicBezTo>
                  <a:cubicBezTo>
                    <a:pt x="3410981" y="664952"/>
                    <a:pt x="3489731" y="682937"/>
                    <a:pt x="3564141" y="712080"/>
                  </a:cubicBezTo>
                  <a:cubicBezTo>
                    <a:pt x="3624909" y="735642"/>
                    <a:pt x="3686916" y="756105"/>
                    <a:pt x="3748304" y="776568"/>
                  </a:cubicBezTo>
                  <a:cubicBezTo>
                    <a:pt x="3824574" y="801990"/>
                    <a:pt x="3901463" y="823693"/>
                    <a:pt x="3973395" y="859659"/>
                  </a:cubicBezTo>
                  <a:cubicBezTo>
                    <a:pt x="4020519" y="883221"/>
                    <a:pt x="4070126" y="900585"/>
                    <a:pt x="4119112" y="919806"/>
                  </a:cubicBezTo>
                  <a:cubicBezTo>
                    <a:pt x="4143917" y="929728"/>
                    <a:pt x="4169961" y="934689"/>
                    <a:pt x="4197241" y="932827"/>
                  </a:cubicBezTo>
                  <a:cubicBezTo>
                    <a:pt x="4228247" y="930348"/>
                    <a:pt x="4252431" y="949572"/>
                    <a:pt x="4277233" y="964452"/>
                  </a:cubicBezTo>
                  <a:cubicBezTo>
                    <a:pt x="4291495" y="973134"/>
                    <a:pt x="4305136" y="982436"/>
                    <a:pt x="4321259" y="986774"/>
                  </a:cubicBezTo>
                  <a:cubicBezTo>
                    <a:pt x="4397529" y="1007858"/>
                    <a:pt x="4444655" y="1056224"/>
                    <a:pt x="4517824" y="1087229"/>
                  </a:cubicBezTo>
                  <a:cubicBezTo>
                    <a:pt x="4552547" y="1102109"/>
                    <a:pt x="4599675" y="1131255"/>
                    <a:pt x="4639359" y="1177140"/>
                  </a:cubicBezTo>
                  <a:cubicBezTo>
                    <a:pt x="4662304" y="1204423"/>
                    <a:pt x="4680905" y="1226126"/>
                    <a:pt x="4684627" y="1258370"/>
                  </a:cubicBezTo>
                  <a:cubicBezTo>
                    <a:pt x="4686487" y="1272013"/>
                    <a:pt x="4664163" y="1283175"/>
                    <a:pt x="4646802" y="1278214"/>
                  </a:cubicBezTo>
                  <a:cubicBezTo>
                    <a:pt x="4638119" y="1275732"/>
                    <a:pt x="4604635" y="1241628"/>
                    <a:pt x="4592235" y="1243488"/>
                  </a:cubicBezTo>
                  <a:cubicBezTo>
                    <a:pt x="4605875" y="1257751"/>
                    <a:pt x="4646802" y="1296815"/>
                    <a:pt x="4660443" y="1309836"/>
                  </a:cubicBezTo>
                  <a:cubicBezTo>
                    <a:pt x="4677185" y="1326580"/>
                    <a:pt x="4689587" y="1344562"/>
                    <a:pt x="4687726" y="1369364"/>
                  </a:cubicBezTo>
                  <a:cubicBezTo>
                    <a:pt x="4685867" y="1397890"/>
                    <a:pt x="4670364" y="1408431"/>
                    <a:pt x="4643701" y="1399749"/>
                  </a:cubicBezTo>
                  <a:cubicBezTo>
                    <a:pt x="4631299" y="1396028"/>
                    <a:pt x="4621377" y="1388588"/>
                    <a:pt x="4611456" y="1380525"/>
                  </a:cubicBezTo>
                  <a:cubicBezTo>
                    <a:pt x="4581693" y="1357583"/>
                    <a:pt x="4483720" y="1275112"/>
                    <a:pt x="4483720" y="1275112"/>
                  </a:cubicBezTo>
                  <a:cubicBezTo>
                    <a:pt x="4520305" y="1306737"/>
                    <a:pt x="4569292" y="1394168"/>
                    <a:pt x="4589753" y="1435093"/>
                  </a:cubicBezTo>
                  <a:cubicBezTo>
                    <a:pt x="4596575" y="1449355"/>
                    <a:pt x="4590375" y="1459277"/>
                    <a:pt x="4581073" y="1468579"/>
                  </a:cubicBezTo>
                  <a:cubicBezTo>
                    <a:pt x="4571771" y="1477878"/>
                    <a:pt x="4560610" y="1483459"/>
                    <a:pt x="4547589" y="1475399"/>
                  </a:cubicBezTo>
                  <a:cubicBezTo>
                    <a:pt x="4535186" y="1467957"/>
                    <a:pt x="4525887" y="1457418"/>
                    <a:pt x="4516585" y="1446876"/>
                  </a:cubicBezTo>
                  <a:cubicBezTo>
                    <a:pt x="4493642" y="1419592"/>
                    <a:pt x="4471319" y="1391067"/>
                    <a:pt x="4444655" y="1366885"/>
                  </a:cubicBezTo>
                  <a:cubicBezTo>
                    <a:pt x="4437833" y="1360684"/>
                    <a:pt x="4415510" y="1340221"/>
                    <a:pt x="4401869" y="1343322"/>
                  </a:cubicBezTo>
                  <a:cubicBezTo>
                    <a:pt x="4434733" y="1370606"/>
                    <a:pt x="4468837" y="1414012"/>
                    <a:pt x="4464499" y="1455556"/>
                  </a:cubicBezTo>
                  <a:cubicBezTo>
                    <a:pt x="4461397" y="1489660"/>
                    <a:pt x="4436593" y="1502063"/>
                    <a:pt x="4406211" y="1485321"/>
                  </a:cubicBezTo>
                  <a:cubicBezTo>
                    <a:pt x="4391948" y="1477259"/>
                    <a:pt x="4381407" y="1465477"/>
                    <a:pt x="4371485" y="1453077"/>
                  </a:cubicBezTo>
                  <a:cubicBezTo>
                    <a:pt x="4352263" y="1429512"/>
                    <a:pt x="4328701" y="1411530"/>
                    <a:pt x="4302037" y="1396648"/>
                  </a:cubicBezTo>
                  <a:cubicBezTo>
                    <a:pt x="4241889" y="1363163"/>
                    <a:pt x="4200343" y="1312938"/>
                    <a:pt x="4177401" y="1248449"/>
                  </a:cubicBezTo>
                  <a:cubicBezTo>
                    <a:pt x="4169338" y="1226126"/>
                    <a:pt x="4155078" y="1213725"/>
                    <a:pt x="4135854" y="1201324"/>
                  </a:cubicBezTo>
                  <a:cubicBezTo>
                    <a:pt x="4010598" y="1118851"/>
                    <a:pt x="3869841" y="1100250"/>
                    <a:pt x="3724741" y="1093429"/>
                  </a:cubicBezTo>
                  <a:cubicBezTo>
                    <a:pt x="3631109" y="1089088"/>
                    <a:pt x="3540577" y="1069867"/>
                    <a:pt x="3455627" y="1030800"/>
                  </a:cubicBezTo>
                  <a:cubicBezTo>
                    <a:pt x="3386797" y="999178"/>
                    <a:pt x="3314248" y="988016"/>
                    <a:pt x="3239218" y="985535"/>
                  </a:cubicBezTo>
                  <a:cubicBezTo>
                    <a:pt x="3225577" y="984915"/>
                    <a:pt x="3212554" y="985535"/>
                    <a:pt x="3200153" y="992355"/>
                  </a:cubicBezTo>
                  <a:cubicBezTo>
                    <a:pt x="3123883" y="1035141"/>
                    <a:pt x="3039553" y="1045683"/>
                    <a:pt x="2955221" y="1057464"/>
                  </a:cubicBezTo>
                  <a:cubicBezTo>
                    <a:pt x="2866550" y="1070487"/>
                    <a:pt x="2778499" y="1093429"/>
                    <a:pt x="2688586" y="1099630"/>
                  </a:cubicBezTo>
                  <a:cubicBezTo>
                    <a:pt x="2677425" y="1100870"/>
                    <a:pt x="2673086" y="1105830"/>
                    <a:pt x="2673086" y="1117612"/>
                  </a:cubicBezTo>
                  <a:cubicBezTo>
                    <a:pt x="2668745" y="1321000"/>
                    <a:pt x="2652003" y="1525625"/>
                    <a:pt x="2671224" y="1728391"/>
                  </a:cubicBezTo>
                  <a:cubicBezTo>
                    <a:pt x="2692307" y="1952240"/>
                    <a:pt x="2735713" y="2172368"/>
                    <a:pt x="2824384" y="2381337"/>
                  </a:cubicBezTo>
                  <a:cubicBezTo>
                    <a:pt x="2860350" y="2465047"/>
                    <a:pt x="2912435" y="2538838"/>
                    <a:pt x="2965143" y="2612006"/>
                  </a:cubicBezTo>
                  <a:cubicBezTo>
                    <a:pt x="3013509" y="2679595"/>
                    <a:pt x="3063735" y="2745943"/>
                    <a:pt x="3104040" y="2819733"/>
                  </a:cubicBezTo>
                  <a:cubicBezTo>
                    <a:pt x="3149307" y="2902824"/>
                    <a:pt x="3166669" y="2991495"/>
                    <a:pt x="3162328" y="3085129"/>
                  </a:cubicBezTo>
                  <a:cubicBezTo>
                    <a:pt x="3157367" y="3194883"/>
                    <a:pt x="3135045" y="3302155"/>
                    <a:pt x="3112102" y="3408810"/>
                  </a:cubicBezTo>
                  <a:cubicBezTo>
                    <a:pt x="3108381" y="3427412"/>
                    <a:pt x="3110243" y="3441674"/>
                    <a:pt x="3120162" y="3458416"/>
                  </a:cubicBezTo>
                  <a:cubicBezTo>
                    <a:pt x="3279522" y="3731252"/>
                    <a:pt x="3438265" y="4004707"/>
                    <a:pt x="3568480" y="4293045"/>
                  </a:cubicBezTo>
                  <a:cubicBezTo>
                    <a:pt x="3583983" y="4327149"/>
                    <a:pt x="3605065" y="4348852"/>
                    <a:pt x="3636690" y="4364974"/>
                  </a:cubicBezTo>
                  <a:cubicBezTo>
                    <a:pt x="3775587" y="4435664"/>
                    <a:pt x="3894023" y="4532397"/>
                    <a:pt x="3994475" y="4650831"/>
                  </a:cubicBezTo>
                  <a:cubicBezTo>
                    <a:pt x="4071987" y="4742603"/>
                    <a:pt x="4144536" y="4838716"/>
                    <a:pt x="4212744" y="4937929"/>
                  </a:cubicBezTo>
                  <a:cubicBezTo>
                    <a:pt x="4254910" y="4998696"/>
                    <a:pt x="4301417" y="5055123"/>
                    <a:pt x="4354743" y="5105971"/>
                  </a:cubicBezTo>
                  <a:cubicBezTo>
                    <a:pt x="4417372" y="5166119"/>
                    <a:pt x="4479379" y="5226887"/>
                    <a:pt x="4540147" y="5288274"/>
                  </a:cubicBezTo>
                  <a:cubicBezTo>
                    <a:pt x="4554409" y="5302537"/>
                    <a:pt x="4569912" y="5311216"/>
                    <a:pt x="4590375" y="5314938"/>
                  </a:cubicBezTo>
                  <a:cubicBezTo>
                    <a:pt x="4650523" y="5324859"/>
                    <a:pt x="4703848" y="5329200"/>
                    <a:pt x="4765857" y="5326719"/>
                  </a:cubicBezTo>
                  <a:cubicBezTo>
                    <a:pt x="4875612" y="5322998"/>
                    <a:pt x="4974205" y="5351523"/>
                    <a:pt x="4997147" y="5415390"/>
                  </a:cubicBezTo>
                  <a:cubicBezTo>
                    <a:pt x="5019469" y="5474298"/>
                    <a:pt x="4964283" y="5564209"/>
                    <a:pt x="4941341" y="5657221"/>
                  </a:cubicBezTo>
                  <a:cubicBezTo>
                    <a:pt x="4915916" y="5758915"/>
                    <a:pt x="4888633" y="5858127"/>
                    <a:pt x="4865071" y="5959821"/>
                  </a:cubicBezTo>
                  <a:cubicBezTo>
                    <a:pt x="4849568" y="6026170"/>
                    <a:pt x="4822285" y="6088177"/>
                    <a:pt x="4799961" y="6151426"/>
                  </a:cubicBezTo>
                  <a:cubicBezTo>
                    <a:pt x="4781358" y="6203514"/>
                    <a:pt x="4755316" y="6251878"/>
                    <a:pt x="4725551" y="6298385"/>
                  </a:cubicBezTo>
                  <a:cubicBezTo>
                    <a:pt x="4697028" y="6342411"/>
                    <a:pt x="4653002" y="6371554"/>
                    <a:pt x="4615177" y="6406280"/>
                  </a:cubicBezTo>
                  <a:cubicBezTo>
                    <a:pt x="4605255" y="6414960"/>
                    <a:pt x="4589753" y="6413720"/>
                    <a:pt x="4577972" y="6419920"/>
                  </a:cubicBezTo>
                  <a:cubicBezTo>
                    <a:pt x="4557511" y="6419920"/>
                    <a:pt x="4541387" y="6419920"/>
                    <a:pt x="4520925" y="6419920"/>
                  </a:cubicBezTo>
                  <a:cubicBezTo>
                    <a:pt x="4484960" y="6397598"/>
                    <a:pt x="4473179" y="6365353"/>
                    <a:pt x="4482481" y="6324429"/>
                  </a:cubicBezTo>
                  <a:cubicBezTo>
                    <a:pt x="4488681" y="6297765"/>
                    <a:pt x="4493642" y="6270482"/>
                    <a:pt x="4506043" y="6245678"/>
                  </a:cubicBezTo>
                  <a:cubicBezTo>
                    <a:pt x="4524645" y="6207852"/>
                    <a:pt x="4531467" y="6168168"/>
                    <a:pt x="4535186" y="6127241"/>
                  </a:cubicBezTo>
                  <a:cubicBezTo>
                    <a:pt x="4538287" y="6094999"/>
                    <a:pt x="4537667" y="6064614"/>
                    <a:pt x="4514105" y="6037951"/>
                  </a:cubicBezTo>
                  <a:cubicBezTo>
                    <a:pt x="4498603" y="6020589"/>
                    <a:pt x="4497983" y="5996407"/>
                    <a:pt x="4499223" y="5974704"/>
                  </a:cubicBezTo>
                  <a:cubicBezTo>
                    <a:pt x="4493022" y="5972842"/>
                    <a:pt x="4489921" y="5975324"/>
                    <a:pt x="4486199" y="5977183"/>
                  </a:cubicBezTo>
                  <a:cubicBezTo>
                    <a:pt x="4456437" y="5991446"/>
                    <a:pt x="4435353" y="5985245"/>
                    <a:pt x="4419231" y="5956100"/>
                  </a:cubicBezTo>
                  <a:cubicBezTo>
                    <a:pt x="4400630" y="5923236"/>
                    <a:pt x="4397529" y="5886031"/>
                    <a:pt x="4395049" y="5849447"/>
                  </a:cubicBezTo>
                  <a:cubicBezTo>
                    <a:pt x="4392567" y="5811622"/>
                    <a:pt x="4388849" y="5777518"/>
                    <a:pt x="4348542" y="5760154"/>
                  </a:cubicBezTo>
                  <a:cubicBezTo>
                    <a:pt x="4343581" y="5758295"/>
                    <a:pt x="4340482" y="5751475"/>
                    <a:pt x="4338001" y="5746514"/>
                  </a:cubicBezTo>
                  <a:cubicBezTo>
                    <a:pt x="4328081" y="5725431"/>
                    <a:pt x="4312579" y="5709928"/>
                    <a:pt x="4293975" y="5696288"/>
                  </a:cubicBezTo>
                  <a:cubicBezTo>
                    <a:pt x="4269173" y="5678304"/>
                    <a:pt x="4261731" y="5657843"/>
                    <a:pt x="4270413" y="5638619"/>
                  </a:cubicBezTo>
                  <a:cubicBezTo>
                    <a:pt x="4279715" y="5616916"/>
                    <a:pt x="4305136" y="5605755"/>
                    <a:pt x="4333039" y="5610716"/>
                  </a:cubicBezTo>
                  <a:cubicBezTo>
                    <a:pt x="4334281" y="5611336"/>
                    <a:pt x="4335521" y="5609476"/>
                    <a:pt x="4337381" y="5608856"/>
                  </a:cubicBezTo>
                  <a:cubicBezTo>
                    <a:pt x="4337381" y="5599554"/>
                    <a:pt x="4329941" y="5593974"/>
                    <a:pt x="4324979" y="5587773"/>
                  </a:cubicBezTo>
                  <a:cubicBezTo>
                    <a:pt x="4231348" y="5460035"/>
                    <a:pt x="4122833" y="5345940"/>
                    <a:pt x="3996957" y="5248589"/>
                  </a:cubicBezTo>
                  <a:cubicBezTo>
                    <a:pt x="3789850" y="5087987"/>
                    <a:pt x="3587704" y="4921187"/>
                    <a:pt x="3389899" y="4748803"/>
                  </a:cubicBezTo>
                  <a:cubicBezTo>
                    <a:pt x="3358274" y="4722140"/>
                    <a:pt x="3324790" y="4699817"/>
                    <a:pt x="3283863" y="4689275"/>
                  </a:cubicBezTo>
                  <a:cubicBezTo>
                    <a:pt x="3198913" y="4666953"/>
                    <a:pt x="3143727" y="4607425"/>
                    <a:pt x="3099701" y="4536116"/>
                  </a:cubicBezTo>
                  <a:cubicBezTo>
                    <a:pt x="3064355" y="4478449"/>
                    <a:pt x="3032111" y="4418922"/>
                    <a:pt x="2993046" y="4363735"/>
                  </a:cubicBezTo>
                  <a:cubicBezTo>
                    <a:pt x="2934138" y="4280022"/>
                    <a:pt x="2861589" y="4206234"/>
                    <a:pt x="2795861" y="4127482"/>
                  </a:cubicBezTo>
                  <a:cubicBezTo>
                    <a:pt x="2676185" y="3983624"/>
                    <a:pt x="2550928" y="3844727"/>
                    <a:pt x="2441174" y="3692807"/>
                  </a:cubicBezTo>
                  <a:cubicBezTo>
                    <a:pt x="2408930" y="3647542"/>
                    <a:pt x="2377925" y="3601654"/>
                    <a:pt x="2353123" y="3552048"/>
                  </a:cubicBezTo>
                  <a:cubicBezTo>
                    <a:pt x="2346923" y="3539647"/>
                    <a:pt x="2339480" y="3537166"/>
                    <a:pt x="2325840" y="3539027"/>
                  </a:cubicBezTo>
                  <a:cubicBezTo>
                    <a:pt x="2170820" y="3560108"/>
                    <a:pt x="2015799" y="3574991"/>
                    <a:pt x="1859540" y="3579332"/>
                  </a:cubicBezTo>
                  <a:cubicBezTo>
                    <a:pt x="1738002" y="3582433"/>
                    <a:pt x="1617707" y="3574991"/>
                    <a:pt x="1493070" y="3538405"/>
                  </a:cubicBezTo>
                  <a:cubicBezTo>
                    <a:pt x="1501752" y="3549569"/>
                    <a:pt x="1506093" y="3556389"/>
                    <a:pt x="1511054" y="3561970"/>
                  </a:cubicBezTo>
                  <a:cubicBezTo>
                    <a:pt x="1573061" y="3636380"/>
                    <a:pt x="1626389" y="3716989"/>
                    <a:pt x="1664834" y="3805660"/>
                  </a:cubicBezTo>
                  <a:cubicBezTo>
                    <a:pt x="1682196" y="3846587"/>
                    <a:pt x="1698938" y="3888753"/>
                    <a:pt x="1703898" y="3932778"/>
                  </a:cubicBezTo>
                  <a:cubicBezTo>
                    <a:pt x="1712581" y="4013389"/>
                    <a:pt x="1747304" y="4084076"/>
                    <a:pt x="1783270" y="4156008"/>
                  </a:cubicBezTo>
                  <a:cubicBezTo>
                    <a:pt x="1827915" y="4245298"/>
                    <a:pt x="1876902" y="4332730"/>
                    <a:pt x="1927748" y="4418922"/>
                  </a:cubicBezTo>
                  <a:cubicBezTo>
                    <a:pt x="1957513" y="4469767"/>
                    <a:pt x="1981695" y="4523715"/>
                    <a:pt x="2016419" y="4571461"/>
                  </a:cubicBezTo>
                  <a:cubicBezTo>
                    <a:pt x="2041223" y="4605565"/>
                    <a:pt x="2054244" y="4651450"/>
                    <a:pt x="2088970" y="4674393"/>
                  </a:cubicBezTo>
                  <a:cubicBezTo>
                    <a:pt x="2121212" y="4696096"/>
                    <a:pt x="2141675" y="4725241"/>
                    <a:pt x="2167099" y="4751285"/>
                  </a:cubicBezTo>
                  <a:cubicBezTo>
                    <a:pt x="2194383" y="4778569"/>
                    <a:pt x="2216705" y="4810811"/>
                    <a:pt x="2235307" y="4844917"/>
                  </a:cubicBezTo>
                  <a:cubicBezTo>
                    <a:pt x="2258872" y="4888323"/>
                    <a:pt x="2286155" y="4929247"/>
                    <a:pt x="2319019" y="4966452"/>
                  </a:cubicBezTo>
                  <a:cubicBezTo>
                    <a:pt x="2332040" y="4981335"/>
                    <a:pt x="2333900" y="4994975"/>
                    <a:pt x="2322738" y="5011097"/>
                  </a:cubicBezTo>
                  <a:cubicBezTo>
                    <a:pt x="2312197" y="5027220"/>
                    <a:pt x="2298556" y="5039001"/>
                    <a:pt x="2283054" y="5051404"/>
                  </a:cubicBezTo>
                  <a:cubicBezTo>
                    <a:pt x="2247088" y="5079927"/>
                    <a:pt x="2208023" y="5101630"/>
                    <a:pt x="2164618" y="5115271"/>
                  </a:cubicBezTo>
                  <a:cubicBezTo>
                    <a:pt x="2046804" y="5153096"/>
                    <a:pt x="1935188" y="5206423"/>
                    <a:pt x="1816134" y="5239907"/>
                  </a:cubicBezTo>
                  <a:cubicBezTo>
                    <a:pt x="1765906" y="5253550"/>
                    <a:pt x="1715680" y="5271532"/>
                    <a:pt x="1667933" y="5291995"/>
                  </a:cubicBezTo>
                  <a:cubicBezTo>
                    <a:pt x="1555700" y="5339120"/>
                    <a:pt x="1440985" y="5340362"/>
                    <a:pt x="1323788" y="5323617"/>
                  </a:cubicBezTo>
                  <a:cubicBezTo>
                    <a:pt x="1288445" y="5318037"/>
                    <a:pt x="1264882" y="5297576"/>
                    <a:pt x="1253101" y="5264092"/>
                  </a:cubicBezTo>
                  <a:cubicBezTo>
                    <a:pt x="1239458" y="5223785"/>
                    <a:pt x="1256820" y="5187200"/>
                    <a:pt x="1297746" y="5178520"/>
                  </a:cubicBezTo>
                  <a:cubicBezTo>
                    <a:pt x="1368436" y="5164257"/>
                    <a:pt x="1431063" y="5130153"/>
                    <a:pt x="1491211" y="5092948"/>
                  </a:cubicBezTo>
                  <a:cubicBezTo>
                    <a:pt x="1535236" y="5065045"/>
                    <a:pt x="1569340" y="5027839"/>
                    <a:pt x="1571822" y="4970793"/>
                  </a:cubicBezTo>
                  <a:cubicBezTo>
                    <a:pt x="1572442" y="4953431"/>
                    <a:pt x="1581124" y="4937309"/>
                    <a:pt x="1590423" y="4922426"/>
                  </a:cubicBezTo>
                  <a:cubicBezTo>
                    <a:pt x="1600345" y="4905684"/>
                    <a:pt x="1610267" y="4889562"/>
                    <a:pt x="1621428" y="4870958"/>
                  </a:cubicBezTo>
                  <a:cubicBezTo>
                    <a:pt x="1551358" y="4874060"/>
                    <a:pt x="1499273" y="4826313"/>
                    <a:pt x="1435404" y="4817013"/>
                  </a:cubicBezTo>
                  <a:cubicBezTo>
                    <a:pt x="1421761" y="4815152"/>
                    <a:pt x="1418662" y="4800269"/>
                    <a:pt x="1419282" y="4794069"/>
                  </a:cubicBezTo>
                  <a:cubicBezTo>
                    <a:pt x="1420521" y="4785389"/>
                    <a:pt x="1433544" y="4785389"/>
                    <a:pt x="1442844" y="4786629"/>
                  </a:cubicBezTo>
                  <a:cubicBezTo>
                    <a:pt x="1489351" y="4792209"/>
                    <a:pt x="1534616" y="4803990"/>
                    <a:pt x="1577402" y="4823214"/>
                  </a:cubicBezTo>
                  <a:cubicBezTo>
                    <a:pt x="1603446" y="4834995"/>
                    <a:pt x="1625149" y="4831274"/>
                    <a:pt x="1649951" y="4808951"/>
                  </a:cubicBezTo>
                  <a:cubicBezTo>
                    <a:pt x="1667933" y="4792829"/>
                    <a:pt x="1672274" y="4769267"/>
                    <a:pt x="1661732" y="4744462"/>
                  </a:cubicBezTo>
                  <a:cubicBezTo>
                    <a:pt x="1646852" y="4708499"/>
                    <a:pt x="1623907" y="4677494"/>
                    <a:pt x="1603446" y="4645250"/>
                  </a:cubicBezTo>
                  <a:cubicBezTo>
                    <a:pt x="1598485" y="4637810"/>
                    <a:pt x="1591043" y="4631609"/>
                    <a:pt x="1582363" y="4627888"/>
                  </a:cubicBezTo>
                  <a:cubicBezTo>
                    <a:pt x="1573681" y="4623547"/>
                    <a:pt x="1568100" y="4616107"/>
                    <a:pt x="1563759" y="4608045"/>
                  </a:cubicBezTo>
                  <a:cubicBezTo>
                    <a:pt x="1560041" y="4599985"/>
                    <a:pt x="1556939" y="4591303"/>
                    <a:pt x="1565001" y="4585102"/>
                  </a:cubicBezTo>
                  <a:cubicBezTo>
                    <a:pt x="1572442" y="4579521"/>
                    <a:pt x="1579882" y="4582003"/>
                    <a:pt x="1587944" y="4586964"/>
                  </a:cubicBezTo>
                  <a:cubicBezTo>
                    <a:pt x="1629488" y="4613625"/>
                    <a:pt x="1662974" y="4647112"/>
                    <a:pt x="1685297" y="4691757"/>
                  </a:cubicBezTo>
                  <a:cubicBezTo>
                    <a:pt x="1686537" y="4694856"/>
                    <a:pt x="1687156" y="4698577"/>
                    <a:pt x="1692737" y="4697958"/>
                  </a:cubicBezTo>
                  <a:cubicBezTo>
                    <a:pt x="1693357" y="4696096"/>
                    <a:pt x="1694597" y="4693616"/>
                    <a:pt x="1693977" y="4691757"/>
                  </a:cubicBezTo>
                  <a:cubicBezTo>
                    <a:pt x="1663594" y="4621068"/>
                    <a:pt x="1633829" y="4550378"/>
                    <a:pt x="1597246" y="4482788"/>
                  </a:cubicBezTo>
                  <a:cubicBezTo>
                    <a:pt x="1583603" y="4457986"/>
                    <a:pt x="1566241" y="4435044"/>
                    <a:pt x="1548259" y="4413341"/>
                  </a:cubicBezTo>
                  <a:cubicBezTo>
                    <a:pt x="1354173" y="4175849"/>
                    <a:pt x="1173730" y="3928437"/>
                    <a:pt x="1006927" y="3671104"/>
                  </a:cubicBezTo>
                  <a:cubicBezTo>
                    <a:pt x="962281" y="3601654"/>
                    <a:pt x="926318" y="3527866"/>
                    <a:pt x="908956" y="3445393"/>
                  </a:cubicBezTo>
                  <a:cubicBezTo>
                    <a:pt x="885392" y="3332540"/>
                    <a:pt x="918876" y="3240768"/>
                    <a:pt x="1008169" y="3169459"/>
                  </a:cubicBezTo>
                  <a:cubicBezTo>
                    <a:pt x="1085678" y="3106832"/>
                    <a:pt x="1174349" y="3064046"/>
                    <a:pt x="1264262" y="3023119"/>
                  </a:cubicBezTo>
                  <a:cubicBezTo>
                    <a:pt x="1349212" y="2984675"/>
                    <a:pt x="1437263" y="2953050"/>
                    <a:pt x="1523455" y="2917086"/>
                  </a:cubicBezTo>
                  <a:cubicBezTo>
                    <a:pt x="1609027" y="2881741"/>
                    <a:pt x="1693977" y="2844538"/>
                    <a:pt x="1783890" y="2822213"/>
                  </a:cubicBezTo>
                  <a:cubicBezTo>
                    <a:pt x="1852717" y="2805471"/>
                    <a:pt x="1922167" y="2793690"/>
                    <a:pt x="1989755" y="2770747"/>
                  </a:cubicBezTo>
                  <a:cubicBezTo>
                    <a:pt x="2010838" y="2763307"/>
                    <a:pt x="2020140" y="2752765"/>
                    <a:pt x="2018280" y="2731062"/>
                  </a:cubicBezTo>
                  <a:cubicBezTo>
                    <a:pt x="2012078" y="2662233"/>
                    <a:pt x="2003398" y="2594025"/>
                    <a:pt x="1984794" y="2527674"/>
                  </a:cubicBezTo>
                  <a:cubicBezTo>
                    <a:pt x="1980455" y="2512794"/>
                    <a:pt x="1969914" y="2490471"/>
                    <a:pt x="1961852" y="2477448"/>
                  </a:cubicBezTo>
                  <a:cubicBezTo>
                    <a:pt x="1899844" y="2380095"/>
                    <a:pt x="1849618" y="2276542"/>
                    <a:pt x="1801252" y="2171749"/>
                  </a:cubicBezTo>
                  <a:cubicBezTo>
                    <a:pt x="1768387" y="2099200"/>
                    <a:pt x="1731182" y="2027891"/>
                    <a:pt x="1685297" y="1961542"/>
                  </a:cubicBezTo>
                  <a:cubicBezTo>
                    <a:pt x="1672274" y="1942938"/>
                    <a:pt x="1659253" y="1924957"/>
                    <a:pt x="1649331" y="1904494"/>
                  </a:cubicBezTo>
                  <a:cubicBezTo>
                    <a:pt x="1645610" y="1897053"/>
                    <a:pt x="1640652" y="1890233"/>
                    <a:pt x="1633829" y="1902014"/>
                  </a:cubicBezTo>
                  <a:cubicBezTo>
                    <a:pt x="1589184" y="1977045"/>
                    <a:pt x="1516635" y="2027271"/>
                    <a:pt x="1459586" y="2091140"/>
                  </a:cubicBezTo>
                  <a:cubicBezTo>
                    <a:pt x="1403779" y="2154387"/>
                    <a:pt x="1338051" y="2208334"/>
                    <a:pt x="1281624" y="2270961"/>
                  </a:cubicBezTo>
                  <a:cubicBezTo>
                    <a:pt x="1241940" y="2315609"/>
                    <a:pt x="1196672" y="2353434"/>
                    <a:pt x="1151407" y="2391256"/>
                  </a:cubicBezTo>
                  <a:cubicBezTo>
                    <a:pt x="1147066" y="2394978"/>
                    <a:pt x="1142725" y="2398079"/>
                    <a:pt x="1137764" y="2401798"/>
                  </a:cubicBezTo>
                  <a:cubicBezTo>
                    <a:pt x="1078858" y="2447066"/>
                    <a:pt x="1056535" y="2443964"/>
                    <a:pt x="997008" y="2398699"/>
                  </a:cubicBezTo>
                  <a:cubicBezTo>
                    <a:pt x="934998" y="2352192"/>
                    <a:pt x="872371" y="2306927"/>
                    <a:pt x="815944" y="2252979"/>
                  </a:cubicBezTo>
                  <a:cubicBezTo>
                    <a:pt x="691308" y="2132684"/>
                    <a:pt x="573491" y="2006808"/>
                    <a:pt x="478620" y="1861088"/>
                  </a:cubicBezTo>
                  <a:cubicBezTo>
                    <a:pt x="427152" y="1781099"/>
                    <a:pt x="371345" y="1706069"/>
                    <a:pt x="298796" y="1644061"/>
                  </a:cubicBezTo>
                  <a:cubicBezTo>
                    <a:pt x="279573" y="1627939"/>
                    <a:pt x="265312" y="1607476"/>
                    <a:pt x="251049" y="1586393"/>
                  </a:cubicBezTo>
                  <a:cubicBezTo>
                    <a:pt x="223766" y="1545469"/>
                    <a:pt x="197102" y="1516943"/>
                    <a:pt x="168579" y="1476639"/>
                  </a:cubicBezTo>
                  <a:cubicBezTo>
                    <a:pt x="158657" y="1462998"/>
                    <a:pt x="15419" y="1338362"/>
                    <a:pt x="10458" y="1329060"/>
                  </a:cubicBezTo>
                  <a:cubicBezTo>
                    <a:pt x="1156" y="1311698"/>
                    <a:pt x="-6904" y="1298055"/>
                    <a:pt x="9219" y="1283175"/>
                  </a:cubicBezTo>
                  <a:cubicBezTo>
                    <a:pt x="25961" y="1267672"/>
                    <a:pt x="43942" y="1274493"/>
                    <a:pt x="58825" y="1287513"/>
                  </a:cubicBezTo>
                  <a:cubicBezTo>
                    <a:pt x="75567" y="1302396"/>
                    <a:pt x="135095" y="1353864"/>
                    <a:pt x="148736" y="1363163"/>
                  </a:cubicBezTo>
                  <a:cubicBezTo>
                    <a:pt x="157418" y="1369364"/>
                    <a:pt x="168579" y="1375567"/>
                    <a:pt x="178501" y="1366265"/>
                  </a:cubicBezTo>
                  <a:cubicBezTo>
                    <a:pt x="188422" y="1356963"/>
                    <a:pt x="184081" y="1345182"/>
                    <a:pt x="178501" y="1335880"/>
                  </a:cubicBezTo>
                  <a:cubicBezTo>
                    <a:pt x="158657" y="1301156"/>
                    <a:pt x="138194" y="1267053"/>
                    <a:pt x="117113" y="1232946"/>
                  </a:cubicBezTo>
                  <a:cubicBezTo>
                    <a:pt x="98509" y="1203183"/>
                    <a:pt x="79908" y="1173418"/>
                    <a:pt x="74327" y="1138075"/>
                  </a:cubicBezTo>
                  <a:cubicBezTo>
                    <a:pt x="71226" y="1119473"/>
                    <a:pt x="65025" y="1097151"/>
                    <a:pt x="89208" y="1087849"/>
                  </a:cubicBezTo>
                  <a:cubicBezTo>
                    <a:pt x="112152" y="1079167"/>
                    <a:pt x="124553" y="1095909"/>
                    <a:pt x="135095" y="1112651"/>
                  </a:cubicBezTo>
                  <a:cubicBezTo>
                    <a:pt x="136335" y="1114513"/>
                    <a:pt x="187803" y="1200704"/>
                    <a:pt x="190282" y="1205043"/>
                  </a:cubicBezTo>
                  <a:cubicBezTo>
                    <a:pt x="187803" y="1199462"/>
                    <a:pt x="145636" y="1119473"/>
                    <a:pt x="144397" y="1113271"/>
                  </a:cubicBezTo>
                  <a:cubicBezTo>
                    <a:pt x="138194" y="1098390"/>
                    <a:pt x="130754" y="1084128"/>
                    <a:pt x="126413" y="1069245"/>
                  </a:cubicBezTo>
                  <a:cubicBezTo>
                    <a:pt x="121452" y="1053745"/>
                    <a:pt x="121452" y="1034521"/>
                    <a:pt x="136954" y="1026461"/>
                  </a:cubicBezTo>
                  <a:cubicBezTo>
                    <a:pt x="153077" y="1017779"/>
                    <a:pt x="172920" y="1015920"/>
                    <a:pt x="188422" y="1030800"/>
                  </a:cubicBezTo>
                  <a:cubicBezTo>
                    <a:pt x="198964" y="1040102"/>
                    <a:pt x="256010" y="1151718"/>
                    <a:pt x="265312" y="1162257"/>
                  </a:cubicBezTo>
                  <a:cubicBezTo>
                    <a:pt x="258490" y="1141796"/>
                    <a:pt x="222526" y="1058703"/>
                    <a:pt x="221906" y="1057464"/>
                  </a:cubicBezTo>
                  <a:cubicBezTo>
                    <a:pt x="216946" y="1046922"/>
                    <a:pt x="223146" y="1022120"/>
                    <a:pt x="247328" y="1012818"/>
                  </a:cubicBezTo>
                  <a:cubicBezTo>
                    <a:pt x="269031" y="1004136"/>
                    <a:pt x="294455" y="1038862"/>
                    <a:pt x="306856" y="1056224"/>
                  </a:cubicBezTo>
                  <a:cubicBezTo>
                    <a:pt x="337241" y="1098390"/>
                    <a:pt x="362665" y="1140554"/>
                    <a:pt x="388707" y="1193262"/>
                  </a:cubicBezTo>
                  <a:cubicBezTo>
                    <a:pt x="415990" y="1249068"/>
                    <a:pt x="433974" y="1281313"/>
                    <a:pt x="471800" y="1312938"/>
                  </a:cubicBezTo>
                  <a:cubicBezTo>
                    <a:pt x="474279" y="1299917"/>
                    <a:pt x="476758" y="1288755"/>
                    <a:pt x="479240" y="1276972"/>
                  </a:cubicBezTo>
                  <a:cubicBezTo>
                    <a:pt x="491641" y="1222405"/>
                    <a:pt x="533807" y="1199462"/>
                    <a:pt x="584033" y="1197603"/>
                  </a:cubicBezTo>
                  <a:cubicBezTo>
                    <a:pt x="600155" y="1196363"/>
                    <a:pt x="613176" y="1204423"/>
                    <a:pt x="620618" y="1219306"/>
                  </a:cubicBezTo>
                  <a:cubicBezTo>
                    <a:pt x="627439" y="1233568"/>
                    <a:pt x="618757" y="1243488"/>
                    <a:pt x="610077" y="1252790"/>
                  </a:cubicBezTo>
                  <a:cubicBezTo>
                    <a:pt x="586514" y="1277594"/>
                    <a:pt x="577213" y="1308596"/>
                    <a:pt x="579072" y="1338981"/>
                  </a:cubicBezTo>
                  <a:cubicBezTo>
                    <a:pt x="583413" y="1401608"/>
                    <a:pt x="570392" y="1461756"/>
                    <a:pt x="556749" y="1521904"/>
                  </a:cubicBezTo>
                  <a:cubicBezTo>
                    <a:pt x="551788" y="1542367"/>
                    <a:pt x="557369" y="1564070"/>
                    <a:pt x="571012" y="1579573"/>
                  </a:cubicBezTo>
                  <a:cubicBezTo>
                    <a:pt x="633019" y="1650882"/>
                    <a:pt x="697508" y="1719709"/>
                    <a:pt x="766336" y="1784198"/>
                  </a:cubicBezTo>
                  <a:cubicBezTo>
                    <a:pt x="788661" y="1804661"/>
                    <a:pt x="814083" y="1820164"/>
                    <a:pt x="842606" y="1830705"/>
                  </a:cubicBezTo>
                  <a:cubicBezTo>
                    <a:pt x="912675" y="1856749"/>
                    <a:pt x="982745" y="1883413"/>
                    <a:pt x="1052814" y="1910696"/>
                  </a:cubicBezTo>
                  <a:cubicBezTo>
                    <a:pt x="1074517" y="1919376"/>
                    <a:pt x="1088158" y="1918137"/>
                    <a:pt x="1100561" y="1893952"/>
                  </a:cubicBezTo>
                  <a:cubicBezTo>
                    <a:pt x="1122884" y="1849926"/>
                    <a:pt x="1148925" y="1808383"/>
                    <a:pt x="1173730" y="1765597"/>
                  </a:cubicBezTo>
                  <a:cubicBezTo>
                    <a:pt x="1179310" y="1756295"/>
                    <a:pt x="1183032" y="1745753"/>
                    <a:pt x="1180550" y="1734592"/>
                  </a:cubicBezTo>
                  <a:cubicBezTo>
                    <a:pt x="1175589" y="1714129"/>
                    <a:pt x="1181170" y="1697387"/>
                    <a:pt x="1196672" y="1684986"/>
                  </a:cubicBezTo>
                  <a:cubicBezTo>
                    <a:pt x="1245659" y="1645301"/>
                    <a:pt x="1264262" y="1591354"/>
                    <a:pt x="1277283" y="1531826"/>
                  </a:cubicBezTo>
                  <a:cubicBezTo>
                    <a:pt x="1315108" y="1363163"/>
                    <a:pt x="1411842" y="1238527"/>
                    <a:pt x="1563140" y="1155437"/>
                  </a:cubicBezTo>
                  <a:cubicBezTo>
                    <a:pt x="1576783" y="1147997"/>
                    <a:pt x="1589803" y="1138695"/>
                    <a:pt x="1602827" y="1130015"/>
                  </a:cubicBezTo>
                  <a:cubicBezTo>
                    <a:pt x="1617707" y="1120093"/>
                    <a:pt x="1622668" y="1107690"/>
                    <a:pt x="1619569" y="1089088"/>
                  </a:cubicBezTo>
                  <a:cubicBezTo>
                    <a:pt x="1613368" y="1052503"/>
                    <a:pt x="1601585" y="1018399"/>
                    <a:pt x="1581743" y="986774"/>
                  </a:cubicBezTo>
                  <a:cubicBezTo>
                    <a:pt x="1565621" y="961353"/>
                    <a:pt x="1543918" y="948949"/>
                    <a:pt x="1512914" y="950811"/>
                  </a:cubicBezTo>
                  <a:cubicBezTo>
                    <a:pt x="1478810" y="952671"/>
                    <a:pt x="1446565" y="960111"/>
                    <a:pt x="1414941" y="970652"/>
                  </a:cubicBezTo>
                  <a:cubicBezTo>
                    <a:pt x="1396339" y="976855"/>
                    <a:pt x="1377735" y="981814"/>
                    <a:pt x="1358514" y="982436"/>
                  </a:cubicBezTo>
                  <a:cubicBezTo>
                    <a:pt x="1315728" y="983675"/>
                    <a:pt x="1290304" y="963832"/>
                    <a:pt x="1285343" y="921046"/>
                  </a:cubicBezTo>
                  <a:cubicBezTo>
                    <a:pt x="1283484" y="906166"/>
                    <a:pt x="1298366" y="883841"/>
                    <a:pt x="1269223" y="837336"/>
                  </a:cubicBezTo>
                  <a:cubicBezTo>
                    <a:pt x="1259302" y="821214"/>
                    <a:pt x="1314489" y="812532"/>
                    <a:pt x="1312627" y="800131"/>
                  </a:cubicBezTo>
                  <a:cubicBezTo>
                    <a:pt x="1310767" y="790829"/>
                    <a:pt x="1260541" y="811292"/>
                    <a:pt x="1258682" y="801990"/>
                  </a:cubicBezTo>
                  <a:cubicBezTo>
                    <a:pt x="1254341" y="784008"/>
                    <a:pt x="1260541" y="779667"/>
                    <a:pt x="1244419" y="766647"/>
                  </a:cubicBezTo>
                  <a:cubicBezTo>
                    <a:pt x="1225818" y="751144"/>
                    <a:pt x="1210935" y="745563"/>
                    <a:pt x="1188612" y="733163"/>
                  </a:cubicBezTo>
                  <a:cubicBezTo>
                    <a:pt x="1155748" y="714559"/>
                    <a:pt x="1174969" y="684176"/>
                    <a:pt x="1182412" y="668674"/>
                  </a:cubicBezTo>
                  <a:cubicBezTo>
                    <a:pt x="1201013" y="627127"/>
                    <a:pt x="1197912" y="591164"/>
                    <a:pt x="1171870" y="552719"/>
                  </a:cubicBezTo>
                  <a:cubicBezTo>
                    <a:pt x="1152647" y="524196"/>
                    <a:pt x="1160089" y="485129"/>
                    <a:pt x="1157607" y="452887"/>
                  </a:cubicBezTo>
                  <a:cubicBezTo>
                    <a:pt x="1156368" y="431184"/>
                    <a:pt x="1156988" y="408861"/>
                    <a:pt x="1160089" y="387159"/>
                  </a:cubicBezTo>
                  <a:cubicBezTo>
                    <a:pt x="1163808" y="359875"/>
                    <a:pt x="1152027" y="353052"/>
                    <a:pt x="1139626" y="328250"/>
                  </a:cubicBezTo>
                  <a:cubicBezTo>
                    <a:pt x="1123504" y="296006"/>
                    <a:pt x="1142105" y="245160"/>
                    <a:pt x="1158847" y="212916"/>
                  </a:cubicBezTo>
                  <a:cubicBezTo>
                    <a:pt x="1196672" y="140365"/>
                    <a:pt x="1259302" y="93240"/>
                    <a:pt x="1325650" y="57894"/>
                  </a:cubicBezTo>
                  <a:cubicBezTo>
                    <a:pt x="1400059" y="20224"/>
                    <a:pt x="1478305" y="-3144"/>
                    <a:pt x="1560127" y="34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229" name="TextBox 1228">
            <a:extLst>
              <a:ext uri="{FF2B5EF4-FFF2-40B4-BE49-F238E27FC236}">
                <a16:creationId xmlns:a16="http://schemas.microsoft.com/office/drawing/2014/main" id="{E8342BC7-9ABE-4AAC-A44A-622E16CE126B}"/>
              </a:ext>
            </a:extLst>
          </p:cNvPr>
          <p:cNvSpPr txBox="1"/>
          <p:nvPr/>
        </p:nvSpPr>
        <p:spPr>
          <a:xfrm>
            <a:off x="8687897" y="3008503"/>
            <a:ext cx="2693249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AWESOME</a:t>
            </a:r>
          </a:p>
          <a:p>
            <a:r>
              <a:rPr lang="en-GB" altLang="ko-KR" sz="3600" b="1" dirty="0">
                <a:solidFill>
                  <a:schemeClr val="bg1"/>
                </a:solidFill>
                <a:cs typeface="Arial" pitchFamily="34" charset="0"/>
              </a:rPr>
              <a:t>S</a:t>
            </a:r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LIDE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30" name="TextBox 1229">
            <a:extLst>
              <a:ext uri="{FF2B5EF4-FFF2-40B4-BE49-F238E27FC236}">
                <a16:creationId xmlns:a16="http://schemas.microsoft.com/office/drawing/2014/main" id="{387D23EE-7299-4D1E-9C4D-08362FA207D1}"/>
              </a:ext>
            </a:extLst>
          </p:cNvPr>
          <p:cNvSpPr txBox="1"/>
          <p:nvPr/>
        </p:nvSpPr>
        <p:spPr>
          <a:xfrm>
            <a:off x="8767120" y="4313052"/>
            <a:ext cx="1169197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PowerPoint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231" name="TextBox 1230">
            <a:extLst>
              <a:ext uri="{FF2B5EF4-FFF2-40B4-BE49-F238E27FC236}">
                <a16:creationId xmlns:a16="http://schemas.microsoft.com/office/drawing/2014/main" id="{DCD636DB-6040-438C-BC83-EC2F69500173}"/>
              </a:ext>
            </a:extLst>
          </p:cNvPr>
          <p:cNvSpPr txBox="1"/>
          <p:nvPr/>
        </p:nvSpPr>
        <p:spPr>
          <a:xfrm>
            <a:off x="10034522" y="4313052"/>
            <a:ext cx="1262718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Presentation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232" name="TextBox 1231">
            <a:extLst>
              <a:ext uri="{FF2B5EF4-FFF2-40B4-BE49-F238E27FC236}">
                <a16:creationId xmlns:a16="http://schemas.microsoft.com/office/drawing/2014/main" id="{04D5D2A6-0FA3-4791-859D-C00B662A4EAA}"/>
              </a:ext>
            </a:extLst>
          </p:cNvPr>
          <p:cNvSpPr txBox="1"/>
          <p:nvPr/>
        </p:nvSpPr>
        <p:spPr>
          <a:xfrm>
            <a:off x="5185141" y="5674000"/>
            <a:ext cx="3424873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en-US" altLang="ko-KR" sz="4400" spc="-300" dirty="0">
                <a:cs typeface="Arial" pitchFamily="34" charset="0"/>
              </a:rPr>
              <a:t>LIFE SPORTS</a:t>
            </a:r>
            <a:endParaRPr lang="ko-KR" altLang="en-US" sz="4400" spc="-300" dirty="0">
              <a:cs typeface="Arial" pitchFamily="34" charset="0"/>
            </a:endParaRPr>
          </a:p>
        </p:txBody>
      </p:sp>
      <p:sp>
        <p:nvSpPr>
          <p:cNvPr id="1234" name="TextBox 1233">
            <a:extLst>
              <a:ext uri="{FF2B5EF4-FFF2-40B4-BE49-F238E27FC236}">
                <a16:creationId xmlns:a16="http://schemas.microsoft.com/office/drawing/2014/main" id="{CA5D5758-999E-4858-9F49-E3DCA05091CC}"/>
              </a:ext>
            </a:extLst>
          </p:cNvPr>
          <p:cNvSpPr txBox="1"/>
          <p:nvPr/>
        </p:nvSpPr>
        <p:spPr>
          <a:xfrm>
            <a:off x="704625" y="5212047"/>
            <a:ext cx="4158625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en-GB" altLang="ko-KR" sz="2000" dirty="0">
                <a:cs typeface="Arial" pitchFamily="34" charset="0"/>
              </a:rPr>
              <a:t>L</a:t>
            </a:r>
            <a:r>
              <a:rPr lang="en-US" altLang="ko-KR" sz="2000" dirty="0">
                <a:cs typeface="Arial" pitchFamily="34" charset="0"/>
              </a:rPr>
              <a:t>OREM IPSUM DOLOR SIT AMET </a:t>
            </a:r>
            <a:endParaRPr lang="ko-KR" altLang="en-US" sz="2000" dirty="0">
              <a:cs typeface="Arial" pitchFamily="34" charset="0"/>
            </a:endParaRPr>
          </a:p>
        </p:txBody>
      </p:sp>
      <p:sp>
        <p:nvSpPr>
          <p:cNvPr id="1235" name="TextBox 1234">
            <a:extLst>
              <a:ext uri="{FF2B5EF4-FFF2-40B4-BE49-F238E27FC236}">
                <a16:creationId xmlns:a16="http://schemas.microsoft.com/office/drawing/2014/main" id="{B193F965-CD4D-4B28-8821-1DC32AFF439C}"/>
              </a:ext>
            </a:extLst>
          </p:cNvPr>
          <p:cNvSpPr txBox="1"/>
          <p:nvPr/>
        </p:nvSpPr>
        <p:spPr>
          <a:xfrm>
            <a:off x="704625" y="4809622"/>
            <a:ext cx="4158625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en-US" altLang="ko-KR" sz="2800" b="1" dirty="0">
                <a:cs typeface="Arial" pitchFamily="34" charset="0"/>
              </a:rPr>
              <a:t>AWESOME </a:t>
            </a:r>
            <a:r>
              <a:rPr lang="en-GB" altLang="ko-KR" sz="2800" b="1" dirty="0">
                <a:cs typeface="Arial" pitchFamily="34" charset="0"/>
              </a:rPr>
              <a:t>S</a:t>
            </a:r>
            <a:r>
              <a:rPr lang="en-US" altLang="ko-KR" sz="2800" b="1" dirty="0">
                <a:cs typeface="Arial" pitchFamily="34" charset="0"/>
              </a:rPr>
              <a:t>LIDE</a:t>
            </a:r>
            <a:endParaRPr lang="ko-KR" altLang="en-US" sz="2800" b="1" dirty="0">
              <a:cs typeface="Arial" pitchFamily="34" charset="0"/>
            </a:endParaRPr>
          </a:p>
        </p:txBody>
      </p:sp>
      <p:sp>
        <p:nvSpPr>
          <p:cNvPr id="1236" name="TextBox 1235">
            <a:extLst>
              <a:ext uri="{FF2B5EF4-FFF2-40B4-BE49-F238E27FC236}">
                <a16:creationId xmlns:a16="http://schemas.microsoft.com/office/drawing/2014/main" id="{D90D39C9-CECB-40EA-9788-1AB194FD9744}"/>
              </a:ext>
            </a:extLst>
          </p:cNvPr>
          <p:cNvSpPr txBox="1"/>
          <p:nvPr/>
        </p:nvSpPr>
        <p:spPr>
          <a:xfrm>
            <a:off x="1438377" y="2004728"/>
            <a:ext cx="34248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Easy to change colors, photos and Text. You can simply impress your audience and add a unique zing and appeal to your Presentations. I hope and I believe that this Template will your Time, Money and Reputation. Get a modern PowerPoint  Presentation that is beautifully designed. You can simply impress your audience and add a unique zing and appeal to your Presentations. </a:t>
            </a:r>
          </a:p>
          <a:p>
            <a:pPr algn="r"/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237" name="TextBox 1236">
            <a:extLst>
              <a:ext uri="{FF2B5EF4-FFF2-40B4-BE49-F238E27FC236}">
                <a16:creationId xmlns:a16="http://schemas.microsoft.com/office/drawing/2014/main" id="{7DF4AC51-E27A-4CB7-8CED-E8FBE931C7E5}"/>
              </a:ext>
            </a:extLst>
          </p:cNvPr>
          <p:cNvSpPr txBox="1"/>
          <p:nvPr/>
        </p:nvSpPr>
        <p:spPr>
          <a:xfrm>
            <a:off x="2034102" y="5620490"/>
            <a:ext cx="2829148" cy="64633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11290</TotalTime>
  <Words>152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44</cp:revision>
  <dcterms:created xsi:type="dcterms:W3CDTF">2018-02-18T19:39:47Z</dcterms:created>
  <dcterms:modified xsi:type="dcterms:W3CDTF">2021-04-16T08:37:08Z</dcterms:modified>
</cp:coreProperties>
</file>