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55" name="그룹 6">
            <a:extLst>
              <a:ext uri="{FF2B5EF4-FFF2-40B4-BE49-F238E27FC236}">
                <a16:creationId xmlns:a16="http://schemas.microsoft.com/office/drawing/2014/main" id="{E885DC45-0E7C-4809-BDFA-75292EBD8436}"/>
              </a:ext>
            </a:extLst>
          </p:cNvPr>
          <p:cNvGrpSpPr/>
          <p:nvPr/>
        </p:nvGrpSpPr>
        <p:grpSpPr>
          <a:xfrm>
            <a:off x="8112224" y="1799902"/>
            <a:ext cx="3296412" cy="1429668"/>
            <a:chOff x="8112224" y="1782483"/>
            <a:chExt cx="3296412" cy="1429668"/>
          </a:xfrm>
        </p:grpSpPr>
        <p:sp>
          <p:nvSpPr>
            <p:cNvPr id="1456" name="Flowchart: Connector 1455">
              <a:extLst>
                <a:ext uri="{FF2B5EF4-FFF2-40B4-BE49-F238E27FC236}">
                  <a16:creationId xmlns:a16="http://schemas.microsoft.com/office/drawing/2014/main" id="{E8B63C8F-3507-4E2D-9727-A695ADCA7509}"/>
                </a:ext>
              </a:extLst>
            </p:cNvPr>
            <p:cNvSpPr/>
            <p:nvPr/>
          </p:nvSpPr>
          <p:spPr>
            <a:xfrm>
              <a:off x="8112224" y="1907926"/>
              <a:ext cx="180000" cy="180000"/>
            </a:xfrm>
            <a:prstGeom prst="flowChartConnector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57" name="TextBox 1456">
              <a:extLst>
                <a:ext uri="{FF2B5EF4-FFF2-40B4-BE49-F238E27FC236}">
                  <a16:creationId xmlns:a16="http://schemas.microsoft.com/office/drawing/2014/main" id="{34589217-AE30-4668-91B2-8F42A51897BC}"/>
                </a:ext>
              </a:extLst>
            </p:cNvPr>
            <p:cNvSpPr txBox="1"/>
            <p:nvPr/>
          </p:nvSpPr>
          <p:spPr>
            <a:xfrm>
              <a:off x="8330176" y="1782483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58" name="Flowchart: Connector 1457">
              <a:extLst>
                <a:ext uri="{FF2B5EF4-FFF2-40B4-BE49-F238E27FC236}">
                  <a16:creationId xmlns:a16="http://schemas.microsoft.com/office/drawing/2014/main" id="{208F9D0D-F0C3-4753-89E1-0710D42D03D3}"/>
                </a:ext>
              </a:extLst>
            </p:cNvPr>
            <p:cNvSpPr/>
            <p:nvPr/>
          </p:nvSpPr>
          <p:spPr>
            <a:xfrm>
              <a:off x="8112224" y="2405522"/>
              <a:ext cx="180000" cy="180000"/>
            </a:xfrm>
            <a:prstGeom prst="flowChartConnector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59" name="TextBox 1458">
              <a:extLst>
                <a:ext uri="{FF2B5EF4-FFF2-40B4-BE49-F238E27FC236}">
                  <a16:creationId xmlns:a16="http://schemas.microsoft.com/office/drawing/2014/main" id="{DF927ED1-F673-479B-8C0C-455E45AD50FF}"/>
                </a:ext>
              </a:extLst>
            </p:cNvPr>
            <p:cNvSpPr txBox="1"/>
            <p:nvPr/>
          </p:nvSpPr>
          <p:spPr>
            <a:xfrm>
              <a:off x="8330176" y="2280079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60" name="Flowchart: Connector 1459">
              <a:extLst>
                <a:ext uri="{FF2B5EF4-FFF2-40B4-BE49-F238E27FC236}">
                  <a16:creationId xmlns:a16="http://schemas.microsoft.com/office/drawing/2014/main" id="{FF3893E5-2442-4622-8D8B-0E571CF74623}"/>
                </a:ext>
              </a:extLst>
            </p:cNvPr>
            <p:cNvSpPr/>
            <p:nvPr/>
          </p:nvSpPr>
          <p:spPr>
            <a:xfrm>
              <a:off x="8112224" y="2875929"/>
              <a:ext cx="180000" cy="180000"/>
            </a:xfrm>
            <a:prstGeom prst="flowChartConnector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61" name="TextBox 1460">
              <a:extLst>
                <a:ext uri="{FF2B5EF4-FFF2-40B4-BE49-F238E27FC236}">
                  <a16:creationId xmlns:a16="http://schemas.microsoft.com/office/drawing/2014/main" id="{7655B5BA-4913-474C-BDDC-F17F6548C628}"/>
                </a:ext>
              </a:extLst>
            </p:cNvPr>
            <p:cNvSpPr txBox="1"/>
            <p:nvPr/>
          </p:nvSpPr>
          <p:spPr>
            <a:xfrm>
              <a:off x="8330176" y="2750486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62" name="그룹 7">
            <a:extLst>
              <a:ext uri="{FF2B5EF4-FFF2-40B4-BE49-F238E27FC236}">
                <a16:creationId xmlns:a16="http://schemas.microsoft.com/office/drawing/2014/main" id="{7B756ACE-2B77-450E-9A59-855D46EFEEE1}"/>
              </a:ext>
            </a:extLst>
          </p:cNvPr>
          <p:cNvGrpSpPr/>
          <p:nvPr/>
        </p:nvGrpSpPr>
        <p:grpSpPr>
          <a:xfrm>
            <a:off x="8112224" y="4669341"/>
            <a:ext cx="3296412" cy="1429668"/>
            <a:chOff x="8112224" y="4651923"/>
            <a:chExt cx="3296412" cy="1429668"/>
          </a:xfrm>
        </p:grpSpPr>
        <p:sp>
          <p:nvSpPr>
            <p:cNvPr id="1463" name="Flowchart: Connector 1462">
              <a:extLst>
                <a:ext uri="{FF2B5EF4-FFF2-40B4-BE49-F238E27FC236}">
                  <a16:creationId xmlns:a16="http://schemas.microsoft.com/office/drawing/2014/main" id="{A072B6AB-FDB5-418A-A8F9-C1054FD6CF6C}"/>
                </a:ext>
              </a:extLst>
            </p:cNvPr>
            <p:cNvSpPr/>
            <p:nvPr/>
          </p:nvSpPr>
          <p:spPr>
            <a:xfrm>
              <a:off x="8112224" y="4777366"/>
              <a:ext cx="180000" cy="180000"/>
            </a:xfrm>
            <a:prstGeom prst="flowChartConnector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64" name="TextBox 1463">
              <a:extLst>
                <a:ext uri="{FF2B5EF4-FFF2-40B4-BE49-F238E27FC236}">
                  <a16:creationId xmlns:a16="http://schemas.microsoft.com/office/drawing/2014/main" id="{1E234065-E9EB-4680-9AFD-680B5C9D3F1D}"/>
                </a:ext>
              </a:extLst>
            </p:cNvPr>
            <p:cNvSpPr txBox="1"/>
            <p:nvPr/>
          </p:nvSpPr>
          <p:spPr>
            <a:xfrm>
              <a:off x="8330176" y="4651923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65" name="Flowchart: Connector 1464">
              <a:extLst>
                <a:ext uri="{FF2B5EF4-FFF2-40B4-BE49-F238E27FC236}">
                  <a16:creationId xmlns:a16="http://schemas.microsoft.com/office/drawing/2014/main" id="{3329E0C6-584F-4499-A18A-492A6F680F00}"/>
                </a:ext>
              </a:extLst>
            </p:cNvPr>
            <p:cNvSpPr/>
            <p:nvPr/>
          </p:nvSpPr>
          <p:spPr>
            <a:xfrm>
              <a:off x="8112224" y="5274962"/>
              <a:ext cx="180000" cy="180000"/>
            </a:xfrm>
            <a:prstGeom prst="flowChartConnector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66" name="TextBox 1465">
              <a:extLst>
                <a:ext uri="{FF2B5EF4-FFF2-40B4-BE49-F238E27FC236}">
                  <a16:creationId xmlns:a16="http://schemas.microsoft.com/office/drawing/2014/main" id="{C22D7BD9-AD14-4A94-AD00-F437A523792F}"/>
                </a:ext>
              </a:extLst>
            </p:cNvPr>
            <p:cNvSpPr txBox="1"/>
            <p:nvPr/>
          </p:nvSpPr>
          <p:spPr>
            <a:xfrm>
              <a:off x="8330176" y="5149519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67" name="Flowchart: Connector 1466">
              <a:extLst>
                <a:ext uri="{FF2B5EF4-FFF2-40B4-BE49-F238E27FC236}">
                  <a16:creationId xmlns:a16="http://schemas.microsoft.com/office/drawing/2014/main" id="{F3A75EE8-E36D-4E4D-AABC-1F143C4D6C1E}"/>
                </a:ext>
              </a:extLst>
            </p:cNvPr>
            <p:cNvSpPr/>
            <p:nvPr/>
          </p:nvSpPr>
          <p:spPr>
            <a:xfrm>
              <a:off x="8112224" y="5745369"/>
              <a:ext cx="180000" cy="180000"/>
            </a:xfrm>
            <a:prstGeom prst="flowChartConnector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68" name="TextBox 1467">
              <a:extLst>
                <a:ext uri="{FF2B5EF4-FFF2-40B4-BE49-F238E27FC236}">
                  <a16:creationId xmlns:a16="http://schemas.microsoft.com/office/drawing/2014/main" id="{0F81B6C1-2690-4667-BABA-515C3D771840}"/>
                </a:ext>
              </a:extLst>
            </p:cNvPr>
            <p:cNvSpPr txBox="1"/>
            <p:nvPr/>
          </p:nvSpPr>
          <p:spPr>
            <a:xfrm>
              <a:off x="8330176" y="5619926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69" name="그룹 5">
            <a:extLst>
              <a:ext uri="{FF2B5EF4-FFF2-40B4-BE49-F238E27FC236}">
                <a16:creationId xmlns:a16="http://schemas.microsoft.com/office/drawing/2014/main" id="{8AA157AD-1247-455E-9F42-91A9F22BE166}"/>
              </a:ext>
            </a:extLst>
          </p:cNvPr>
          <p:cNvGrpSpPr/>
          <p:nvPr/>
        </p:nvGrpSpPr>
        <p:grpSpPr>
          <a:xfrm>
            <a:off x="783365" y="1799902"/>
            <a:ext cx="3292059" cy="1429668"/>
            <a:chOff x="783364" y="1782483"/>
            <a:chExt cx="3292059" cy="1429668"/>
          </a:xfrm>
        </p:grpSpPr>
        <p:sp>
          <p:nvSpPr>
            <p:cNvPr id="1470" name="Flowchart: Connector 1469">
              <a:extLst>
                <a:ext uri="{FF2B5EF4-FFF2-40B4-BE49-F238E27FC236}">
                  <a16:creationId xmlns:a16="http://schemas.microsoft.com/office/drawing/2014/main" id="{E2229253-3AE4-44A0-8B8A-273EB8AF57C6}"/>
                </a:ext>
              </a:extLst>
            </p:cNvPr>
            <p:cNvSpPr/>
            <p:nvPr/>
          </p:nvSpPr>
          <p:spPr>
            <a:xfrm>
              <a:off x="3895423" y="1907926"/>
              <a:ext cx="180000" cy="180000"/>
            </a:xfrm>
            <a:prstGeom prst="flowChartConnector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71" name="TextBox 1470">
              <a:extLst>
                <a:ext uri="{FF2B5EF4-FFF2-40B4-BE49-F238E27FC236}">
                  <a16:creationId xmlns:a16="http://schemas.microsoft.com/office/drawing/2014/main" id="{F34062C2-6349-4A3D-9C56-79F109EC016F}"/>
                </a:ext>
              </a:extLst>
            </p:cNvPr>
            <p:cNvSpPr txBox="1"/>
            <p:nvPr/>
          </p:nvSpPr>
          <p:spPr>
            <a:xfrm>
              <a:off x="783364" y="1782483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72" name="Flowchart: Connector 1471">
              <a:extLst>
                <a:ext uri="{FF2B5EF4-FFF2-40B4-BE49-F238E27FC236}">
                  <a16:creationId xmlns:a16="http://schemas.microsoft.com/office/drawing/2014/main" id="{F0355E9A-B030-489E-AFFD-788499FEA957}"/>
                </a:ext>
              </a:extLst>
            </p:cNvPr>
            <p:cNvSpPr/>
            <p:nvPr/>
          </p:nvSpPr>
          <p:spPr>
            <a:xfrm>
              <a:off x="3895423" y="2405522"/>
              <a:ext cx="180000" cy="180000"/>
            </a:xfrm>
            <a:prstGeom prst="flowChartConnector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73" name="TextBox 1472">
              <a:extLst>
                <a:ext uri="{FF2B5EF4-FFF2-40B4-BE49-F238E27FC236}">
                  <a16:creationId xmlns:a16="http://schemas.microsoft.com/office/drawing/2014/main" id="{08A26F22-517E-43F3-966C-B32004A9B418}"/>
                </a:ext>
              </a:extLst>
            </p:cNvPr>
            <p:cNvSpPr txBox="1"/>
            <p:nvPr/>
          </p:nvSpPr>
          <p:spPr>
            <a:xfrm>
              <a:off x="783364" y="2280079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74" name="Flowchart: Connector 1473">
              <a:extLst>
                <a:ext uri="{FF2B5EF4-FFF2-40B4-BE49-F238E27FC236}">
                  <a16:creationId xmlns:a16="http://schemas.microsoft.com/office/drawing/2014/main" id="{E2FA2ED5-4958-44E0-A3DE-02A1425E98E6}"/>
                </a:ext>
              </a:extLst>
            </p:cNvPr>
            <p:cNvSpPr/>
            <p:nvPr/>
          </p:nvSpPr>
          <p:spPr>
            <a:xfrm>
              <a:off x="3895423" y="2875929"/>
              <a:ext cx="180000" cy="180000"/>
            </a:xfrm>
            <a:prstGeom prst="flowChartConnector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75" name="TextBox 1474">
              <a:extLst>
                <a:ext uri="{FF2B5EF4-FFF2-40B4-BE49-F238E27FC236}">
                  <a16:creationId xmlns:a16="http://schemas.microsoft.com/office/drawing/2014/main" id="{7772735C-395D-4965-BA06-A17CBA8FA34F}"/>
                </a:ext>
              </a:extLst>
            </p:cNvPr>
            <p:cNvSpPr txBox="1"/>
            <p:nvPr/>
          </p:nvSpPr>
          <p:spPr>
            <a:xfrm>
              <a:off x="783364" y="2750486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76" name="그룹 4">
            <a:extLst>
              <a:ext uri="{FF2B5EF4-FFF2-40B4-BE49-F238E27FC236}">
                <a16:creationId xmlns:a16="http://schemas.microsoft.com/office/drawing/2014/main" id="{217ED2B3-50FC-409B-87D3-7A6E092377A9}"/>
              </a:ext>
            </a:extLst>
          </p:cNvPr>
          <p:cNvGrpSpPr/>
          <p:nvPr/>
        </p:nvGrpSpPr>
        <p:grpSpPr>
          <a:xfrm>
            <a:off x="783365" y="4669341"/>
            <a:ext cx="3292059" cy="1429668"/>
            <a:chOff x="783364" y="4651923"/>
            <a:chExt cx="3292059" cy="1429668"/>
          </a:xfrm>
        </p:grpSpPr>
        <p:sp>
          <p:nvSpPr>
            <p:cNvPr id="1477" name="Flowchart: Connector 1476">
              <a:extLst>
                <a:ext uri="{FF2B5EF4-FFF2-40B4-BE49-F238E27FC236}">
                  <a16:creationId xmlns:a16="http://schemas.microsoft.com/office/drawing/2014/main" id="{D89A4998-2A06-427E-B398-C008629A9810}"/>
                </a:ext>
              </a:extLst>
            </p:cNvPr>
            <p:cNvSpPr/>
            <p:nvPr/>
          </p:nvSpPr>
          <p:spPr>
            <a:xfrm>
              <a:off x="3895423" y="4777366"/>
              <a:ext cx="180000" cy="180000"/>
            </a:xfrm>
            <a:prstGeom prst="flowChartConnector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78" name="TextBox 1477">
              <a:extLst>
                <a:ext uri="{FF2B5EF4-FFF2-40B4-BE49-F238E27FC236}">
                  <a16:creationId xmlns:a16="http://schemas.microsoft.com/office/drawing/2014/main" id="{7EF30747-8428-44F7-A003-D8C3C2346C78}"/>
                </a:ext>
              </a:extLst>
            </p:cNvPr>
            <p:cNvSpPr txBox="1"/>
            <p:nvPr/>
          </p:nvSpPr>
          <p:spPr>
            <a:xfrm>
              <a:off x="783364" y="4651923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79" name="Flowchart: Connector 1478">
              <a:extLst>
                <a:ext uri="{FF2B5EF4-FFF2-40B4-BE49-F238E27FC236}">
                  <a16:creationId xmlns:a16="http://schemas.microsoft.com/office/drawing/2014/main" id="{5261D90E-CC78-4B21-BBCE-728AF2C9B651}"/>
                </a:ext>
              </a:extLst>
            </p:cNvPr>
            <p:cNvSpPr/>
            <p:nvPr/>
          </p:nvSpPr>
          <p:spPr>
            <a:xfrm>
              <a:off x="3895423" y="5274962"/>
              <a:ext cx="180000" cy="180000"/>
            </a:xfrm>
            <a:prstGeom prst="flowChartConnector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80" name="TextBox 1479">
              <a:extLst>
                <a:ext uri="{FF2B5EF4-FFF2-40B4-BE49-F238E27FC236}">
                  <a16:creationId xmlns:a16="http://schemas.microsoft.com/office/drawing/2014/main" id="{DF7A2679-A05E-4EC4-A144-28180CDE72ED}"/>
                </a:ext>
              </a:extLst>
            </p:cNvPr>
            <p:cNvSpPr txBox="1"/>
            <p:nvPr/>
          </p:nvSpPr>
          <p:spPr>
            <a:xfrm>
              <a:off x="783364" y="5149519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81" name="Flowchart: Connector 1480">
              <a:extLst>
                <a:ext uri="{FF2B5EF4-FFF2-40B4-BE49-F238E27FC236}">
                  <a16:creationId xmlns:a16="http://schemas.microsoft.com/office/drawing/2014/main" id="{5C5C997F-6D85-480B-94B7-CB576F322C70}"/>
                </a:ext>
              </a:extLst>
            </p:cNvPr>
            <p:cNvSpPr/>
            <p:nvPr/>
          </p:nvSpPr>
          <p:spPr>
            <a:xfrm>
              <a:off x="3895423" y="5745369"/>
              <a:ext cx="180000" cy="180000"/>
            </a:xfrm>
            <a:prstGeom prst="flowChartConnector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82" name="TextBox 1481">
              <a:extLst>
                <a:ext uri="{FF2B5EF4-FFF2-40B4-BE49-F238E27FC236}">
                  <a16:creationId xmlns:a16="http://schemas.microsoft.com/office/drawing/2014/main" id="{CE95C2A2-641D-40C7-B3D0-6016913643C8}"/>
                </a:ext>
              </a:extLst>
            </p:cNvPr>
            <p:cNvSpPr txBox="1"/>
            <p:nvPr/>
          </p:nvSpPr>
          <p:spPr>
            <a:xfrm>
              <a:off x="783364" y="5619926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1483" name="Group 1482">
            <a:extLst>
              <a:ext uri="{FF2B5EF4-FFF2-40B4-BE49-F238E27FC236}">
                <a16:creationId xmlns:a16="http://schemas.microsoft.com/office/drawing/2014/main" id="{1B7F3B21-D30B-405F-B74B-F2582A880ED5}"/>
              </a:ext>
            </a:extLst>
          </p:cNvPr>
          <p:cNvGrpSpPr/>
          <p:nvPr/>
        </p:nvGrpSpPr>
        <p:grpSpPr>
          <a:xfrm>
            <a:off x="4533663" y="2219625"/>
            <a:ext cx="3124675" cy="3300891"/>
            <a:chOff x="4698655" y="2243303"/>
            <a:chExt cx="3124675" cy="3300891"/>
          </a:xfrm>
        </p:grpSpPr>
        <p:grpSp>
          <p:nvGrpSpPr>
            <p:cNvPr id="1484" name="Group 1483">
              <a:extLst>
                <a:ext uri="{FF2B5EF4-FFF2-40B4-BE49-F238E27FC236}">
                  <a16:creationId xmlns:a16="http://schemas.microsoft.com/office/drawing/2014/main" id="{5B8B7F81-9F40-4474-8FFE-F0A6742CD509}"/>
                </a:ext>
              </a:extLst>
            </p:cNvPr>
            <p:cNvGrpSpPr/>
            <p:nvPr/>
          </p:nvGrpSpPr>
          <p:grpSpPr>
            <a:xfrm>
              <a:off x="5094975" y="4208256"/>
              <a:ext cx="2238106" cy="1335938"/>
              <a:chOff x="4355503" y="3918654"/>
              <a:chExt cx="2238106" cy="1335938"/>
            </a:xfrm>
          </p:grpSpPr>
          <p:sp>
            <p:nvSpPr>
              <p:cNvPr id="1494" name="Freeform: Shape 1493">
                <a:extLst>
                  <a:ext uri="{FF2B5EF4-FFF2-40B4-BE49-F238E27FC236}">
                    <a16:creationId xmlns:a16="http://schemas.microsoft.com/office/drawing/2014/main" id="{C3581FAA-0EC8-4929-8201-74D9015374CE}"/>
                  </a:ext>
                </a:extLst>
              </p:cNvPr>
              <p:cNvSpPr/>
              <p:nvPr/>
            </p:nvSpPr>
            <p:spPr>
              <a:xfrm>
                <a:off x="4356126" y="3918654"/>
                <a:ext cx="2237483" cy="1332504"/>
              </a:xfrm>
              <a:custGeom>
                <a:avLst/>
                <a:gdLst>
                  <a:gd name="connsiteX0" fmla="*/ 4647204 w 4643235"/>
                  <a:gd name="connsiteY0" fmla="*/ 1328211 h 2765218"/>
                  <a:gd name="connsiteX1" fmla="*/ 4645909 w 4643235"/>
                  <a:gd name="connsiteY1" fmla="*/ 1299070 h 2765218"/>
                  <a:gd name="connsiteX2" fmla="*/ 4646556 w 4643235"/>
                  <a:gd name="connsiteY2" fmla="*/ 638526 h 2765218"/>
                  <a:gd name="connsiteX3" fmla="*/ 4624538 w 4643235"/>
                  <a:gd name="connsiteY3" fmla="*/ 605499 h 2765218"/>
                  <a:gd name="connsiteX4" fmla="*/ 4217203 w 4643235"/>
                  <a:gd name="connsiteY4" fmla="*/ 433887 h 2765218"/>
                  <a:gd name="connsiteX5" fmla="*/ 4215908 w 4643235"/>
                  <a:gd name="connsiteY5" fmla="*/ 380784 h 2765218"/>
                  <a:gd name="connsiteX6" fmla="*/ 4215908 w 4643235"/>
                  <a:gd name="connsiteY6" fmla="*/ 380784 h 2765218"/>
                  <a:gd name="connsiteX7" fmla="*/ 4215908 w 4643235"/>
                  <a:gd name="connsiteY7" fmla="*/ 380784 h 2765218"/>
                  <a:gd name="connsiteX8" fmla="*/ 4192594 w 4643235"/>
                  <a:gd name="connsiteY8" fmla="*/ 340633 h 2765218"/>
                  <a:gd name="connsiteX9" fmla="*/ 4148558 w 4643235"/>
                  <a:gd name="connsiteY9" fmla="*/ 321853 h 2765218"/>
                  <a:gd name="connsiteX10" fmla="*/ 3925139 w 4643235"/>
                  <a:gd name="connsiteY10" fmla="*/ 290121 h 2765218"/>
                  <a:gd name="connsiteX11" fmla="*/ 3832533 w 4643235"/>
                  <a:gd name="connsiteY11" fmla="*/ 271341 h 2765218"/>
                  <a:gd name="connsiteX12" fmla="*/ 3558602 w 4643235"/>
                  <a:gd name="connsiteY12" fmla="*/ 154774 h 2765218"/>
                  <a:gd name="connsiteX13" fmla="*/ 3557306 w 4643235"/>
                  <a:gd name="connsiteY13" fmla="*/ 91958 h 2765218"/>
                  <a:gd name="connsiteX14" fmla="*/ 3531403 w 4643235"/>
                  <a:gd name="connsiteY14" fmla="*/ 50512 h 2765218"/>
                  <a:gd name="connsiteX15" fmla="*/ 3445920 w 4643235"/>
                  <a:gd name="connsiteY15" fmla="*/ 21370 h 2765218"/>
                  <a:gd name="connsiteX16" fmla="*/ 3301507 w 4643235"/>
                  <a:gd name="connsiteY16" fmla="*/ 0 h 2765218"/>
                  <a:gd name="connsiteX17" fmla="*/ 3140905 w 4643235"/>
                  <a:gd name="connsiteY17" fmla="*/ 0 h 2765218"/>
                  <a:gd name="connsiteX18" fmla="*/ 3109820 w 4643235"/>
                  <a:gd name="connsiteY18" fmla="*/ 4533 h 2765218"/>
                  <a:gd name="connsiteX19" fmla="*/ 2916190 w 4643235"/>
                  <a:gd name="connsiteY19" fmla="*/ 47274 h 2765218"/>
                  <a:gd name="connsiteX20" fmla="*/ 2887696 w 4643235"/>
                  <a:gd name="connsiteY20" fmla="*/ 100377 h 2765218"/>
                  <a:gd name="connsiteX21" fmla="*/ 2887696 w 4643235"/>
                  <a:gd name="connsiteY21" fmla="*/ 100377 h 2765218"/>
                  <a:gd name="connsiteX22" fmla="*/ 2887696 w 4643235"/>
                  <a:gd name="connsiteY22" fmla="*/ 100377 h 2765218"/>
                  <a:gd name="connsiteX23" fmla="*/ 2882515 w 4643235"/>
                  <a:gd name="connsiteY23" fmla="*/ 169022 h 2765218"/>
                  <a:gd name="connsiteX24" fmla="*/ 2620240 w 4643235"/>
                  <a:gd name="connsiteY24" fmla="*/ 248028 h 2765218"/>
                  <a:gd name="connsiteX25" fmla="*/ 2578795 w 4643235"/>
                  <a:gd name="connsiteY25" fmla="*/ 251913 h 2765218"/>
                  <a:gd name="connsiteX26" fmla="*/ 2209019 w 4643235"/>
                  <a:gd name="connsiteY26" fmla="*/ 251913 h 2765218"/>
                  <a:gd name="connsiteX27" fmla="*/ 2084034 w 4643235"/>
                  <a:gd name="connsiteY27" fmla="*/ 287531 h 2765218"/>
                  <a:gd name="connsiteX28" fmla="*/ 2059426 w 4643235"/>
                  <a:gd name="connsiteY28" fmla="*/ 337396 h 2765218"/>
                  <a:gd name="connsiteX29" fmla="*/ 2052950 w 4643235"/>
                  <a:gd name="connsiteY29" fmla="*/ 422230 h 2765218"/>
                  <a:gd name="connsiteX30" fmla="*/ 1830826 w 4643235"/>
                  <a:gd name="connsiteY30" fmla="*/ 488932 h 2765218"/>
                  <a:gd name="connsiteX31" fmla="*/ 1763476 w 4643235"/>
                  <a:gd name="connsiteY31" fmla="*/ 493465 h 2765218"/>
                  <a:gd name="connsiteX32" fmla="*/ 1431261 w 4643235"/>
                  <a:gd name="connsiteY32" fmla="*/ 483104 h 2765218"/>
                  <a:gd name="connsiteX33" fmla="*/ 1260945 w 4643235"/>
                  <a:gd name="connsiteY33" fmla="*/ 522607 h 2765218"/>
                  <a:gd name="connsiteX34" fmla="*/ 1229213 w 4643235"/>
                  <a:gd name="connsiteY34" fmla="*/ 578300 h 2765218"/>
                  <a:gd name="connsiteX35" fmla="*/ 1223384 w 4643235"/>
                  <a:gd name="connsiteY35" fmla="*/ 675438 h 2765218"/>
                  <a:gd name="connsiteX36" fmla="*/ 1014212 w 4643235"/>
                  <a:gd name="connsiteY36" fmla="*/ 738255 h 2765218"/>
                  <a:gd name="connsiteX37" fmla="*/ 983128 w 4643235"/>
                  <a:gd name="connsiteY37" fmla="*/ 742788 h 2765218"/>
                  <a:gd name="connsiteX38" fmla="*/ 548593 w 4643235"/>
                  <a:gd name="connsiteY38" fmla="*/ 729189 h 2765218"/>
                  <a:gd name="connsiteX39" fmla="*/ 421665 w 4643235"/>
                  <a:gd name="connsiteY39" fmla="*/ 766749 h 2765218"/>
                  <a:gd name="connsiteX40" fmla="*/ 402885 w 4643235"/>
                  <a:gd name="connsiteY40" fmla="*/ 814023 h 2765218"/>
                  <a:gd name="connsiteX41" fmla="*/ 397704 w 4643235"/>
                  <a:gd name="connsiteY41" fmla="*/ 837984 h 2765218"/>
                  <a:gd name="connsiteX42" fmla="*/ 397057 w 4643235"/>
                  <a:gd name="connsiteY42" fmla="*/ 925409 h 2765218"/>
                  <a:gd name="connsiteX43" fmla="*/ 397057 w 4643235"/>
                  <a:gd name="connsiteY43" fmla="*/ 925409 h 2765218"/>
                  <a:gd name="connsiteX44" fmla="*/ 397057 w 4643235"/>
                  <a:gd name="connsiteY44" fmla="*/ 925409 h 2765218"/>
                  <a:gd name="connsiteX45" fmla="*/ 82975 w 4643235"/>
                  <a:gd name="connsiteY45" fmla="*/ 1021253 h 2765218"/>
                  <a:gd name="connsiteX46" fmla="*/ 14330 w 4643235"/>
                  <a:gd name="connsiteY46" fmla="*/ 1038090 h 2765218"/>
                  <a:gd name="connsiteX47" fmla="*/ 2673 w 4643235"/>
                  <a:gd name="connsiteY47" fmla="*/ 1058165 h 2765218"/>
                  <a:gd name="connsiteX48" fmla="*/ 1378 w 4643235"/>
                  <a:gd name="connsiteY48" fmla="*/ 2195985 h 2765218"/>
                  <a:gd name="connsiteX49" fmla="*/ 31167 w 4643235"/>
                  <a:gd name="connsiteY49" fmla="*/ 2240021 h 2765218"/>
                  <a:gd name="connsiteX50" fmla="*/ 973414 w 4643235"/>
                  <a:gd name="connsiteY50" fmla="*/ 2620158 h 2765218"/>
                  <a:gd name="connsiteX51" fmla="*/ 1325056 w 4643235"/>
                  <a:gd name="connsiteY51" fmla="*/ 2760685 h 2765218"/>
                  <a:gd name="connsiteX52" fmla="*/ 1325056 w 4643235"/>
                  <a:gd name="connsiteY52" fmla="*/ 2760685 h 2765218"/>
                  <a:gd name="connsiteX53" fmla="*/ 1325056 w 4643235"/>
                  <a:gd name="connsiteY53" fmla="*/ 2760685 h 2765218"/>
                  <a:gd name="connsiteX54" fmla="*/ 1358731 w 4643235"/>
                  <a:gd name="connsiteY54" fmla="*/ 2767161 h 2765218"/>
                  <a:gd name="connsiteX55" fmla="*/ 1839244 w 4643235"/>
                  <a:gd name="connsiteY55" fmla="*/ 2615624 h 2765218"/>
                  <a:gd name="connsiteX56" fmla="*/ 1872919 w 4643235"/>
                  <a:gd name="connsiteY56" fmla="*/ 2611739 h 2765218"/>
                  <a:gd name="connsiteX57" fmla="*/ 2403945 w 4643235"/>
                  <a:gd name="connsiteY57" fmla="*/ 2442070 h 2765218"/>
                  <a:gd name="connsiteX58" fmla="*/ 2434382 w 4643235"/>
                  <a:gd name="connsiteY58" fmla="*/ 2427175 h 2765218"/>
                  <a:gd name="connsiteX59" fmla="*/ 2921371 w 4643235"/>
                  <a:gd name="connsiteY59" fmla="*/ 2272401 h 2765218"/>
                  <a:gd name="connsiteX60" fmla="*/ 2942741 w 4643235"/>
                  <a:gd name="connsiteY60" fmla="*/ 2265925 h 2765218"/>
                  <a:gd name="connsiteX61" fmla="*/ 2956988 w 4643235"/>
                  <a:gd name="connsiteY61" fmla="*/ 2259449 h 2765218"/>
                  <a:gd name="connsiteX62" fmla="*/ 3522336 w 4643235"/>
                  <a:gd name="connsiteY62" fmla="*/ 2080066 h 2765218"/>
                  <a:gd name="connsiteX63" fmla="*/ 4617415 w 4643235"/>
                  <a:gd name="connsiteY63" fmla="*/ 1733604 h 2765218"/>
                  <a:gd name="connsiteX64" fmla="*/ 4648499 w 4643235"/>
                  <a:gd name="connsiteY64" fmla="*/ 1692158 h 2765218"/>
                  <a:gd name="connsiteX65" fmla="*/ 4647204 w 4643235"/>
                  <a:gd name="connsiteY65" fmla="*/ 1328211 h 2765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4643235" h="2765218">
                    <a:moveTo>
                      <a:pt x="4647204" y="1328211"/>
                    </a:moveTo>
                    <a:cubicBezTo>
                      <a:pt x="4646556" y="1318498"/>
                      <a:pt x="4645909" y="1308784"/>
                      <a:pt x="4645909" y="1299070"/>
                    </a:cubicBezTo>
                    <a:cubicBezTo>
                      <a:pt x="4645909" y="1078888"/>
                      <a:pt x="4645261" y="858707"/>
                      <a:pt x="4646556" y="638526"/>
                    </a:cubicBezTo>
                    <a:cubicBezTo>
                      <a:pt x="4646556" y="620393"/>
                      <a:pt x="4640728" y="612622"/>
                      <a:pt x="4624538" y="605499"/>
                    </a:cubicBezTo>
                    <a:cubicBezTo>
                      <a:pt x="4488544" y="548510"/>
                      <a:pt x="4352549" y="490875"/>
                      <a:pt x="4217203" y="433887"/>
                    </a:cubicBezTo>
                    <a:cubicBezTo>
                      <a:pt x="4216555" y="416402"/>
                      <a:pt x="4216555" y="398269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20441" y="360061"/>
                      <a:pt x="4207489" y="349052"/>
                      <a:pt x="4192594" y="340633"/>
                    </a:cubicBezTo>
                    <a:cubicBezTo>
                      <a:pt x="4178995" y="332862"/>
                      <a:pt x="4164100" y="326386"/>
                      <a:pt x="4148558" y="321853"/>
                    </a:cubicBezTo>
                    <a:cubicBezTo>
                      <a:pt x="4076027" y="299187"/>
                      <a:pt x="4000907" y="291416"/>
                      <a:pt x="3925139" y="290121"/>
                    </a:cubicBezTo>
                    <a:cubicBezTo>
                      <a:pt x="3892759" y="289474"/>
                      <a:pt x="3862322" y="284293"/>
                      <a:pt x="3832533" y="271341"/>
                    </a:cubicBezTo>
                    <a:cubicBezTo>
                      <a:pt x="3741870" y="231190"/>
                      <a:pt x="3649912" y="193630"/>
                      <a:pt x="3558602" y="154774"/>
                    </a:cubicBezTo>
                    <a:cubicBezTo>
                      <a:pt x="3557954" y="134051"/>
                      <a:pt x="3557306" y="112681"/>
                      <a:pt x="3557306" y="91958"/>
                    </a:cubicBezTo>
                    <a:cubicBezTo>
                      <a:pt x="3562487" y="69292"/>
                      <a:pt x="3546945" y="58931"/>
                      <a:pt x="3531403" y="50512"/>
                    </a:cubicBezTo>
                    <a:cubicBezTo>
                      <a:pt x="3504852" y="36265"/>
                      <a:pt x="3475062" y="28494"/>
                      <a:pt x="3445920" y="21370"/>
                    </a:cubicBezTo>
                    <a:cubicBezTo>
                      <a:pt x="3397999" y="9714"/>
                      <a:pt x="3349429" y="9066"/>
                      <a:pt x="3301507" y="0"/>
                    </a:cubicBezTo>
                    <a:cubicBezTo>
                      <a:pt x="3247757" y="0"/>
                      <a:pt x="3194655" y="0"/>
                      <a:pt x="3140905" y="0"/>
                    </a:cubicBezTo>
                    <a:cubicBezTo>
                      <a:pt x="3131191" y="7124"/>
                      <a:pt x="3120182" y="3886"/>
                      <a:pt x="3109820" y="4533"/>
                    </a:cubicBezTo>
                    <a:cubicBezTo>
                      <a:pt x="3043766" y="11657"/>
                      <a:pt x="2977711" y="18780"/>
                      <a:pt x="2916190" y="47274"/>
                    </a:cubicBezTo>
                    <a:cubicBezTo>
                      <a:pt x="2893524" y="57636"/>
                      <a:pt x="2876687" y="71235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78630" y="123042"/>
                      <a:pt x="2887048" y="146356"/>
                      <a:pt x="2882515" y="169022"/>
                    </a:cubicBezTo>
                    <a:cubicBezTo>
                      <a:pt x="2795090" y="195573"/>
                      <a:pt x="2707665" y="221476"/>
                      <a:pt x="2620240" y="248028"/>
                    </a:cubicBezTo>
                    <a:cubicBezTo>
                      <a:pt x="2606641" y="252561"/>
                      <a:pt x="2593042" y="253856"/>
                      <a:pt x="2578795" y="251913"/>
                    </a:cubicBezTo>
                    <a:cubicBezTo>
                      <a:pt x="2455752" y="234428"/>
                      <a:pt x="2332062" y="233781"/>
                      <a:pt x="2209019" y="251913"/>
                    </a:cubicBezTo>
                    <a:cubicBezTo>
                      <a:pt x="2165631" y="258389"/>
                      <a:pt x="2123537" y="267455"/>
                      <a:pt x="2084034" y="287531"/>
                    </a:cubicBezTo>
                    <a:cubicBezTo>
                      <a:pt x="2063959" y="297892"/>
                      <a:pt x="2047769" y="311492"/>
                      <a:pt x="2059426" y="337396"/>
                    </a:cubicBezTo>
                    <a:cubicBezTo>
                      <a:pt x="2047121" y="364594"/>
                      <a:pt x="2058131" y="394384"/>
                      <a:pt x="2052950" y="422230"/>
                    </a:cubicBezTo>
                    <a:cubicBezTo>
                      <a:pt x="1979124" y="444248"/>
                      <a:pt x="1904651" y="465619"/>
                      <a:pt x="1830826" y="488932"/>
                    </a:cubicBezTo>
                    <a:cubicBezTo>
                      <a:pt x="1808160" y="496056"/>
                      <a:pt x="1786789" y="497998"/>
                      <a:pt x="1763476" y="493465"/>
                    </a:cubicBezTo>
                    <a:cubicBezTo>
                      <a:pt x="1653385" y="473390"/>
                      <a:pt x="1542000" y="472095"/>
                      <a:pt x="1431261" y="483104"/>
                    </a:cubicBezTo>
                    <a:cubicBezTo>
                      <a:pt x="1372978" y="488932"/>
                      <a:pt x="1314695" y="497351"/>
                      <a:pt x="1260945" y="522607"/>
                    </a:cubicBezTo>
                    <a:cubicBezTo>
                      <a:pt x="1236336" y="533616"/>
                      <a:pt x="1220794" y="549158"/>
                      <a:pt x="1229213" y="578300"/>
                    </a:cubicBezTo>
                    <a:cubicBezTo>
                      <a:pt x="1218851" y="610032"/>
                      <a:pt x="1230508" y="643059"/>
                      <a:pt x="1223384" y="675438"/>
                    </a:cubicBezTo>
                    <a:cubicBezTo>
                      <a:pt x="1154092" y="696162"/>
                      <a:pt x="1084152" y="717532"/>
                      <a:pt x="1014212" y="738255"/>
                    </a:cubicBezTo>
                    <a:cubicBezTo>
                      <a:pt x="1004498" y="740845"/>
                      <a:pt x="995432" y="746026"/>
                      <a:pt x="983128" y="742788"/>
                    </a:cubicBezTo>
                    <a:cubicBezTo>
                      <a:pt x="839362" y="708466"/>
                      <a:pt x="693654" y="709761"/>
                      <a:pt x="548593" y="729189"/>
                    </a:cubicBezTo>
                    <a:cubicBezTo>
                      <a:pt x="504557" y="735017"/>
                      <a:pt x="461168" y="744731"/>
                      <a:pt x="421665" y="766749"/>
                    </a:cubicBezTo>
                    <a:cubicBezTo>
                      <a:pt x="402885" y="777110"/>
                      <a:pt x="389933" y="790710"/>
                      <a:pt x="402885" y="814023"/>
                    </a:cubicBezTo>
                    <a:cubicBezTo>
                      <a:pt x="393171" y="820499"/>
                      <a:pt x="397704" y="830213"/>
                      <a:pt x="397704" y="837984"/>
                    </a:cubicBezTo>
                    <a:cubicBezTo>
                      <a:pt x="397057" y="867126"/>
                      <a:pt x="397057" y="896267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292147" y="957789"/>
                      <a:pt x="187884" y="990168"/>
                      <a:pt x="82975" y="1021253"/>
                    </a:cubicBezTo>
                    <a:cubicBezTo>
                      <a:pt x="60309" y="1027729"/>
                      <a:pt x="38938" y="1040033"/>
                      <a:pt x="14330" y="1038090"/>
                    </a:cubicBezTo>
                    <a:cubicBezTo>
                      <a:pt x="-8336" y="1033557"/>
                      <a:pt x="2673" y="1052337"/>
                      <a:pt x="2673" y="1058165"/>
                    </a:cubicBezTo>
                    <a:cubicBezTo>
                      <a:pt x="2025" y="1437654"/>
                      <a:pt x="2025" y="1816496"/>
                      <a:pt x="1378" y="2195985"/>
                    </a:cubicBezTo>
                    <a:cubicBezTo>
                      <a:pt x="1378" y="2220593"/>
                      <a:pt x="9149" y="2230955"/>
                      <a:pt x="31167" y="2240021"/>
                    </a:cubicBezTo>
                    <a:cubicBezTo>
                      <a:pt x="345249" y="2366302"/>
                      <a:pt x="659332" y="2493229"/>
                      <a:pt x="973414" y="2620158"/>
                    </a:cubicBezTo>
                    <a:cubicBezTo>
                      <a:pt x="1090628" y="2667432"/>
                      <a:pt x="1207842" y="2714059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33475" y="2776875"/>
                      <a:pt x="1345779" y="2771047"/>
                      <a:pt x="1358731" y="2767161"/>
                    </a:cubicBezTo>
                    <a:cubicBezTo>
                      <a:pt x="1518686" y="2716649"/>
                      <a:pt x="1679289" y="2666137"/>
                      <a:pt x="1839244" y="2615624"/>
                    </a:cubicBezTo>
                    <a:cubicBezTo>
                      <a:pt x="1850901" y="2620158"/>
                      <a:pt x="1861910" y="2615624"/>
                      <a:pt x="1872919" y="2611739"/>
                    </a:cubicBezTo>
                    <a:cubicBezTo>
                      <a:pt x="2049064" y="2553456"/>
                      <a:pt x="2227152" y="2500353"/>
                      <a:pt x="2403945" y="2442070"/>
                    </a:cubicBezTo>
                    <a:cubicBezTo>
                      <a:pt x="2414954" y="2438184"/>
                      <a:pt x="2426610" y="2436889"/>
                      <a:pt x="2434382" y="2427175"/>
                    </a:cubicBezTo>
                    <a:cubicBezTo>
                      <a:pt x="2595632" y="2372777"/>
                      <a:pt x="2758177" y="2321617"/>
                      <a:pt x="2921371" y="2272401"/>
                    </a:cubicBezTo>
                    <a:cubicBezTo>
                      <a:pt x="2930437" y="2275639"/>
                      <a:pt x="2936913" y="2272401"/>
                      <a:pt x="2942741" y="2265925"/>
                    </a:cubicBezTo>
                    <a:cubicBezTo>
                      <a:pt x="2947274" y="2263982"/>
                      <a:pt x="2952455" y="2261392"/>
                      <a:pt x="2956988" y="2259449"/>
                    </a:cubicBezTo>
                    <a:cubicBezTo>
                      <a:pt x="3145438" y="2199870"/>
                      <a:pt x="3333887" y="2139644"/>
                      <a:pt x="3522336" y="2080066"/>
                    </a:cubicBezTo>
                    <a:cubicBezTo>
                      <a:pt x="3886931" y="1964147"/>
                      <a:pt x="4252173" y="1848228"/>
                      <a:pt x="4617415" y="1733604"/>
                    </a:cubicBezTo>
                    <a:cubicBezTo>
                      <a:pt x="4640728" y="1726481"/>
                      <a:pt x="4648499" y="1716767"/>
                      <a:pt x="4648499" y="1692158"/>
                    </a:cubicBezTo>
                    <a:cubicBezTo>
                      <a:pt x="4645909" y="1571058"/>
                      <a:pt x="4647204" y="1449959"/>
                      <a:pt x="4647204" y="13282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5" name="Freeform: Shape 1494">
                <a:extLst>
                  <a:ext uri="{FF2B5EF4-FFF2-40B4-BE49-F238E27FC236}">
                    <a16:creationId xmlns:a16="http://schemas.microsoft.com/office/drawing/2014/main" id="{20D99E17-4F57-43AA-87A8-8CE8A00AB033}"/>
                  </a:ext>
                </a:extLst>
              </p:cNvPr>
              <p:cNvSpPr/>
              <p:nvPr/>
            </p:nvSpPr>
            <p:spPr>
              <a:xfrm>
                <a:off x="4355503" y="3968584"/>
                <a:ext cx="2032824" cy="1286008"/>
              </a:xfrm>
              <a:custGeom>
                <a:avLst/>
                <a:gdLst>
                  <a:gd name="connsiteX0" fmla="*/ 847598 w 2032824"/>
                  <a:gd name="connsiteY0" fmla="*/ 490873 h 1286008"/>
                  <a:gd name="connsiteX1" fmla="*/ 847598 w 2032824"/>
                  <a:gd name="connsiteY1" fmla="*/ 549229 h 1286008"/>
                  <a:gd name="connsiteX2" fmla="*/ 847911 w 2032824"/>
                  <a:gd name="connsiteY2" fmla="*/ 578875 h 1286008"/>
                  <a:gd name="connsiteX3" fmla="*/ 817640 w 2032824"/>
                  <a:gd name="connsiteY3" fmla="*/ 624436 h 1286008"/>
                  <a:gd name="connsiteX4" fmla="*/ 711852 w 2032824"/>
                  <a:gd name="connsiteY4" fmla="*/ 648152 h 1286008"/>
                  <a:gd name="connsiteX5" fmla="*/ 588275 w 2032824"/>
                  <a:gd name="connsiteY5" fmla="*/ 639727 h 1286008"/>
                  <a:gd name="connsiteX6" fmla="*/ 529919 w 2032824"/>
                  <a:gd name="connsiteY6" fmla="*/ 616634 h 1286008"/>
                  <a:gd name="connsiteX7" fmla="*/ 522430 w 2032824"/>
                  <a:gd name="connsiteY7" fmla="*/ 602903 h 1286008"/>
                  <a:gd name="connsiteX8" fmla="*/ 522430 w 2032824"/>
                  <a:gd name="connsiteY8" fmla="*/ 493994 h 1286008"/>
                  <a:gd name="connsiteX9" fmla="*/ 847598 w 2032824"/>
                  <a:gd name="connsiteY9" fmla="*/ 490873 h 1286008"/>
                  <a:gd name="connsiteX10" fmla="*/ 6905 w 2032824"/>
                  <a:gd name="connsiteY10" fmla="*/ 455923 h 1286008"/>
                  <a:gd name="connsiteX11" fmla="*/ 10961 w 2032824"/>
                  <a:gd name="connsiteY11" fmla="*/ 463724 h 1286008"/>
                  <a:gd name="connsiteX12" fmla="*/ 157318 w 2032824"/>
                  <a:gd name="connsiteY12" fmla="*/ 523640 h 1286008"/>
                  <a:gd name="connsiteX13" fmla="*/ 497778 w 2032824"/>
                  <a:gd name="connsiteY13" fmla="*/ 663444 h 1286008"/>
                  <a:gd name="connsiteX14" fmla="*/ 628844 w 2032824"/>
                  <a:gd name="connsiteY14" fmla="*/ 716807 h 1286008"/>
                  <a:gd name="connsiteX15" fmla="*/ 641638 w 2032824"/>
                  <a:gd name="connsiteY15" fmla="*/ 734282 h 1286008"/>
                  <a:gd name="connsiteX16" fmla="*/ 641327 w 2032824"/>
                  <a:gd name="connsiteY16" fmla="*/ 1272589 h 1286008"/>
                  <a:gd name="connsiteX17" fmla="*/ 638518 w 2032824"/>
                  <a:gd name="connsiteY17" fmla="*/ 1286008 h 1286008"/>
                  <a:gd name="connsiteX18" fmla="*/ 469069 w 2032824"/>
                  <a:gd name="connsiteY18" fmla="*/ 1218290 h 1286008"/>
                  <a:gd name="connsiteX19" fmla="*/ 15018 w 2032824"/>
                  <a:gd name="connsiteY19" fmla="*/ 1035110 h 1286008"/>
                  <a:gd name="connsiteX20" fmla="*/ 663 w 2032824"/>
                  <a:gd name="connsiteY20" fmla="*/ 1013889 h 1286008"/>
                  <a:gd name="connsiteX21" fmla="*/ 1287 w 2032824"/>
                  <a:gd name="connsiteY21" fmla="*/ 465596 h 1286008"/>
                  <a:gd name="connsiteX22" fmla="*/ 6905 w 2032824"/>
                  <a:gd name="connsiteY22" fmla="*/ 455923 h 1286008"/>
                  <a:gd name="connsiteX23" fmla="*/ 1253279 w 2032824"/>
                  <a:gd name="connsiteY23" fmla="*/ 374786 h 1286008"/>
                  <a:gd name="connsiteX24" fmla="*/ 1253279 w 2032824"/>
                  <a:gd name="connsiteY24" fmla="*/ 481512 h 1286008"/>
                  <a:gd name="connsiteX25" fmla="*/ 1242980 w 2032824"/>
                  <a:gd name="connsiteY25" fmla="*/ 495242 h 1286008"/>
                  <a:gd name="connsiteX26" fmla="*/ 1157788 w 2032824"/>
                  <a:gd name="connsiteY26" fmla="*/ 525512 h 1286008"/>
                  <a:gd name="connsiteX27" fmla="*/ 990835 w 2032824"/>
                  <a:gd name="connsiteY27" fmla="*/ 520519 h 1286008"/>
                  <a:gd name="connsiteX28" fmla="*/ 934352 w 2032824"/>
                  <a:gd name="connsiteY28" fmla="*/ 496490 h 1286008"/>
                  <a:gd name="connsiteX29" fmla="*/ 927798 w 2032824"/>
                  <a:gd name="connsiteY29" fmla="*/ 483696 h 1286008"/>
                  <a:gd name="connsiteX30" fmla="*/ 927798 w 2032824"/>
                  <a:gd name="connsiteY30" fmla="*/ 385709 h 1286008"/>
                  <a:gd name="connsiteX31" fmla="*/ 935600 w 2032824"/>
                  <a:gd name="connsiteY31" fmla="*/ 378531 h 1286008"/>
                  <a:gd name="connsiteX32" fmla="*/ 1014864 w 2032824"/>
                  <a:gd name="connsiteY32" fmla="*/ 401624 h 1286008"/>
                  <a:gd name="connsiteX33" fmla="*/ 1094127 w 2032824"/>
                  <a:gd name="connsiteY33" fmla="*/ 406616 h 1286008"/>
                  <a:gd name="connsiteX34" fmla="*/ 1230498 w 2032824"/>
                  <a:gd name="connsiteY34" fmla="*/ 386957 h 1286008"/>
                  <a:gd name="connsiteX35" fmla="*/ 1253279 w 2032824"/>
                  <a:gd name="connsiteY35" fmla="*/ 374786 h 1286008"/>
                  <a:gd name="connsiteX36" fmla="*/ 517438 w 2032824"/>
                  <a:gd name="connsiteY36" fmla="*/ 344828 h 1286008"/>
                  <a:gd name="connsiteX37" fmla="*/ 517438 w 2032824"/>
                  <a:gd name="connsiteY37" fmla="*/ 420035 h 1286008"/>
                  <a:gd name="connsiteX38" fmla="*/ 517438 w 2032824"/>
                  <a:gd name="connsiteY38" fmla="*/ 434078 h 1286008"/>
                  <a:gd name="connsiteX39" fmla="*/ 489040 w 2032824"/>
                  <a:gd name="connsiteY39" fmla="*/ 477767 h 1286008"/>
                  <a:gd name="connsiteX40" fmla="*/ 377010 w 2032824"/>
                  <a:gd name="connsiteY40" fmla="*/ 502420 h 1286008"/>
                  <a:gd name="connsiteX41" fmla="*/ 242199 w 2032824"/>
                  <a:gd name="connsiteY41" fmla="*/ 489937 h 1286008"/>
                  <a:gd name="connsiteX42" fmla="*/ 234710 w 2032824"/>
                  <a:gd name="connsiteY42" fmla="*/ 487753 h 1286008"/>
                  <a:gd name="connsiteX43" fmla="*/ 191645 w 2032824"/>
                  <a:gd name="connsiteY43" fmla="*/ 425964 h 1286008"/>
                  <a:gd name="connsiteX44" fmla="*/ 191333 w 2032824"/>
                  <a:gd name="connsiteY44" fmla="*/ 401624 h 1286008"/>
                  <a:gd name="connsiteX45" fmla="*/ 191645 w 2032824"/>
                  <a:gd name="connsiteY45" fmla="*/ 359495 h 1286008"/>
                  <a:gd name="connsiteX46" fmla="*/ 194454 w 2032824"/>
                  <a:gd name="connsiteY46" fmla="*/ 347637 h 1286008"/>
                  <a:gd name="connsiteX47" fmla="*/ 271221 w 2032824"/>
                  <a:gd name="connsiteY47" fmla="*/ 373226 h 1286008"/>
                  <a:gd name="connsiteX48" fmla="*/ 378882 w 2032824"/>
                  <a:gd name="connsiteY48" fmla="*/ 378531 h 1286008"/>
                  <a:gd name="connsiteX49" fmla="*/ 482487 w 2032824"/>
                  <a:gd name="connsiteY49" fmla="*/ 363240 h 1286008"/>
                  <a:gd name="connsiteX50" fmla="*/ 517438 w 2032824"/>
                  <a:gd name="connsiteY50" fmla="*/ 344828 h 1286008"/>
                  <a:gd name="connsiteX51" fmla="*/ 1650535 w 2032824"/>
                  <a:gd name="connsiteY51" fmla="*/ 252458 h 1286008"/>
                  <a:gd name="connsiteX52" fmla="*/ 1650535 w 2032824"/>
                  <a:gd name="connsiteY52" fmla="*/ 356999 h 1286008"/>
                  <a:gd name="connsiteX53" fmla="*/ 1634931 w 2032824"/>
                  <a:gd name="connsiteY53" fmla="*/ 378844 h 1286008"/>
                  <a:gd name="connsiteX54" fmla="*/ 1554419 w 2032824"/>
                  <a:gd name="connsiteY54" fmla="*/ 406930 h 1286008"/>
                  <a:gd name="connsiteX55" fmla="*/ 1458304 w 2032824"/>
                  <a:gd name="connsiteY55" fmla="*/ 412235 h 1286008"/>
                  <a:gd name="connsiteX56" fmla="*/ 1342841 w 2032824"/>
                  <a:gd name="connsiteY56" fmla="*/ 386334 h 1286008"/>
                  <a:gd name="connsiteX57" fmla="*/ 1324742 w 2032824"/>
                  <a:gd name="connsiteY57" fmla="*/ 357624 h 1286008"/>
                  <a:gd name="connsiteX58" fmla="*/ 1325054 w 2032824"/>
                  <a:gd name="connsiteY58" fmla="*/ 267437 h 1286008"/>
                  <a:gd name="connsiteX59" fmla="*/ 1334728 w 2032824"/>
                  <a:gd name="connsiteY59" fmla="*/ 261820 h 1286008"/>
                  <a:gd name="connsiteX60" fmla="*/ 1408374 w 2032824"/>
                  <a:gd name="connsiteY60" fmla="*/ 282729 h 1286008"/>
                  <a:gd name="connsiteX61" fmla="*/ 1505738 w 2032824"/>
                  <a:gd name="connsiteY61" fmla="*/ 288033 h 1286008"/>
                  <a:gd name="connsiteX62" fmla="*/ 1628066 w 2032824"/>
                  <a:gd name="connsiteY62" fmla="*/ 268062 h 1286008"/>
                  <a:gd name="connsiteX63" fmla="*/ 1650535 w 2032824"/>
                  <a:gd name="connsiteY63" fmla="*/ 252458 h 1286008"/>
                  <a:gd name="connsiteX64" fmla="*/ 917189 w 2032824"/>
                  <a:gd name="connsiteY64" fmla="*/ 228429 h 1286008"/>
                  <a:gd name="connsiteX65" fmla="*/ 916565 w 2032824"/>
                  <a:gd name="connsiteY65" fmla="*/ 337651 h 1286008"/>
                  <a:gd name="connsiteX66" fmla="*/ 889416 w 2032824"/>
                  <a:gd name="connsiteY66" fmla="*/ 362617 h 1286008"/>
                  <a:gd name="connsiteX67" fmla="*/ 787996 w 2032824"/>
                  <a:gd name="connsiteY67" fmla="*/ 387270 h 1286008"/>
                  <a:gd name="connsiteX68" fmla="*/ 702178 w 2032824"/>
                  <a:gd name="connsiteY68" fmla="*/ 386645 h 1286008"/>
                  <a:gd name="connsiteX69" fmla="*/ 601694 w 2032824"/>
                  <a:gd name="connsiteY69" fmla="*/ 357936 h 1286008"/>
                  <a:gd name="connsiteX70" fmla="*/ 589524 w 2032824"/>
                  <a:gd name="connsiteY70" fmla="*/ 336403 h 1286008"/>
                  <a:gd name="connsiteX71" fmla="*/ 589836 w 2032824"/>
                  <a:gd name="connsiteY71" fmla="*/ 280856 h 1286008"/>
                  <a:gd name="connsiteX72" fmla="*/ 592645 w 2032824"/>
                  <a:gd name="connsiteY72" fmla="*/ 234046 h 1286008"/>
                  <a:gd name="connsiteX73" fmla="*/ 717781 w 2032824"/>
                  <a:gd name="connsiteY73" fmla="*/ 262444 h 1286008"/>
                  <a:gd name="connsiteX74" fmla="*/ 797669 w 2032824"/>
                  <a:gd name="connsiteY74" fmla="*/ 262444 h 1286008"/>
                  <a:gd name="connsiteX75" fmla="*/ 890664 w 2032824"/>
                  <a:gd name="connsiteY75" fmla="*/ 245904 h 1286008"/>
                  <a:gd name="connsiteX76" fmla="*/ 917189 w 2032824"/>
                  <a:gd name="connsiteY76" fmla="*/ 228429 h 1286008"/>
                  <a:gd name="connsiteX77" fmla="*/ 2032186 w 2032824"/>
                  <a:gd name="connsiteY77" fmla="*/ 138243 h 1286008"/>
                  <a:gd name="connsiteX78" fmla="*/ 2032810 w 2032824"/>
                  <a:gd name="connsiteY78" fmla="*/ 164456 h 1286008"/>
                  <a:gd name="connsiteX79" fmla="*/ 2032810 w 2032824"/>
                  <a:gd name="connsiteY79" fmla="*/ 237791 h 1286008"/>
                  <a:gd name="connsiteX80" fmla="*/ 2019079 w 2032824"/>
                  <a:gd name="connsiteY80" fmla="*/ 263069 h 1286008"/>
                  <a:gd name="connsiteX81" fmla="*/ 1927333 w 2032824"/>
                  <a:gd name="connsiteY81" fmla="*/ 293339 h 1286008"/>
                  <a:gd name="connsiteX82" fmla="*/ 1858367 w 2032824"/>
                  <a:gd name="connsiteY82" fmla="*/ 298332 h 1286008"/>
                  <a:gd name="connsiteX83" fmla="*/ 1741344 w 2032824"/>
                  <a:gd name="connsiteY83" fmla="*/ 278360 h 1286008"/>
                  <a:gd name="connsiteX84" fmla="*/ 1734167 w 2032824"/>
                  <a:gd name="connsiteY84" fmla="*/ 275551 h 1286008"/>
                  <a:gd name="connsiteX85" fmla="*/ 1706706 w 2032824"/>
                  <a:gd name="connsiteY85" fmla="*/ 234358 h 1286008"/>
                  <a:gd name="connsiteX86" fmla="*/ 1707330 w 2032824"/>
                  <a:gd name="connsiteY86" fmla="*/ 140427 h 1286008"/>
                  <a:gd name="connsiteX87" fmla="*/ 1778480 w 2032824"/>
                  <a:gd name="connsiteY87" fmla="*/ 165704 h 1286008"/>
                  <a:gd name="connsiteX88" fmla="*/ 1923276 w 2032824"/>
                  <a:gd name="connsiteY88" fmla="*/ 169761 h 1286008"/>
                  <a:gd name="connsiteX89" fmla="*/ 1992866 w 2032824"/>
                  <a:gd name="connsiteY89" fmla="*/ 158527 h 1286008"/>
                  <a:gd name="connsiteX90" fmla="*/ 2032186 w 2032824"/>
                  <a:gd name="connsiteY90" fmla="*/ 138243 h 1286008"/>
                  <a:gd name="connsiteX91" fmla="*/ 1312883 w 2032824"/>
                  <a:gd name="connsiteY91" fmla="*/ 117335 h 1286008"/>
                  <a:gd name="connsiteX92" fmla="*/ 1315067 w 2032824"/>
                  <a:gd name="connsiteY92" fmla="*/ 126697 h 1286008"/>
                  <a:gd name="connsiteX93" fmla="*/ 1315379 w 2032824"/>
                  <a:gd name="connsiteY93" fmla="*/ 214386 h 1286008"/>
                  <a:gd name="connsiteX94" fmla="*/ 1301648 w 2032824"/>
                  <a:gd name="connsiteY94" fmla="*/ 239975 h 1286008"/>
                  <a:gd name="connsiteX95" fmla="*/ 1222385 w 2032824"/>
                  <a:gd name="connsiteY95" fmla="*/ 268061 h 1286008"/>
                  <a:gd name="connsiteX96" fmla="*/ 1114724 w 2032824"/>
                  <a:gd name="connsiteY96" fmla="*/ 272742 h 1286008"/>
                  <a:gd name="connsiteX97" fmla="*/ 1001445 w 2032824"/>
                  <a:gd name="connsiteY97" fmla="*/ 243096 h 1286008"/>
                  <a:gd name="connsiteX98" fmla="*/ 989586 w 2032824"/>
                  <a:gd name="connsiteY98" fmla="*/ 220939 h 1286008"/>
                  <a:gd name="connsiteX99" fmla="*/ 989586 w 2032824"/>
                  <a:gd name="connsiteY99" fmla="*/ 159151 h 1286008"/>
                  <a:gd name="connsiteX100" fmla="*/ 992707 w 2032824"/>
                  <a:gd name="connsiteY100" fmla="*/ 118271 h 1286008"/>
                  <a:gd name="connsiteX101" fmla="*/ 1068538 w 2032824"/>
                  <a:gd name="connsiteY101" fmla="*/ 143548 h 1286008"/>
                  <a:gd name="connsiteX102" fmla="*/ 1181504 w 2032824"/>
                  <a:gd name="connsiteY102" fmla="*/ 148853 h 1286008"/>
                  <a:gd name="connsiteX103" fmla="*/ 1295719 w 2032824"/>
                  <a:gd name="connsiteY103" fmla="*/ 128569 h 1286008"/>
                  <a:gd name="connsiteX104" fmla="*/ 1312883 w 2032824"/>
                  <a:gd name="connsiteY104" fmla="*/ 117335 h 1286008"/>
                  <a:gd name="connsiteX105" fmla="*/ 1714195 w 2032824"/>
                  <a:gd name="connsiteY105" fmla="*/ 0 h 1286008"/>
                  <a:gd name="connsiteX106" fmla="*/ 1715443 w 2032824"/>
                  <a:gd name="connsiteY106" fmla="*/ 29958 h 1286008"/>
                  <a:gd name="connsiteX107" fmla="*/ 1715443 w 2032824"/>
                  <a:gd name="connsiteY107" fmla="*/ 97051 h 1286008"/>
                  <a:gd name="connsiteX108" fmla="*/ 1700152 w 2032824"/>
                  <a:gd name="connsiteY108" fmla="*/ 125762 h 1286008"/>
                  <a:gd name="connsiteX109" fmla="*/ 1615583 w 2032824"/>
                  <a:gd name="connsiteY109" fmla="*/ 154159 h 1286008"/>
                  <a:gd name="connsiteX110" fmla="*/ 1437708 w 2032824"/>
                  <a:gd name="connsiteY110" fmla="*/ 144485 h 1286008"/>
                  <a:gd name="connsiteX111" fmla="*/ 1430218 w 2032824"/>
                  <a:gd name="connsiteY111" fmla="*/ 142301 h 1286008"/>
                  <a:gd name="connsiteX112" fmla="*/ 1389650 w 2032824"/>
                  <a:gd name="connsiteY112" fmla="*/ 83633 h 1286008"/>
                  <a:gd name="connsiteX113" fmla="*/ 1389026 w 2032824"/>
                  <a:gd name="connsiteY113" fmla="*/ 37135 h 1286008"/>
                  <a:gd name="connsiteX114" fmla="*/ 1391523 w 2032824"/>
                  <a:gd name="connsiteY114" fmla="*/ 4057 h 1286008"/>
                  <a:gd name="connsiteX115" fmla="*/ 1521340 w 2032824"/>
                  <a:gd name="connsiteY115" fmla="*/ 33079 h 1286008"/>
                  <a:gd name="connsiteX116" fmla="*/ 1655215 w 2032824"/>
                  <a:gd name="connsiteY116" fmla="*/ 25277 h 1286008"/>
                  <a:gd name="connsiteX117" fmla="*/ 1714195 w 2032824"/>
                  <a:gd name="connsiteY117" fmla="*/ 0 h 1286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2032824" h="1286008">
                    <a:moveTo>
                      <a:pt x="847598" y="490873"/>
                    </a:moveTo>
                    <a:cubicBezTo>
                      <a:pt x="847598" y="511157"/>
                      <a:pt x="847598" y="530193"/>
                      <a:pt x="847598" y="549229"/>
                    </a:cubicBezTo>
                    <a:cubicBezTo>
                      <a:pt x="847598" y="559215"/>
                      <a:pt x="846350" y="569201"/>
                      <a:pt x="847911" y="578875"/>
                    </a:cubicBezTo>
                    <a:cubicBezTo>
                      <a:pt x="852279" y="604152"/>
                      <a:pt x="837300" y="615386"/>
                      <a:pt x="817640" y="624436"/>
                    </a:cubicBezTo>
                    <a:cubicBezTo>
                      <a:pt x="783938" y="639415"/>
                      <a:pt x="748363" y="644408"/>
                      <a:pt x="711852" y="648152"/>
                    </a:cubicBezTo>
                    <a:cubicBezTo>
                      <a:pt x="670035" y="652209"/>
                      <a:pt x="628843" y="647841"/>
                      <a:pt x="588275" y="639727"/>
                    </a:cubicBezTo>
                    <a:cubicBezTo>
                      <a:pt x="567679" y="635358"/>
                      <a:pt x="547707" y="628804"/>
                      <a:pt x="529919" y="616634"/>
                    </a:cubicBezTo>
                    <a:cubicBezTo>
                      <a:pt x="524927" y="613202"/>
                      <a:pt x="522430" y="609145"/>
                      <a:pt x="522430" y="602903"/>
                    </a:cubicBezTo>
                    <a:cubicBezTo>
                      <a:pt x="522742" y="566704"/>
                      <a:pt x="522430" y="531129"/>
                      <a:pt x="522430" y="493994"/>
                    </a:cubicBezTo>
                    <a:cubicBezTo>
                      <a:pt x="610431" y="535810"/>
                      <a:pt x="788931" y="534250"/>
                      <a:pt x="847598" y="490873"/>
                    </a:cubicBezTo>
                    <a:close/>
                    <a:moveTo>
                      <a:pt x="6905" y="455923"/>
                    </a:moveTo>
                    <a:cubicBezTo>
                      <a:pt x="2535" y="461228"/>
                      <a:pt x="7529" y="462476"/>
                      <a:pt x="10961" y="463724"/>
                    </a:cubicBezTo>
                    <a:cubicBezTo>
                      <a:pt x="59643" y="483696"/>
                      <a:pt x="108637" y="503668"/>
                      <a:pt x="157318" y="523640"/>
                    </a:cubicBezTo>
                    <a:cubicBezTo>
                      <a:pt x="270909" y="570137"/>
                      <a:pt x="384188" y="616946"/>
                      <a:pt x="497778" y="663444"/>
                    </a:cubicBezTo>
                    <a:cubicBezTo>
                      <a:pt x="541467" y="681231"/>
                      <a:pt x="584843" y="699331"/>
                      <a:pt x="628844" y="716807"/>
                    </a:cubicBezTo>
                    <a:cubicBezTo>
                      <a:pt x="637582" y="720239"/>
                      <a:pt x="641638" y="724296"/>
                      <a:pt x="641638" y="734282"/>
                    </a:cubicBezTo>
                    <a:cubicBezTo>
                      <a:pt x="641327" y="913718"/>
                      <a:pt x="641327" y="1093154"/>
                      <a:pt x="641327" y="1272589"/>
                    </a:cubicBezTo>
                    <a:cubicBezTo>
                      <a:pt x="641327" y="1277270"/>
                      <a:pt x="642887" y="1282263"/>
                      <a:pt x="638518" y="1286008"/>
                    </a:cubicBezTo>
                    <a:cubicBezTo>
                      <a:pt x="582035" y="1263539"/>
                      <a:pt x="525552" y="1241071"/>
                      <a:pt x="469069" y="1218290"/>
                    </a:cubicBezTo>
                    <a:cubicBezTo>
                      <a:pt x="317719" y="1157126"/>
                      <a:pt x="166368" y="1095962"/>
                      <a:pt x="15018" y="1035110"/>
                    </a:cubicBezTo>
                    <a:cubicBezTo>
                      <a:pt x="4408" y="1030741"/>
                      <a:pt x="663" y="1026060"/>
                      <a:pt x="663" y="1013889"/>
                    </a:cubicBezTo>
                    <a:cubicBezTo>
                      <a:pt x="1287" y="831021"/>
                      <a:pt x="976" y="648465"/>
                      <a:pt x="1287" y="465596"/>
                    </a:cubicBezTo>
                    <a:cubicBezTo>
                      <a:pt x="1287" y="462476"/>
                      <a:pt x="-4018" y="453426"/>
                      <a:pt x="6905" y="455923"/>
                    </a:cubicBezTo>
                    <a:close/>
                    <a:moveTo>
                      <a:pt x="1253279" y="374786"/>
                    </a:moveTo>
                    <a:cubicBezTo>
                      <a:pt x="1253279" y="411297"/>
                      <a:pt x="1253279" y="446248"/>
                      <a:pt x="1253279" y="481512"/>
                    </a:cubicBezTo>
                    <a:cubicBezTo>
                      <a:pt x="1253279" y="488689"/>
                      <a:pt x="1247974" y="491809"/>
                      <a:pt x="1242980" y="495242"/>
                    </a:cubicBezTo>
                    <a:cubicBezTo>
                      <a:pt x="1217392" y="513342"/>
                      <a:pt x="1187746" y="520519"/>
                      <a:pt x="1157788" y="525512"/>
                    </a:cubicBezTo>
                    <a:cubicBezTo>
                      <a:pt x="1101929" y="535186"/>
                      <a:pt x="1046070" y="533314"/>
                      <a:pt x="990835" y="520519"/>
                    </a:cubicBezTo>
                    <a:cubicBezTo>
                      <a:pt x="971175" y="515838"/>
                      <a:pt x="950891" y="510221"/>
                      <a:pt x="934352" y="496490"/>
                    </a:cubicBezTo>
                    <a:cubicBezTo>
                      <a:pt x="929983" y="492746"/>
                      <a:pt x="927486" y="489625"/>
                      <a:pt x="927798" y="483696"/>
                    </a:cubicBezTo>
                    <a:cubicBezTo>
                      <a:pt x="928110" y="450929"/>
                      <a:pt x="927798" y="418475"/>
                      <a:pt x="927798" y="385709"/>
                    </a:cubicBezTo>
                    <a:cubicBezTo>
                      <a:pt x="927798" y="380715"/>
                      <a:pt x="927174" y="372914"/>
                      <a:pt x="935600" y="378531"/>
                    </a:cubicBezTo>
                    <a:cubicBezTo>
                      <a:pt x="959629" y="394446"/>
                      <a:pt x="987714" y="397879"/>
                      <a:pt x="1014864" y="401624"/>
                    </a:cubicBezTo>
                    <a:cubicBezTo>
                      <a:pt x="1041076" y="405057"/>
                      <a:pt x="1067914" y="407865"/>
                      <a:pt x="1094127" y="406616"/>
                    </a:cubicBezTo>
                    <a:cubicBezTo>
                      <a:pt x="1140000" y="404744"/>
                      <a:pt x="1186497" y="403808"/>
                      <a:pt x="1230498" y="386957"/>
                    </a:cubicBezTo>
                    <a:cubicBezTo>
                      <a:pt x="1238299" y="384148"/>
                      <a:pt x="1244853" y="379467"/>
                      <a:pt x="1253279" y="374786"/>
                    </a:cubicBezTo>
                    <a:close/>
                    <a:moveTo>
                      <a:pt x="517438" y="344828"/>
                    </a:moveTo>
                    <a:cubicBezTo>
                      <a:pt x="517438" y="371353"/>
                      <a:pt x="517438" y="395695"/>
                      <a:pt x="517438" y="420035"/>
                    </a:cubicBezTo>
                    <a:cubicBezTo>
                      <a:pt x="517438" y="424716"/>
                      <a:pt x="516501" y="429709"/>
                      <a:pt x="517438" y="434078"/>
                    </a:cubicBezTo>
                    <a:cubicBezTo>
                      <a:pt x="522743" y="458419"/>
                      <a:pt x="507764" y="469341"/>
                      <a:pt x="489040" y="477767"/>
                    </a:cubicBezTo>
                    <a:cubicBezTo>
                      <a:pt x="453465" y="493994"/>
                      <a:pt x="415706" y="501172"/>
                      <a:pt x="377010" y="502420"/>
                    </a:cubicBezTo>
                    <a:cubicBezTo>
                      <a:pt x="331449" y="503980"/>
                      <a:pt x="286200" y="503356"/>
                      <a:pt x="242199" y="489937"/>
                    </a:cubicBezTo>
                    <a:cubicBezTo>
                      <a:pt x="239703" y="489313"/>
                      <a:pt x="237206" y="488689"/>
                      <a:pt x="234710" y="487753"/>
                    </a:cubicBezTo>
                    <a:cubicBezTo>
                      <a:pt x="191645" y="471526"/>
                      <a:pt x="191957" y="471526"/>
                      <a:pt x="191645" y="425964"/>
                    </a:cubicBezTo>
                    <a:cubicBezTo>
                      <a:pt x="191645" y="417851"/>
                      <a:pt x="191333" y="409737"/>
                      <a:pt x="191333" y="401624"/>
                    </a:cubicBezTo>
                    <a:cubicBezTo>
                      <a:pt x="191333" y="387581"/>
                      <a:pt x="191333" y="373538"/>
                      <a:pt x="191645" y="359495"/>
                    </a:cubicBezTo>
                    <a:cubicBezTo>
                      <a:pt x="191957" y="355438"/>
                      <a:pt x="189461" y="350757"/>
                      <a:pt x="194454" y="347637"/>
                    </a:cubicBezTo>
                    <a:cubicBezTo>
                      <a:pt x="216922" y="365424"/>
                      <a:pt x="244384" y="369481"/>
                      <a:pt x="271221" y="373226"/>
                    </a:cubicBezTo>
                    <a:cubicBezTo>
                      <a:pt x="306796" y="378219"/>
                      <a:pt x="342995" y="380715"/>
                      <a:pt x="378882" y="378531"/>
                    </a:cubicBezTo>
                    <a:cubicBezTo>
                      <a:pt x="413833" y="376347"/>
                      <a:pt x="448784" y="374474"/>
                      <a:pt x="482487" y="363240"/>
                    </a:cubicBezTo>
                    <a:cubicBezTo>
                      <a:pt x="494345" y="359495"/>
                      <a:pt x="505892" y="355127"/>
                      <a:pt x="517438" y="344828"/>
                    </a:cubicBezTo>
                    <a:close/>
                    <a:moveTo>
                      <a:pt x="1650535" y="252458"/>
                    </a:moveTo>
                    <a:cubicBezTo>
                      <a:pt x="1650535" y="288970"/>
                      <a:pt x="1650222" y="322985"/>
                      <a:pt x="1650535" y="356999"/>
                    </a:cubicBezTo>
                    <a:cubicBezTo>
                      <a:pt x="1650535" y="368546"/>
                      <a:pt x="1642421" y="373539"/>
                      <a:pt x="1634931" y="378844"/>
                    </a:cubicBezTo>
                    <a:cubicBezTo>
                      <a:pt x="1610903" y="395696"/>
                      <a:pt x="1582817" y="401937"/>
                      <a:pt x="1554419" y="406930"/>
                    </a:cubicBezTo>
                    <a:cubicBezTo>
                      <a:pt x="1522589" y="412547"/>
                      <a:pt x="1490447" y="413795"/>
                      <a:pt x="1458304" y="412235"/>
                    </a:cubicBezTo>
                    <a:cubicBezTo>
                      <a:pt x="1418360" y="410050"/>
                      <a:pt x="1379353" y="404121"/>
                      <a:pt x="1342841" y="386334"/>
                    </a:cubicBezTo>
                    <a:cubicBezTo>
                      <a:pt x="1330671" y="380404"/>
                      <a:pt x="1324117" y="372915"/>
                      <a:pt x="1324742" y="357624"/>
                    </a:cubicBezTo>
                    <a:cubicBezTo>
                      <a:pt x="1326302" y="327666"/>
                      <a:pt x="1325366" y="297395"/>
                      <a:pt x="1325054" y="267437"/>
                    </a:cubicBezTo>
                    <a:cubicBezTo>
                      <a:pt x="1325054" y="259324"/>
                      <a:pt x="1325678" y="256203"/>
                      <a:pt x="1334728" y="261820"/>
                    </a:cubicBezTo>
                    <a:cubicBezTo>
                      <a:pt x="1357196" y="275551"/>
                      <a:pt x="1382785" y="279296"/>
                      <a:pt x="1408374" y="282729"/>
                    </a:cubicBezTo>
                    <a:cubicBezTo>
                      <a:pt x="1440517" y="287097"/>
                      <a:pt x="1473283" y="290218"/>
                      <a:pt x="1505738" y="288033"/>
                    </a:cubicBezTo>
                    <a:cubicBezTo>
                      <a:pt x="1546930" y="285225"/>
                      <a:pt x="1588434" y="283353"/>
                      <a:pt x="1628066" y="268062"/>
                    </a:cubicBezTo>
                    <a:cubicBezTo>
                      <a:pt x="1636180" y="265253"/>
                      <a:pt x="1642109" y="259324"/>
                      <a:pt x="1650535" y="252458"/>
                    </a:cubicBezTo>
                    <a:close/>
                    <a:moveTo>
                      <a:pt x="917189" y="228429"/>
                    </a:moveTo>
                    <a:cubicBezTo>
                      <a:pt x="917189" y="266813"/>
                      <a:pt x="918437" y="302388"/>
                      <a:pt x="916565" y="337651"/>
                    </a:cubicBezTo>
                    <a:cubicBezTo>
                      <a:pt x="915941" y="351694"/>
                      <a:pt x="900650" y="357311"/>
                      <a:pt x="889416" y="362617"/>
                    </a:cubicBezTo>
                    <a:cubicBezTo>
                      <a:pt x="857273" y="377596"/>
                      <a:pt x="822946" y="383837"/>
                      <a:pt x="787996" y="387270"/>
                    </a:cubicBezTo>
                    <a:cubicBezTo>
                      <a:pt x="759286" y="390078"/>
                      <a:pt x="730576" y="389454"/>
                      <a:pt x="702178" y="386645"/>
                    </a:cubicBezTo>
                    <a:cubicBezTo>
                      <a:pt x="666915" y="383213"/>
                      <a:pt x="632900" y="375724"/>
                      <a:pt x="601694" y="357936"/>
                    </a:cubicBezTo>
                    <a:cubicBezTo>
                      <a:pt x="593269" y="352943"/>
                      <a:pt x="588900" y="347013"/>
                      <a:pt x="589524" y="336403"/>
                    </a:cubicBezTo>
                    <a:cubicBezTo>
                      <a:pt x="590460" y="317992"/>
                      <a:pt x="589836" y="299580"/>
                      <a:pt x="589836" y="280856"/>
                    </a:cubicBezTo>
                    <a:cubicBezTo>
                      <a:pt x="593269" y="265565"/>
                      <a:pt x="587651" y="249337"/>
                      <a:pt x="592645" y="234046"/>
                    </a:cubicBezTo>
                    <a:cubicBezTo>
                      <a:pt x="631340" y="255891"/>
                      <a:pt x="674405" y="260572"/>
                      <a:pt x="717781" y="262444"/>
                    </a:cubicBezTo>
                    <a:cubicBezTo>
                      <a:pt x="744307" y="263380"/>
                      <a:pt x="771144" y="263692"/>
                      <a:pt x="797669" y="262444"/>
                    </a:cubicBezTo>
                    <a:cubicBezTo>
                      <a:pt x="829188" y="260884"/>
                      <a:pt x="860706" y="256203"/>
                      <a:pt x="890664" y="245904"/>
                    </a:cubicBezTo>
                    <a:cubicBezTo>
                      <a:pt x="899713" y="242784"/>
                      <a:pt x="908451" y="238103"/>
                      <a:pt x="917189" y="228429"/>
                    </a:cubicBezTo>
                    <a:close/>
                    <a:moveTo>
                      <a:pt x="2032186" y="138243"/>
                    </a:moveTo>
                    <a:cubicBezTo>
                      <a:pt x="2032498" y="147293"/>
                      <a:pt x="2032810" y="156031"/>
                      <a:pt x="2032810" y="164456"/>
                    </a:cubicBezTo>
                    <a:cubicBezTo>
                      <a:pt x="2032810" y="188797"/>
                      <a:pt x="2031874" y="213450"/>
                      <a:pt x="2032810" y="237791"/>
                    </a:cubicBezTo>
                    <a:cubicBezTo>
                      <a:pt x="2033122" y="249649"/>
                      <a:pt x="2028441" y="256827"/>
                      <a:pt x="2019079" y="263069"/>
                    </a:cubicBezTo>
                    <a:cubicBezTo>
                      <a:pt x="1991306" y="281481"/>
                      <a:pt x="1959476" y="288658"/>
                      <a:pt x="1927333" y="293339"/>
                    </a:cubicBezTo>
                    <a:cubicBezTo>
                      <a:pt x="1904553" y="296459"/>
                      <a:pt x="1881460" y="299580"/>
                      <a:pt x="1858367" y="298332"/>
                    </a:cubicBezTo>
                    <a:cubicBezTo>
                      <a:pt x="1818736" y="296148"/>
                      <a:pt x="1778792" y="293339"/>
                      <a:pt x="1741344" y="278360"/>
                    </a:cubicBezTo>
                    <a:cubicBezTo>
                      <a:pt x="1738848" y="277424"/>
                      <a:pt x="1736351" y="276800"/>
                      <a:pt x="1734167" y="275551"/>
                    </a:cubicBezTo>
                    <a:cubicBezTo>
                      <a:pt x="1716067" y="268062"/>
                      <a:pt x="1704521" y="257764"/>
                      <a:pt x="1706706" y="234358"/>
                    </a:cubicBezTo>
                    <a:cubicBezTo>
                      <a:pt x="1709514" y="204400"/>
                      <a:pt x="1707330" y="173818"/>
                      <a:pt x="1707330" y="140427"/>
                    </a:cubicBezTo>
                    <a:cubicBezTo>
                      <a:pt x="1729798" y="157279"/>
                      <a:pt x="1754139" y="162272"/>
                      <a:pt x="1778480" y="165704"/>
                    </a:cubicBezTo>
                    <a:cubicBezTo>
                      <a:pt x="1826537" y="172882"/>
                      <a:pt x="1874595" y="173818"/>
                      <a:pt x="1923276" y="169761"/>
                    </a:cubicBezTo>
                    <a:cubicBezTo>
                      <a:pt x="1946681" y="167889"/>
                      <a:pt x="1970086" y="164456"/>
                      <a:pt x="1992866" y="158527"/>
                    </a:cubicBezTo>
                    <a:cubicBezTo>
                      <a:pt x="2007533" y="154782"/>
                      <a:pt x="2021576" y="149789"/>
                      <a:pt x="2032186" y="138243"/>
                    </a:cubicBezTo>
                    <a:close/>
                    <a:moveTo>
                      <a:pt x="1312883" y="117335"/>
                    </a:moveTo>
                    <a:cubicBezTo>
                      <a:pt x="1316939" y="119831"/>
                      <a:pt x="1315067" y="123576"/>
                      <a:pt x="1315067" y="126697"/>
                    </a:cubicBezTo>
                    <a:cubicBezTo>
                      <a:pt x="1315379" y="156030"/>
                      <a:pt x="1314755" y="185364"/>
                      <a:pt x="1315379" y="214386"/>
                    </a:cubicBezTo>
                    <a:cubicBezTo>
                      <a:pt x="1315691" y="226245"/>
                      <a:pt x="1311010" y="233422"/>
                      <a:pt x="1301648" y="239975"/>
                    </a:cubicBezTo>
                    <a:cubicBezTo>
                      <a:pt x="1277620" y="256203"/>
                      <a:pt x="1250158" y="262444"/>
                      <a:pt x="1222385" y="268061"/>
                    </a:cubicBezTo>
                    <a:cubicBezTo>
                      <a:pt x="1186809" y="274927"/>
                      <a:pt x="1150611" y="274927"/>
                      <a:pt x="1114724" y="272742"/>
                    </a:cubicBezTo>
                    <a:cubicBezTo>
                      <a:pt x="1075404" y="270246"/>
                      <a:pt x="1036396" y="264317"/>
                      <a:pt x="1001445" y="243096"/>
                    </a:cubicBezTo>
                    <a:cubicBezTo>
                      <a:pt x="992707" y="237790"/>
                      <a:pt x="988962" y="231550"/>
                      <a:pt x="989586" y="220939"/>
                    </a:cubicBezTo>
                    <a:cubicBezTo>
                      <a:pt x="990210" y="200343"/>
                      <a:pt x="989586" y="179747"/>
                      <a:pt x="989586" y="159151"/>
                    </a:cubicBezTo>
                    <a:cubicBezTo>
                      <a:pt x="992083" y="145732"/>
                      <a:pt x="986778" y="131378"/>
                      <a:pt x="992707" y="118271"/>
                    </a:cubicBezTo>
                    <a:cubicBezTo>
                      <a:pt x="1015176" y="134810"/>
                      <a:pt x="1042013" y="139803"/>
                      <a:pt x="1068538" y="143548"/>
                    </a:cubicBezTo>
                    <a:cubicBezTo>
                      <a:pt x="1105986" y="149165"/>
                      <a:pt x="1143745" y="151037"/>
                      <a:pt x="1181504" y="148853"/>
                    </a:cubicBezTo>
                    <a:cubicBezTo>
                      <a:pt x="1220200" y="146669"/>
                      <a:pt x="1259208" y="143860"/>
                      <a:pt x="1295719" y="128569"/>
                    </a:cubicBezTo>
                    <a:cubicBezTo>
                      <a:pt x="1302273" y="125760"/>
                      <a:pt x="1307266" y="121703"/>
                      <a:pt x="1312883" y="117335"/>
                    </a:cubicBezTo>
                    <a:close/>
                    <a:moveTo>
                      <a:pt x="1714195" y="0"/>
                    </a:moveTo>
                    <a:cubicBezTo>
                      <a:pt x="1715131" y="9986"/>
                      <a:pt x="1715131" y="19972"/>
                      <a:pt x="1715443" y="29958"/>
                    </a:cubicBezTo>
                    <a:cubicBezTo>
                      <a:pt x="1715443" y="52426"/>
                      <a:pt x="1714195" y="74583"/>
                      <a:pt x="1715443" y="97051"/>
                    </a:cubicBezTo>
                    <a:cubicBezTo>
                      <a:pt x="1716067" y="110782"/>
                      <a:pt x="1710450" y="118896"/>
                      <a:pt x="1700152" y="125762"/>
                    </a:cubicBezTo>
                    <a:cubicBezTo>
                      <a:pt x="1674563" y="142613"/>
                      <a:pt x="1645229" y="149478"/>
                      <a:pt x="1615583" y="154159"/>
                    </a:cubicBezTo>
                    <a:cubicBezTo>
                      <a:pt x="1555667" y="163521"/>
                      <a:pt x="1496376" y="161649"/>
                      <a:pt x="1437708" y="144485"/>
                    </a:cubicBezTo>
                    <a:cubicBezTo>
                      <a:pt x="1435211" y="143861"/>
                      <a:pt x="1432715" y="143237"/>
                      <a:pt x="1430218" y="142301"/>
                    </a:cubicBezTo>
                    <a:cubicBezTo>
                      <a:pt x="1389650" y="127010"/>
                      <a:pt x="1389650" y="127010"/>
                      <a:pt x="1389650" y="83633"/>
                    </a:cubicBezTo>
                    <a:cubicBezTo>
                      <a:pt x="1389650" y="68030"/>
                      <a:pt x="1389338" y="52738"/>
                      <a:pt x="1389026" y="37135"/>
                    </a:cubicBezTo>
                    <a:cubicBezTo>
                      <a:pt x="1391210" y="26213"/>
                      <a:pt x="1387154" y="14667"/>
                      <a:pt x="1391523" y="4057"/>
                    </a:cubicBezTo>
                    <a:cubicBezTo>
                      <a:pt x="1431778" y="27774"/>
                      <a:pt x="1476404" y="31206"/>
                      <a:pt x="1521340" y="33079"/>
                    </a:cubicBezTo>
                    <a:cubicBezTo>
                      <a:pt x="1566278" y="34951"/>
                      <a:pt x="1611214" y="34639"/>
                      <a:pt x="1655215" y="25277"/>
                    </a:cubicBezTo>
                    <a:cubicBezTo>
                      <a:pt x="1676435" y="20908"/>
                      <a:pt x="1698280" y="17163"/>
                      <a:pt x="1714195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1485" name="Group 1484">
              <a:extLst>
                <a:ext uri="{FF2B5EF4-FFF2-40B4-BE49-F238E27FC236}">
                  <a16:creationId xmlns:a16="http://schemas.microsoft.com/office/drawing/2014/main" id="{B76BD7C2-53C7-4EA2-A0FD-B18F2FDC25D6}"/>
                </a:ext>
              </a:extLst>
            </p:cNvPr>
            <p:cNvGrpSpPr/>
            <p:nvPr/>
          </p:nvGrpSpPr>
          <p:grpSpPr>
            <a:xfrm>
              <a:off x="5585223" y="3509550"/>
              <a:ext cx="2238107" cy="1335625"/>
              <a:chOff x="4845751" y="3219948"/>
              <a:chExt cx="2238107" cy="1335625"/>
            </a:xfrm>
          </p:grpSpPr>
          <p:sp>
            <p:nvSpPr>
              <p:cNvPr id="1492" name="Freeform: Shape 1491">
                <a:extLst>
                  <a:ext uri="{FF2B5EF4-FFF2-40B4-BE49-F238E27FC236}">
                    <a16:creationId xmlns:a16="http://schemas.microsoft.com/office/drawing/2014/main" id="{C2514F52-6466-47A6-96B0-FCA47666AFEA}"/>
                  </a:ext>
                </a:extLst>
              </p:cNvPr>
              <p:cNvSpPr/>
              <p:nvPr/>
            </p:nvSpPr>
            <p:spPr>
              <a:xfrm>
                <a:off x="4846375" y="3219948"/>
                <a:ext cx="2237483" cy="1332504"/>
              </a:xfrm>
              <a:custGeom>
                <a:avLst/>
                <a:gdLst>
                  <a:gd name="connsiteX0" fmla="*/ 4647204 w 4643235"/>
                  <a:gd name="connsiteY0" fmla="*/ 1328211 h 2765218"/>
                  <a:gd name="connsiteX1" fmla="*/ 4645909 w 4643235"/>
                  <a:gd name="connsiteY1" fmla="*/ 1299070 h 2765218"/>
                  <a:gd name="connsiteX2" fmla="*/ 4646556 w 4643235"/>
                  <a:gd name="connsiteY2" fmla="*/ 638526 h 2765218"/>
                  <a:gd name="connsiteX3" fmla="*/ 4624538 w 4643235"/>
                  <a:gd name="connsiteY3" fmla="*/ 605499 h 2765218"/>
                  <a:gd name="connsiteX4" fmla="*/ 4217203 w 4643235"/>
                  <a:gd name="connsiteY4" fmla="*/ 433887 h 2765218"/>
                  <a:gd name="connsiteX5" fmla="*/ 4215908 w 4643235"/>
                  <a:gd name="connsiteY5" fmla="*/ 380784 h 2765218"/>
                  <a:gd name="connsiteX6" fmla="*/ 4215908 w 4643235"/>
                  <a:gd name="connsiteY6" fmla="*/ 380784 h 2765218"/>
                  <a:gd name="connsiteX7" fmla="*/ 4215908 w 4643235"/>
                  <a:gd name="connsiteY7" fmla="*/ 380784 h 2765218"/>
                  <a:gd name="connsiteX8" fmla="*/ 4192594 w 4643235"/>
                  <a:gd name="connsiteY8" fmla="*/ 340633 h 2765218"/>
                  <a:gd name="connsiteX9" fmla="*/ 4148558 w 4643235"/>
                  <a:gd name="connsiteY9" fmla="*/ 321853 h 2765218"/>
                  <a:gd name="connsiteX10" fmla="*/ 3925139 w 4643235"/>
                  <a:gd name="connsiteY10" fmla="*/ 290121 h 2765218"/>
                  <a:gd name="connsiteX11" fmla="*/ 3832533 w 4643235"/>
                  <a:gd name="connsiteY11" fmla="*/ 271341 h 2765218"/>
                  <a:gd name="connsiteX12" fmla="*/ 3558601 w 4643235"/>
                  <a:gd name="connsiteY12" fmla="*/ 154775 h 2765218"/>
                  <a:gd name="connsiteX13" fmla="*/ 3557306 w 4643235"/>
                  <a:gd name="connsiteY13" fmla="*/ 91958 h 2765218"/>
                  <a:gd name="connsiteX14" fmla="*/ 3531402 w 4643235"/>
                  <a:gd name="connsiteY14" fmla="*/ 50512 h 2765218"/>
                  <a:gd name="connsiteX15" fmla="*/ 3445921 w 4643235"/>
                  <a:gd name="connsiteY15" fmla="*/ 21371 h 2765218"/>
                  <a:gd name="connsiteX16" fmla="*/ 3301507 w 4643235"/>
                  <a:gd name="connsiteY16" fmla="*/ 0 h 2765218"/>
                  <a:gd name="connsiteX17" fmla="*/ 3140904 w 4643235"/>
                  <a:gd name="connsiteY17" fmla="*/ 0 h 2765218"/>
                  <a:gd name="connsiteX18" fmla="*/ 3109820 w 4643235"/>
                  <a:gd name="connsiteY18" fmla="*/ 4533 h 2765218"/>
                  <a:gd name="connsiteX19" fmla="*/ 2916190 w 4643235"/>
                  <a:gd name="connsiteY19" fmla="*/ 47274 h 2765218"/>
                  <a:gd name="connsiteX20" fmla="*/ 2887696 w 4643235"/>
                  <a:gd name="connsiteY20" fmla="*/ 100377 h 2765218"/>
                  <a:gd name="connsiteX21" fmla="*/ 2887696 w 4643235"/>
                  <a:gd name="connsiteY21" fmla="*/ 100377 h 2765218"/>
                  <a:gd name="connsiteX22" fmla="*/ 2887696 w 4643235"/>
                  <a:gd name="connsiteY22" fmla="*/ 100377 h 2765218"/>
                  <a:gd name="connsiteX23" fmla="*/ 2882515 w 4643235"/>
                  <a:gd name="connsiteY23" fmla="*/ 169022 h 2765218"/>
                  <a:gd name="connsiteX24" fmla="*/ 2620241 w 4643235"/>
                  <a:gd name="connsiteY24" fmla="*/ 248028 h 2765218"/>
                  <a:gd name="connsiteX25" fmla="*/ 2578795 w 4643235"/>
                  <a:gd name="connsiteY25" fmla="*/ 251913 h 2765218"/>
                  <a:gd name="connsiteX26" fmla="*/ 2209020 w 4643235"/>
                  <a:gd name="connsiteY26" fmla="*/ 251913 h 2765218"/>
                  <a:gd name="connsiteX27" fmla="*/ 2084034 w 4643235"/>
                  <a:gd name="connsiteY27" fmla="*/ 287531 h 2765218"/>
                  <a:gd name="connsiteX28" fmla="*/ 2059426 w 4643235"/>
                  <a:gd name="connsiteY28" fmla="*/ 337396 h 2765218"/>
                  <a:gd name="connsiteX29" fmla="*/ 2052950 w 4643235"/>
                  <a:gd name="connsiteY29" fmla="*/ 422230 h 2765218"/>
                  <a:gd name="connsiteX30" fmla="*/ 1830826 w 4643235"/>
                  <a:gd name="connsiteY30" fmla="*/ 488932 h 2765218"/>
                  <a:gd name="connsiteX31" fmla="*/ 1763476 w 4643235"/>
                  <a:gd name="connsiteY31" fmla="*/ 493465 h 2765218"/>
                  <a:gd name="connsiteX32" fmla="*/ 1431261 w 4643235"/>
                  <a:gd name="connsiteY32" fmla="*/ 483104 h 2765218"/>
                  <a:gd name="connsiteX33" fmla="*/ 1260945 w 4643235"/>
                  <a:gd name="connsiteY33" fmla="*/ 522607 h 2765218"/>
                  <a:gd name="connsiteX34" fmla="*/ 1229213 w 4643235"/>
                  <a:gd name="connsiteY34" fmla="*/ 578300 h 2765218"/>
                  <a:gd name="connsiteX35" fmla="*/ 1223384 w 4643235"/>
                  <a:gd name="connsiteY35" fmla="*/ 675439 h 2765218"/>
                  <a:gd name="connsiteX36" fmla="*/ 1014212 w 4643235"/>
                  <a:gd name="connsiteY36" fmla="*/ 738255 h 2765218"/>
                  <a:gd name="connsiteX37" fmla="*/ 983128 w 4643235"/>
                  <a:gd name="connsiteY37" fmla="*/ 742788 h 2765218"/>
                  <a:gd name="connsiteX38" fmla="*/ 548593 w 4643235"/>
                  <a:gd name="connsiteY38" fmla="*/ 729189 h 2765218"/>
                  <a:gd name="connsiteX39" fmla="*/ 421665 w 4643235"/>
                  <a:gd name="connsiteY39" fmla="*/ 766749 h 2765218"/>
                  <a:gd name="connsiteX40" fmla="*/ 402885 w 4643235"/>
                  <a:gd name="connsiteY40" fmla="*/ 814023 h 2765218"/>
                  <a:gd name="connsiteX41" fmla="*/ 397704 w 4643235"/>
                  <a:gd name="connsiteY41" fmla="*/ 837984 h 2765218"/>
                  <a:gd name="connsiteX42" fmla="*/ 397057 w 4643235"/>
                  <a:gd name="connsiteY42" fmla="*/ 925409 h 2765218"/>
                  <a:gd name="connsiteX43" fmla="*/ 397057 w 4643235"/>
                  <a:gd name="connsiteY43" fmla="*/ 925409 h 2765218"/>
                  <a:gd name="connsiteX44" fmla="*/ 397057 w 4643235"/>
                  <a:gd name="connsiteY44" fmla="*/ 925409 h 2765218"/>
                  <a:gd name="connsiteX45" fmla="*/ 82974 w 4643235"/>
                  <a:gd name="connsiteY45" fmla="*/ 1021253 h 2765218"/>
                  <a:gd name="connsiteX46" fmla="*/ 14330 w 4643235"/>
                  <a:gd name="connsiteY46" fmla="*/ 1038090 h 2765218"/>
                  <a:gd name="connsiteX47" fmla="*/ 2673 w 4643235"/>
                  <a:gd name="connsiteY47" fmla="*/ 1058166 h 2765218"/>
                  <a:gd name="connsiteX48" fmla="*/ 1378 w 4643235"/>
                  <a:gd name="connsiteY48" fmla="*/ 2195985 h 2765218"/>
                  <a:gd name="connsiteX49" fmla="*/ 31167 w 4643235"/>
                  <a:gd name="connsiteY49" fmla="*/ 2240021 h 2765218"/>
                  <a:gd name="connsiteX50" fmla="*/ 973414 w 4643235"/>
                  <a:gd name="connsiteY50" fmla="*/ 2620158 h 2765218"/>
                  <a:gd name="connsiteX51" fmla="*/ 1325056 w 4643235"/>
                  <a:gd name="connsiteY51" fmla="*/ 2760685 h 2765218"/>
                  <a:gd name="connsiteX52" fmla="*/ 1325056 w 4643235"/>
                  <a:gd name="connsiteY52" fmla="*/ 2760685 h 2765218"/>
                  <a:gd name="connsiteX53" fmla="*/ 1325056 w 4643235"/>
                  <a:gd name="connsiteY53" fmla="*/ 2760685 h 2765218"/>
                  <a:gd name="connsiteX54" fmla="*/ 1358731 w 4643235"/>
                  <a:gd name="connsiteY54" fmla="*/ 2767161 h 2765218"/>
                  <a:gd name="connsiteX55" fmla="*/ 1839244 w 4643235"/>
                  <a:gd name="connsiteY55" fmla="*/ 2615624 h 2765218"/>
                  <a:gd name="connsiteX56" fmla="*/ 1872919 w 4643235"/>
                  <a:gd name="connsiteY56" fmla="*/ 2611739 h 2765218"/>
                  <a:gd name="connsiteX57" fmla="*/ 2403945 w 4643235"/>
                  <a:gd name="connsiteY57" fmla="*/ 2442070 h 2765218"/>
                  <a:gd name="connsiteX58" fmla="*/ 2434382 w 4643235"/>
                  <a:gd name="connsiteY58" fmla="*/ 2427175 h 2765218"/>
                  <a:gd name="connsiteX59" fmla="*/ 2921371 w 4643235"/>
                  <a:gd name="connsiteY59" fmla="*/ 2272401 h 2765218"/>
                  <a:gd name="connsiteX60" fmla="*/ 2942741 w 4643235"/>
                  <a:gd name="connsiteY60" fmla="*/ 2265925 h 2765218"/>
                  <a:gd name="connsiteX61" fmla="*/ 2956989 w 4643235"/>
                  <a:gd name="connsiteY61" fmla="*/ 2259449 h 2765218"/>
                  <a:gd name="connsiteX62" fmla="*/ 3522336 w 4643235"/>
                  <a:gd name="connsiteY62" fmla="*/ 2080066 h 2765218"/>
                  <a:gd name="connsiteX63" fmla="*/ 4617415 w 4643235"/>
                  <a:gd name="connsiteY63" fmla="*/ 1733604 h 2765218"/>
                  <a:gd name="connsiteX64" fmla="*/ 4648499 w 4643235"/>
                  <a:gd name="connsiteY64" fmla="*/ 1692158 h 2765218"/>
                  <a:gd name="connsiteX65" fmla="*/ 4647204 w 4643235"/>
                  <a:gd name="connsiteY65" fmla="*/ 1328211 h 2765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4643235" h="2765218">
                    <a:moveTo>
                      <a:pt x="4647204" y="1328211"/>
                    </a:moveTo>
                    <a:cubicBezTo>
                      <a:pt x="4646556" y="1318497"/>
                      <a:pt x="4645909" y="1308784"/>
                      <a:pt x="4645909" y="1299070"/>
                    </a:cubicBezTo>
                    <a:cubicBezTo>
                      <a:pt x="4645909" y="1078888"/>
                      <a:pt x="4645261" y="858707"/>
                      <a:pt x="4646556" y="638526"/>
                    </a:cubicBezTo>
                    <a:cubicBezTo>
                      <a:pt x="4646556" y="620393"/>
                      <a:pt x="4640728" y="612622"/>
                      <a:pt x="4624538" y="605499"/>
                    </a:cubicBezTo>
                    <a:cubicBezTo>
                      <a:pt x="4488544" y="548510"/>
                      <a:pt x="4352550" y="490875"/>
                      <a:pt x="4217203" y="433887"/>
                    </a:cubicBezTo>
                    <a:cubicBezTo>
                      <a:pt x="4216555" y="416402"/>
                      <a:pt x="4216555" y="398269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20441" y="360061"/>
                      <a:pt x="4207489" y="349052"/>
                      <a:pt x="4192594" y="340633"/>
                    </a:cubicBezTo>
                    <a:cubicBezTo>
                      <a:pt x="4178995" y="332862"/>
                      <a:pt x="4164100" y="326386"/>
                      <a:pt x="4148558" y="321853"/>
                    </a:cubicBezTo>
                    <a:cubicBezTo>
                      <a:pt x="4076028" y="299188"/>
                      <a:pt x="4000907" y="291416"/>
                      <a:pt x="3925139" y="290121"/>
                    </a:cubicBezTo>
                    <a:cubicBezTo>
                      <a:pt x="3892759" y="289474"/>
                      <a:pt x="3862322" y="284293"/>
                      <a:pt x="3832533" y="271341"/>
                    </a:cubicBezTo>
                    <a:cubicBezTo>
                      <a:pt x="3741870" y="231190"/>
                      <a:pt x="3649912" y="193630"/>
                      <a:pt x="3558601" y="154775"/>
                    </a:cubicBezTo>
                    <a:cubicBezTo>
                      <a:pt x="3557954" y="134052"/>
                      <a:pt x="3557306" y="112681"/>
                      <a:pt x="3557306" y="91958"/>
                    </a:cubicBezTo>
                    <a:cubicBezTo>
                      <a:pt x="3562487" y="69292"/>
                      <a:pt x="3546945" y="58931"/>
                      <a:pt x="3531402" y="50512"/>
                    </a:cubicBezTo>
                    <a:cubicBezTo>
                      <a:pt x="3504851" y="36265"/>
                      <a:pt x="3475062" y="28494"/>
                      <a:pt x="3445921" y="21371"/>
                    </a:cubicBezTo>
                    <a:cubicBezTo>
                      <a:pt x="3397999" y="9714"/>
                      <a:pt x="3349429" y="9066"/>
                      <a:pt x="3301507" y="0"/>
                    </a:cubicBezTo>
                    <a:cubicBezTo>
                      <a:pt x="3247757" y="0"/>
                      <a:pt x="3194655" y="0"/>
                      <a:pt x="3140904" y="0"/>
                    </a:cubicBezTo>
                    <a:cubicBezTo>
                      <a:pt x="3131191" y="7124"/>
                      <a:pt x="3120181" y="3886"/>
                      <a:pt x="3109820" y="4533"/>
                    </a:cubicBezTo>
                    <a:cubicBezTo>
                      <a:pt x="3043766" y="11657"/>
                      <a:pt x="2977711" y="18780"/>
                      <a:pt x="2916190" y="47274"/>
                    </a:cubicBezTo>
                    <a:cubicBezTo>
                      <a:pt x="2893524" y="57636"/>
                      <a:pt x="2876687" y="71235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78630" y="123042"/>
                      <a:pt x="2887048" y="146356"/>
                      <a:pt x="2882515" y="169022"/>
                    </a:cubicBezTo>
                    <a:cubicBezTo>
                      <a:pt x="2795091" y="195573"/>
                      <a:pt x="2707666" y="221476"/>
                      <a:pt x="2620241" y="248028"/>
                    </a:cubicBezTo>
                    <a:cubicBezTo>
                      <a:pt x="2606641" y="252561"/>
                      <a:pt x="2593042" y="253856"/>
                      <a:pt x="2578795" y="251913"/>
                    </a:cubicBezTo>
                    <a:cubicBezTo>
                      <a:pt x="2455752" y="234428"/>
                      <a:pt x="2332062" y="233781"/>
                      <a:pt x="2209020" y="251913"/>
                    </a:cubicBezTo>
                    <a:cubicBezTo>
                      <a:pt x="2165631" y="258389"/>
                      <a:pt x="2123537" y="267456"/>
                      <a:pt x="2084034" y="287531"/>
                    </a:cubicBezTo>
                    <a:cubicBezTo>
                      <a:pt x="2063959" y="297892"/>
                      <a:pt x="2047769" y="311492"/>
                      <a:pt x="2059426" y="337396"/>
                    </a:cubicBezTo>
                    <a:cubicBezTo>
                      <a:pt x="2047122" y="364594"/>
                      <a:pt x="2058130" y="394384"/>
                      <a:pt x="2052950" y="422230"/>
                    </a:cubicBezTo>
                    <a:cubicBezTo>
                      <a:pt x="1979124" y="444248"/>
                      <a:pt x="1904651" y="465619"/>
                      <a:pt x="1830826" y="488932"/>
                    </a:cubicBezTo>
                    <a:cubicBezTo>
                      <a:pt x="1808160" y="496056"/>
                      <a:pt x="1786789" y="497998"/>
                      <a:pt x="1763476" y="493465"/>
                    </a:cubicBezTo>
                    <a:cubicBezTo>
                      <a:pt x="1653385" y="473390"/>
                      <a:pt x="1542000" y="472095"/>
                      <a:pt x="1431261" y="483104"/>
                    </a:cubicBezTo>
                    <a:cubicBezTo>
                      <a:pt x="1372978" y="488932"/>
                      <a:pt x="1314695" y="497351"/>
                      <a:pt x="1260945" y="522607"/>
                    </a:cubicBezTo>
                    <a:cubicBezTo>
                      <a:pt x="1236336" y="533616"/>
                      <a:pt x="1220794" y="549158"/>
                      <a:pt x="1229213" y="578300"/>
                    </a:cubicBezTo>
                    <a:cubicBezTo>
                      <a:pt x="1218851" y="610032"/>
                      <a:pt x="1230508" y="643059"/>
                      <a:pt x="1223384" y="675439"/>
                    </a:cubicBezTo>
                    <a:cubicBezTo>
                      <a:pt x="1154092" y="696162"/>
                      <a:pt x="1084152" y="717532"/>
                      <a:pt x="1014212" y="738255"/>
                    </a:cubicBezTo>
                    <a:cubicBezTo>
                      <a:pt x="1004498" y="740845"/>
                      <a:pt x="995432" y="746026"/>
                      <a:pt x="983128" y="742788"/>
                    </a:cubicBezTo>
                    <a:cubicBezTo>
                      <a:pt x="839362" y="708466"/>
                      <a:pt x="693654" y="709761"/>
                      <a:pt x="548593" y="729189"/>
                    </a:cubicBezTo>
                    <a:cubicBezTo>
                      <a:pt x="504557" y="735017"/>
                      <a:pt x="461168" y="744731"/>
                      <a:pt x="421665" y="766749"/>
                    </a:cubicBezTo>
                    <a:cubicBezTo>
                      <a:pt x="402885" y="777111"/>
                      <a:pt x="389933" y="790710"/>
                      <a:pt x="402885" y="814023"/>
                    </a:cubicBezTo>
                    <a:cubicBezTo>
                      <a:pt x="393171" y="820499"/>
                      <a:pt x="397704" y="830213"/>
                      <a:pt x="397704" y="837984"/>
                    </a:cubicBezTo>
                    <a:cubicBezTo>
                      <a:pt x="397057" y="867126"/>
                      <a:pt x="397057" y="896268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292147" y="957789"/>
                      <a:pt x="187884" y="990168"/>
                      <a:pt x="82974" y="1021253"/>
                    </a:cubicBezTo>
                    <a:cubicBezTo>
                      <a:pt x="60309" y="1027729"/>
                      <a:pt x="38938" y="1040033"/>
                      <a:pt x="14330" y="1038090"/>
                    </a:cubicBezTo>
                    <a:cubicBezTo>
                      <a:pt x="-8336" y="1033557"/>
                      <a:pt x="2673" y="1052337"/>
                      <a:pt x="2673" y="1058166"/>
                    </a:cubicBezTo>
                    <a:cubicBezTo>
                      <a:pt x="2025" y="1437655"/>
                      <a:pt x="2025" y="1816496"/>
                      <a:pt x="1378" y="2195985"/>
                    </a:cubicBezTo>
                    <a:cubicBezTo>
                      <a:pt x="1378" y="2220593"/>
                      <a:pt x="9149" y="2230955"/>
                      <a:pt x="31167" y="2240021"/>
                    </a:cubicBezTo>
                    <a:cubicBezTo>
                      <a:pt x="345249" y="2366301"/>
                      <a:pt x="659332" y="2493230"/>
                      <a:pt x="973414" y="2620158"/>
                    </a:cubicBezTo>
                    <a:cubicBezTo>
                      <a:pt x="1090628" y="2667432"/>
                      <a:pt x="1207842" y="2714058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33475" y="2776875"/>
                      <a:pt x="1345779" y="2771046"/>
                      <a:pt x="1358731" y="2767161"/>
                    </a:cubicBezTo>
                    <a:cubicBezTo>
                      <a:pt x="1518686" y="2716649"/>
                      <a:pt x="1679289" y="2666137"/>
                      <a:pt x="1839244" y="2615624"/>
                    </a:cubicBezTo>
                    <a:cubicBezTo>
                      <a:pt x="1850901" y="2620158"/>
                      <a:pt x="1861910" y="2615624"/>
                      <a:pt x="1872919" y="2611739"/>
                    </a:cubicBezTo>
                    <a:cubicBezTo>
                      <a:pt x="2049064" y="2553456"/>
                      <a:pt x="2227152" y="2500353"/>
                      <a:pt x="2403945" y="2442070"/>
                    </a:cubicBezTo>
                    <a:cubicBezTo>
                      <a:pt x="2414954" y="2438184"/>
                      <a:pt x="2426610" y="2436889"/>
                      <a:pt x="2434382" y="2427175"/>
                    </a:cubicBezTo>
                    <a:cubicBezTo>
                      <a:pt x="2595632" y="2372777"/>
                      <a:pt x="2758178" y="2321618"/>
                      <a:pt x="2921371" y="2272401"/>
                    </a:cubicBezTo>
                    <a:cubicBezTo>
                      <a:pt x="2930437" y="2275639"/>
                      <a:pt x="2936913" y="2272401"/>
                      <a:pt x="2942741" y="2265925"/>
                    </a:cubicBezTo>
                    <a:cubicBezTo>
                      <a:pt x="2947275" y="2263982"/>
                      <a:pt x="2952455" y="2261392"/>
                      <a:pt x="2956989" y="2259449"/>
                    </a:cubicBezTo>
                    <a:cubicBezTo>
                      <a:pt x="3145438" y="2199871"/>
                      <a:pt x="3333887" y="2139644"/>
                      <a:pt x="3522336" y="2080066"/>
                    </a:cubicBezTo>
                    <a:cubicBezTo>
                      <a:pt x="3886931" y="1964147"/>
                      <a:pt x="4252173" y="1848228"/>
                      <a:pt x="4617415" y="1733604"/>
                    </a:cubicBezTo>
                    <a:cubicBezTo>
                      <a:pt x="4640728" y="1726480"/>
                      <a:pt x="4648499" y="1716767"/>
                      <a:pt x="4648499" y="1692158"/>
                    </a:cubicBezTo>
                    <a:cubicBezTo>
                      <a:pt x="4645909" y="1571058"/>
                      <a:pt x="4647204" y="1449311"/>
                      <a:pt x="4647204" y="132821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3" name="Freeform: Shape 1492">
                <a:extLst>
                  <a:ext uri="{FF2B5EF4-FFF2-40B4-BE49-F238E27FC236}">
                    <a16:creationId xmlns:a16="http://schemas.microsoft.com/office/drawing/2014/main" id="{9FFE2DD7-63A1-414E-B759-E0E012D80A4E}"/>
                  </a:ext>
                </a:extLst>
              </p:cNvPr>
              <p:cNvSpPr/>
              <p:nvPr/>
            </p:nvSpPr>
            <p:spPr>
              <a:xfrm>
                <a:off x="4845751" y="3269877"/>
                <a:ext cx="2032825" cy="1285696"/>
              </a:xfrm>
              <a:custGeom>
                <a:avLst/>
                <a:gdLst>
                  <a:gd name="connsiteX0" fmla="*/ 847600 w 2032825"/>
                  <a:gd name="connsiteY0" fmla="*/ 490873 h 1285696"/>
                  <a:gd name="connsiteX1" fmla="*/ 847600 w 2032825"/>
                  <a:gd name="connsiteY1" fmla="*/ 549229 h 1285696"/>
                  <a:gd name="connsiteX2" fmla="*/ 847912 w 2032825"/>
                  <a:gd name="connsiteY2" fmla="*/ 578875 h 1285696"/>
                  <a:gd name="connsiteX3" fmla="*/ 817642 w 2032825"/>
                  <a:gd name="connsiteY3" fmla="*/ 624436 h 1285696"/>
                  <a:gd name="connsiteX4" fmla="*/ 711853 w 2032825"/>
                  <a:gd name="connsiteY4" fmla="*/ 648152 h 1285696"/>
                  <a:gd name="connsiteX5" fmla="*/ 588276 w 2032825"/>
                  <a:gd name="connsiteY5" fmla="*/ 639727 h 1285696"/>
                  <a:gd name="connsiteX6" fmla="*/ 529920 w 2032825"/>
                  <a:gd name="connsiteY6" fmla="*/ 616634 h 1285696"/>
                  <a:gd name="connsiteX7" fmla="*/ 522431 w 2032825"/>
                  <a:gd name="connsiteY7" fmla="*/ 602904 h 1285696"/>
                  <a:gd name="connsiteX8" fmla="*/ 522431 w 2032825"/>
                  <a:gd name="connsiteY8" fmla="*/ 493994 h 1285696"/>
                  <a:gd name="connsiteX9" fmla="*/ 847600 w 2032825"/>
                  <a:gd name="connsiteY9" fmla="*/ 490873 h 1285696"/>
                  <a:gd name="connsiteX10" fmla="*/ 6905 w 2032825"/>
                  <a:gd name="connsiteY10" fmla="*/ 455610 h 1285696"/>
                  <a:gd name="connsiteX11" fmla="*/ 10962 w 2032825"/>
                  <a:gd name="connsiteY11" fmla="*/ 463412 h 1285696"/>
                  <a:gd name="connsiteX12" fmla="*/ 157319 w 2032825"/>
                  <a:gd name="connsiteY12" fmla="*/ 523327 h 1285696"/>
                  <a:gd name="connsiteX13" fmla="*/ 497779 w 2032825"/>
                  <a:gd name="connsiteY13" fmla="*/ 663132 h 1285696"/>
                  <a:gd name="connsiteX14" fmla="*/ 628845 w 2032825"/>
                  <a:gd name="connsiteY14" fmla="*/ 716494 h 1285696"/>
                  <a:gd name="connsiteX15" fmla="*/ 641640 w 2032825"/>
                  <a:gd name="connsiteY15" fmla="*/ 733969 h 1285696"/>
                  <a:gd name="connsiteX16" fmla="*/ 641328 w 2032825"/>
                  <a:gd name="connsiteY16" fmla="*/ 1272277 h 1285696"/>
                  <a:gd name="connsiteX17" fmla="*/ 638519 w 2032825"/>
                  <a:gd name="connsiteY17" fmla="*/ 1285696 h 1285696"/>
                  <a:gd name="connsiteX18" fmla="*/ 469070 w 2032825"/>
                  <a:gd name="connsiteY18" fmla="*/ 1217978 h 1285696"/>
                  <a:gd name="connsiteX19" fmla="*/ 15019 w 2032825"/>
                  <a:gd name="connsiteY19" fmla="*/ 1034798 h 1285696"/>
                  <a:gd name="connsiteX20" fmla="*/ 664 w 2032825"/>
                  <a:gd name="connsiteY20" fmla="*/ 1013577 h 1285696"/>
                  <a:gd name="connsiteX21" fmla="*/ 1288 w 2032825"/>
                  <a:gd name="connsiteY21" fmla="*/ 465284 h 1285696"/>
                  <a:gd name="connsiteX22" fmla="*/ 6905 w 2032825"/>
                  <a:gd name="connsiteY22" fmla="*/ 455610 h 1285696"/>
                  <a:gd name="connsiteX23" fmla="*/ 1253280 w 2032825"/>
                  <a:gd name="connsiteY23" fmla="*/ 374474 h 1285696"/>
                  <a:gd name="connsiteX24" fmla="*/ 1253280 w 2032825"/>
                  <a:gd name="connsiteY24" fmla="*/ 481199 h 1285696"/>
                  <a:gd name="connsiteX25" fmla="*/ 1242982 w 2032825"/>
                  <a:gd name="connsiteY25" fmla="*/ 494930 h 1285696"/>
                  <a:gd name="connsiteX26" fmla="*/ 1157789 w 2032825"/>
                  <a:gd name="connsiteY26" fmla="*/ 525200 h 1285696"/>
                  <a:gd name="connsiteX27" fmla="*/ 990836 w 2032825"/>
                  <a:gd name="connsiteY27" fmla="*/ 520207 h 1285696"/>
                  <a:gd name="connsiteX28" fmla="*/ 934353 w 2032825"/>
                  <a:gd name="connsiteY28" fmla="*/ 496178 h 1285696"/>
                  <a:gd name="connsiteX29" fmla="*/ 927799 w 2032825"/>
                  <a:gd name="connsiteY29" fmla="*/ 483384 h 1285696"/>
                  <a:gd name="connsiteX30" fmla="*/ 927799 w 2032825"/>
                  <a:gd name="connsiteY30" fmla="*/ 385396 h 1285696"/>
                  <a:gd name="connsiteX31" fmla="*/ 935601 w 2032825"/>
                  <a:gd name="connsiteY31" fmla="*/ 378218 h 1285696"/>
                  <a:gd name="connsiteX32" fmla="*/ 1014864 w 2032825"/>
                  <a:gd name="connsiteY32" fmla="*/ 401311 h 1285696"/>
                  <a:gd name="connsiteX33" fmla="*/ 1094128 w 2032825"/>
                  <a:gd name="connsiteY33" fmla="*/ 406304 h 1285696"/>
                  <a:gd name="connsiteX34" fmla="*/ 1230500 w 2032825"/>
                  <a:gd name="connsiteY34" fmla="*/ 386644 h 1285696"/>
                  <a:gd name="connsiteX35" fmla="*/ 1253280 w 2032825"/>
                  <a:gd name="connsiteY35" fmla="*/ 374474 h 1285696"/>
                  <a:gd name="connsiteX36" fmla="*/ 517439 w 2032825"/>
                  <a:gd name="connsiteY36" fmla="*/ 344828 h 1285696"/>
                  <a:gd name="connsiteX37" fmla="*/ 517439 w 2032825"/>
                  <a:gd name="connsiteY37" fmla="*/ 420035 h 1285696"/>
                  <a:gd name="connsiteX38" fmla="*/ 517439 w 2032825"/>
                  <a:gd name="connsiteY38" fmla="*/ 434077 h 1285696"/>
                  <a:gd name="connsiteX39" fmla="*/ 489041 w 2032825"/>
                  <a:gd name="connsiteY39" fmla="*/ 477767 h 1285696"/>
                  <a:gd name="connsiteX40" fmla="*/ 377011 w 2032825"/>
                  <a:gd name="connsiteY40" fmla="*/ 502420 h 1285696"/>
                  <a:gd name="connsiteX41" fmla="*/ 242200 w 2032825"/>
                  <a:gd name="connsiteY41" fmla="*/ 489937 h 1285696"/>
                  <a:gd name="connsiteX42" fmla="*/ 234711 w 2032825"/>
                  <a:gd name="connsiteY42" fmla="*/ 487753 h 1285696"/>
                  <a:gd name="connsiteX43" fmla="*/ 191646 w 2032825"/>
                  <a:gd name="connsiteY43" fmla="*/ 425964 h 1285696"/>
                  <a:gd name="connsiteX44" fmla="*/ 191334 w 2032825"/>
                  <a:gd name="connsiteY44" fmla="*/ 401623 h 1285696"/>
                  <a:gd name="connsiteX45" fmla="*/ 191646 w 2032825"/>
                  <a:gd name="connsiteY45" fmla="*/ 359495 h 1285696"/>
                  <a:gd name="connsiteX46" fmla="*/ 194455 w 2032825"/>
                  <a:gd name="connsiteY46" fmla="*/ 347636 h 1285696"/>
                  <a:gd name="connsiteX47" fmla="*/ 271222 w 2032825"/>
                  <a:gd name="connsiteY47" fmla="*/ 373225 h 1285696"/>
                  <a:gd name="connsiteX48" fmla="*/ 378883 w 2032825"/>
                  <a:gd name="connsiteY48" fmla="*/ 378530 h 1285696"/>
                  <a:gd name="connsiteX49" fmla="*/ 482488 w 2032825"/>
                  <a:gd name="connsiteY49" fmla="*/ 363239 h 1285696"/>
                  <a:gd name="connsiteX50" fmla="*/ 517439 w 2032825"/>
                  <a:gd name="connsiteY50" fmla="*/ 344828 h 1285696"/>
                  <a:gd name="connsiteX51" fmla="*/ 1650536 w 2032825"/>
                  <a:gd name="connsiteY51" fmla="*/ 252458 h 1285696"/>
                  <a:gd name="connsiteX52" fmla="*/ 1650536 w 2032825"/>
                  <a:gd name="connsiteY52" fmla="*/ 356999 h 1285696"/>
                  <a:gd name="connsiteX53" fmla="*/ 1634932 w 2032825"/>
                  <a:gd name="connsiteY53" fmla="*/ 378844 h 1285696"/>
                  <a:gd name="connsiteX54" fmla="*/ 1554421 w 2032825"/>
                  <a:gd name="connsiteY54" fmla="*/ 406929 h 1285696"/>
                  <a:gd name="connsiteX55" fmla="*/ 1458305 w 2032825"/>
                  <a:gd name="connsiteY55" fmla="*/ 412234 h 1285696"/>
                  <a:gd name="connsiteX56" fmla="*/ 1342843 w 2032825"/>
                  <a:gd name="connsiteY56" fmla="*/ 386333 h 1285696"/>
                  <a:gd name="connsiteX57" fmla="*/ 1324743 w 2032825"/>
                  <a:gd name="connsiteY57" fmla="*/ 357623 h 1285696"/>
                  <a:gd name="connsiteX58" fmla="*/ 1325055 w 2032825"/>
                  <a:gd name="connsiteY58" fmla="*/ 267437 h 1285696"/>
                  <a:gd name="connsiteX59" fmla="*/ 1334729 w 2032825"/>
                  <a:gd name="connsiteY59" fmla="*/ 261820 h 1285696"/>
                  <a:gd name="connsiteX60" fmla="*/ 1408376 w 2032825"/>
                  <a:gd name="connsiteY60" fmla="*/ 282728 h 1285696"/>
                  <a:gd name="connsiteX61" fmla="*/ 1505739 w 2032825"/>
                  <a:gd name="connsiteY61" fmla="*/ 288033 h 1285696"/>
                  <a:gd name="connsiteX62" fmla="*/ 1628067 w 2032825"/>
                  <a:gd name="connsiteY62" fmla="*/ 268061 h 1285696"/>
                  <a:gd name="connsiteX63" fmla="*/ 1650536 w 2032825"/>
                  <a:gd name="connsiteY63" fmla="*/ 252458 h 1285696"/>
                  <a:gd name="connsiteX64" fmla="*/ 917190 w 2032825"/>
                  <a:gd name="connsiteY64" fmla="*/ 228429 h 1285696"/>
                  <a:gd name="connsiteX65" fmla="*/ 916566 w 2032825"/>
                  <a:gd name="connsiteY65" fmla="*/ 337651 h 1285696"/>
                  <a:gd name="connsiteX66" fmla="*/ 889417 w 2032825"/>
                  <a:gd name="connsiteY66" fmla="*/ 362616 h 1285696"/>
                  <a:gd name="connsiteX67" fmla="*/ 787996 w 2032825"/>
                  <a:gd name="connsiteY67" fmla="*/ 387269 h 1285696"/>
                  <a:gd name="connsiteX68" fmla="*/ 702179 w 2032825"/>
                  <a:gd name="connsiteY68" fmla="*/ 386645 h 1285696"/>
                  <a:gd name="connsiteX69" fmla="*/ 601695 w 2032825"/>
                  <a:gd name="connsiteY69" fmla="*/ 357935 h 1285696"/>
                  <a:gd name="connsiteX70" fmla="*/ 589525 w 2032825"/>
                  <a:gd name="connsiteY70" fmla="*/ 336403 h 1285696"/>
                  <a:gd name="connsiteX71" fmla="*/ 589837 w 2032825"/>
                  <a:gd name="connsiteY71" fmla="*/ 280856 h 1285696"/>
                  <a:gd name="connsiteX72" fmla="*/ 592646 w 2032825"/>
                  <a:gd name="connsiteY72" fmla="*/ 234046 h 1285696"/>
                  <a:gd name="connsiteX73" fmla="*/ 717782 w 2032825"/>
                  <a:gd name="connsiteY73" fmla="*/ 262443 h 1285696"/>
                  <a:gd name="connsiteX74" fmla="*/ 797670 w 2032825"/>
                  <a:gd name="connsiteY74" fmla="*/ 262443 h 1285696"/>
                  <a:gd name="connsiteX75" fmla="*/ 890665 w 2032825"/>
                  <a:gd name="connsiteY75" fmla="*/ 245904 h 1285696"/>
                  <a:gd name="connsiteX76" fmla="*/ 917190 w 2032825"/>
                  <a:gd name="connsiteY76" fmla="*/ 228429 h 1285696"/>
                  <a:gd name="connsiteX77" fmla="*/ 2032187 w 2032825"/>
                  <a:gd name="connsiteY77" fmla="*/ 138243 h 1285696"/>
                  <a:gd name="connsiteX78" fmla="*/ 2032811 w 2032825"/>
                  <a:gd name="connsiteY78" fmla="*/ 164456 h 1285696"/>
                  <a:gd name="connsiteX79" fmla="*/ 2032811 w 2032825"/>
                  <a:gd name="connsiteY79" fmla="*/ 237791 h 1285696"/>
                  <a:gd name="connsiteX80" fmla="*/ 2019080 w 2032825"/>
                  <a:gd name="connsiteY80" fmla="*/ 263068 h 1285696"/>
                  <a:gd name="connsiteX81" fmla="*/ 1927334 w 2032825"/>
                  <a:gd name="connsiteY81" fmla="*/ 293338 h 1285696"/>
                  <a:gd name="connsiteX82" fmla="*/ 1858368 w 2032825"/>
                  <a:gd name="connsiteY82" fmla="*/ 298332 h 1285696"/>
                  <a:gd name="connsiteX83" fmla="*/ 1741345 w 2032825"/>
                  <a:gd name="connsiteY83" fmla="*/ 278359 h 1285696"/>
                  <a:gd name="connsiteX84" fmla="*/ 1734168 w 2032825"/>
                  <a:gd name="connsiteY84" fmla="*/ 275551 h 1285696"/>
                  <a:gd name="connsiteX85" fmla="*/ 1706707 w 2032825"/>
                  <a:gd name="connsiteY85" fmla="*/ 234358 h 1285696"/>
                  <a:gd name="connsiteX86" fmla="*/ 1707331 w 2032825"/>
                  <a:gd name="connsiteY86" fmla="*/ 140427 h 1285696"/>
                  <a:gd name="connsiteX87" fmla="*/ 1778481 w 2032825"/>
                  <a:gd name="connsiteY87" fmla="*/ 165704 h 1285696"/>
                  <a:gd name="connsiteX88" fmla="*/ 1923278 w 2032825"/>
                  <a:gd name="connsiteY88" fmla="*/ 169761 h 1285696"/>
                  <a:gd name="connsiteX89" fmla="*/ 1992867 w 2032825"/>
                  <a:gd name="connsiteY89" fmla="*/ 158527 h 1285696"/>
                  <a:gd name="connsiteX90" fmla="*/ 2032187 w 2032825"/>
                  <a:gd name="connsiteY90" fmla="*/ 138243 h 1285696"/>
                  <a:gd name="connsiteX91" fmla="*/ 1312885 w 2032825"/>
                  <a:gd name="connsiteY91" fmla="*/ 117335 h 1285696"/>
                  <a:gd name="connsiteX92" fmla="*/ 1315069 w 2032825"/>
                  <a:gd name="connsiteY92" fmla="*/ 126697 h 1285696"/>
                  <a:gd name="connsiteX93" fmla="*/ 1315381 w 2032825"/>
                  <a:gd name="connsiteY93" fmla="*/ 214386 h 1285696"/>
                  <a:gd name="connsiteX94" fmla="*/ 1301650 w 2032825"/>
                  <a:gd name="connsiteY94" fmla="*/ 239975 h 1285696"/>
                  <a:gd name="connsiteX95" fmla="*/ 1222387 w 2032825"/>
                  <a:gd name="connsiteY95" fmla="*/ 268061 h 1285696"/>
                  <a:gd name="connsiteX96" fmla="*/ 1114726 w 2032825"/>
                  <a:gd name="connsiteY96" fmla="*/ 272742 h 1285696"/>
                  <a:gd name="connsiteX97" fmla="*/ 1001447 w 2032825"/>
                  <a:gd name="connsiteY97" fmla="*/ 243096 h 1285696"/>
                  <a:gd name="connsiteX98" fmla="*/ 989589 w 2032825"/>
                  <a:gd name="connsiteY98" fmla="*/ 220940 h 1285696"/>
                  <a:gd name="connsiteX99" fmla="*/ 989589 w 2032825"/>
                  <a:gd name="connsiteY99" fmla="*/ 159151 h 1285696"/>
                  <a:gd name="connsiteX100" fmla="*/ 992709 w 2032825"/>
                  <a:gd name="connsiteY100" fmla="*/ 118271 h 1285696"/>
                  <a:gd name="connsiteX101" fmla="*/ 1068540 w 2032825"/>
                  <a:gd name="connsiteY101" fmla="*/ 143548 h 1285696"/>
                  <a:gd name="connsiteX102" fmla="*/ 1181507 w 2032825"/>
                  <a:gd name="connsiteY102" fmla="*/ 148853 h 1285696"/>
                  <a:gd name="connsiteX103" fmla="*/ 1295721 w 2032825"/>
                  <a:gd name="connsiteY103" fmla="*/ 128569 h 1285696"/>
                  <a:gd name="connsiteX104" fmla="*/ 1312885 w 2032825"/>
                  <a:gd name="connsiteY104" fmla="*/ 117335 h 1285696"/>
                  <a:gd name="connsiteX105" fmla="*/ 1714196 w 2032825"/>
                  <a:gd name="connsiteY105" fmla="*/ 0 h 1285696"/>
                  <a:gd name="connsiteX106" fmla="*/ 1715444 w 2032825"/>
                  <a:gd name="connsiteY106" fmla="*/ 29958 h 1285696"/>
                  <a:gd name="connsiteX107" fmla="*/ 1715444 w 2032825"/>
                  <a:gd name="connsiteY107" fmla="*/ 97051 h 1285696"/>
                  <a:gd name="connsiteX108" fmla="*/ 1700153 w 2032825"/>
                  <a:gd name="connsiteY108" fmla="*/ 125762 h 1285696"/>
                  <a:gd name="connsiteX109" fmla="*/ 1615584 w 2032825"/>
                  <a:gd name="connsiteY109" fmla="*/ 154159 h 1285696"/>
                  <a:gd name="connsiteX110" fmla="*/ 1437709 w 2032825"/>
                  <a:gd name="connsiteY110" fmla="*/ 144485 h 1285696"/>
                  <a:gd name="connsiteX111" fmla="*/ 1430219 w 2032825"/>
                  <a:gd name="connsiteY111" fmla="*/ 142301 h 1285696"/>
                  <a:gd name="connsiteX112" fmla="*/ 1389651 w 2032825"/>
                  <a:gd name="connsiteY112" fmla="*/ 83633 h 1285696"/>
                  <a:gd name="connsiteX113" fmla="*/ 1389027 w 2032825"/>
                  <a:gd name="connsiteY113" fmla="*/ 37136 h 1285696"/>
                  <a:gd name="connsiteX114" fmla="*/ 1391524 w 2032825"/>
                  <a:gd name="connsiteY114" fmla="*/ 4057 h 1285696"/>
                  <a:gd name="connsiteX115" fmla="*/ 1521341 w 2032825"/>
                  <a:gd name="connsiteY115" fmla="*/ 33079 h 1285696"/>
                  <a:gd name="connsiteX116" fmla="*/ 1655216 w 2032825"/>
                  <a:gd name="connsiteY116" fmla="*/ 25277 h 1285696"/>
                  <a:gd name="connsiteX117" fmla="*/ 1714196 w 2032825"/>
                  <a:gd name="connsiteY117" fmla="*/ 0 h 1285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2032825" h="1285696">
                    <a:moveTo>
                      <a:pt x="847600" y="490873"/>
                    </a:moveTo>
                    <a:cubicBezTo>
                      <a:pt x="847600" y="511157"/>
                      <a:pt x="847600" y="530193"/>
                      <a:pt x="847600" y="549229"/>
                    </a:cubicBezTo>
                    <a:cubicBezTo>
                      <a:pt x="847600" y="559215"/>
                      <a:pt x="846352" y="569201"/>
                      <a:pt x="847912" y="578875"/>
                    </a:cubicBezTo>
                    <a:cubicBezTo>
                      <a:pt x="852281" y="604152"/>
                      <a:pt x="837302" y="615386"/>
                      <a:pt x="817642" y="624436"/>
                    </a:cubicBezTo>
                    <a:cubicBezTo>
                      <a:pt x="783939" y="639415"/>
                      <a:pt x="748364" y="644408"/>
                      <a:pt x="711853" y="648152"/>
                    </a:cubicBezTo>
                    <a:cubicBezTo>
                      <a:pt x="670036" y="652209"/>
                      <a:pt x="628844" y="647841"/>
                      <a:pt x="588276" y="639727"/>
                    </a:cubicBezTo>
                    <a:cubicBezTo>
                      <a:pt x="567680" y="635358"/>
                      <a:pt x="547708" y="628805"/>
                      <a:pt x="529920" y="616634"/>
                    </a:cubicBezTo>
                    <a:cubicBezTo>
                      <a:pt x="524928" y="613202"/>
                      <a:pt x="522431" y="609145"/>
                      <a:pt x="522431" y="602904"/>
                    </a:cubicBezTo>
                    <a:cubicBezTo>
                      <a:pt x="522743" y="566704"/>
                      <a:pt x="522431" y="531129"/>
                      <a:pt x="522431" y="493994"/>
                    </a:cubicBezTo>
                    <a:cubicBezTo>
                      <a:pt x="610433" y="535810"/>
                      <a:pt x="788932" y="534250"/>
                      <a:pt x="847600" y="490873"/>
                    </a:cubicBezTo>
                    <a:close/>
                    <a:moveTo>
                      <a:pt x="6905" y="455610"/>
                    </a:moveTo>
                    <a:cubicBezTo>
                      <a:pt x="2536" y="460915"/>
                      <a:pt x="7529" y="462163"/>
                      <a:pt x="10962" y="463412"/>
                    </a:cubicBezTo>
                    <a:cubicBezTo>
                      <a:pt x="59644" y="483384"/>
                      <a:pt x="108638" y="503355"/>
                      <a:pt x="157319" y="523327"/>
                    </a:cubicBezTo>
                    <a:cubicBezTo>
                      <a:pt x="270910" y="569825"/>
                      <a:pt x="384189" y="616634"/>
                      <a:pt x="497779" y="663132"/>
                    </a:cubicBezTo>
                    <a:cubicBezTo>
                      <a:pt x="541468" y="680919"/>
                      <a:pt x="584844" y="699019"/>
                      <a:pt x="628845" y="716494"/>
                    </a:cubicBezTo>
                    <a:cubicBezTo>
                      <a:pt x="637583" y="719927"/>
                      <a:pt x="641640" y="723983"/>
                      <a:pt x="641640" y="733969"/>
                    </a:cubicBezTo>
                    <a:cubicBezTo>
                      <a:pt x="641328" y="913405"/>
                      <a:pt x="641328" y="1092841"/>
                      <a:pt x="641328" y="1272277"/>
                    </a:cubicBezTo>
                    <a:cubicBezTo>
                      <a:pt x="641328" y="1276958"/>
                      <a:pt x="642888" y="1281951"/>
                      <a:pt x="638519" y="1285696"/>
                    </a:cubicBezTo>
                    <a:cubicBezTo>
                      <a:pt x="582036" y="1263227"/>
                      <a:pt x="525553" y="1240758"/>
                      <a:pt x="469070" y="1217978"/>
                    </a:cubicBezTo>
                    <a:cubicBezTo>
                      <a:pt x="317719" y="1156814"/>
                      <a:pt x="166369" y="1095649"/>
                      <a:pt x="15019" y="1034798"/>
                    </a:cubicBezTo>
                    <a:cubicBezTo>
                      <a:pt x="4409" y="1030429"/>
                      <a:pt x="664" y="1025748"/>
                      <a:pt x="664" y="1013577"/>
                    </a:cubicBezTo>
                    <a:cubicBezTo>
                      <a:pt x="1288" y="830709"/>
                      <a:pt x="976" y="648152"/>
                      <a:pt x="1288" y="465284"/>
                    </a:cubicBezTo>
                    <a:cubicBezTo>
                      <a:pt x="1288" y="462475"/>
                      <a:pt x="-4017" y="453425"/>
                      <a:pt x="6905" y="455610"/>
                    </a:cubicBezTo>
                    <a:close/>
                    <a:moveTo>
                      <a:pt x="1253280" y="374474"/>
                    </a:moveTo>
                    <a:cubicBezTo>
                      <a:pt x="1253280" y="410985"/>
                      <a:pt x="1253280" y="445936"/>
                      <a:pt x="1253280" y="481199"/>
                    </a:cubicBezTo>
                    <a:cubicBezTo>
                      <a:pt x="1253280" y="488377"/>
                      <a:pt x="1247975" y="491497"/>
                      <a:pt x="1242982" y="494930"/>
                    </a:cubicBezTo>
                    <a:cubicBezTo>
                      <a:pt x="1217393" y="513030"/>
                      <a:pt x="1187747" y="520207"/>
                      <a:pt x="1157789" y="525200"/>
                    </a:cubicBezTo>
                    <a:cubicBezTo>
                      <a:pt x="1101930" y="534874"/>
                      <a:pt x="1046071" y="533002"/>
                      <a:pt x="990836" y="520207"/>
                    </a:cubicBezTo>
                    <a:cubicBezTo>
                      <a:pt x="971176" y="515526"/>
                      <a:pt x="950892" y="509909"/>
                      <a:pt x="934353" y="496178"/>
                    </a:cubicBezTo>
                    <a:cubicBezTo>
                      <a:pt x="929983" y="492434"/>
                      <a:pt x="927487" y="489313"/>
                      <a:pt x="927799" y="483384"/>
                    </a:cubicBezTo>
                    <a:cubicBezTo>
                      <a:pt x="928111" y="450617"/>
                      <a:pt x="927799" y="418162"/>
                      <a:pt x="927799" y="385396"/>
                    </a:cubicBezTo>
                    <a:cubicBezTo>
                      <a:pt x="927799" y="380403"/>
                      <a:pt x="927175" y="372601"/>
                      <a:pt x="935601" y="378218"/>
                    </a:cubicBezTo>
                    <a:cubicBezTo>
                      <a:pt x="959629" y="394134"/>
                      <a:pt x="987715" y="397566"/>
                      <a:pt x="1014864" y="401311"/>
                    </a:cubicBezTo>
                    <a:cubicBezTo>
                      <a:pt x="1041078" y="404744"/>
                      <a:pt x="1067915" y="407552"/>
                      <a:pt x="1094128" y="406304"/>
                    </a:cubicBezTo>
                    <a:cubicBezTo>
                      <a:pt x="1140001" y="404432"/>
                      <a:pt x="1186499" y="403495"/>
                      <a:pt x="1230500" y="386644"/>
                    </a:cubicBezTo>
                    <a:cubicBezTo>
                      <a:pt x="1238301" y="383836"/>
                      <a:pt x="1245166" y="379467"/>
                      <a:pt x="1253280" y="374474"/>
                    </a:cubicBezTo>
                    <a:close/>
                    <a:moveTo>
                      <a:pt x="517439" y="344828"/>
                    </a:moveTo>
                    <a:cubicBezTo>
                      <a:pt x="517439" y="371353"/>
                      <a:pt x="517439" y="395694"/>
                      <a:pt x="517439" y="420035"/>
                    </a:cubicBezTo>
                    <a:cubicBezTo>
                      <a:pt x="517439" y="424715"/>
                      <a:pt x="516503" y="429709"/>
                      <a:pt x="517439" y="434077"/>
                    </a:cubicBezTo>
                    <a:cubicBezTo>
                      <a:pt x="522744" y="458419"/>
                      <a:pt x="507765" y="469341"/>
                      <a:pt x="489041" y="477767"/>
                    </a:cubicBezTo>
                    <a:cubicBezTo>
                      <a:pt x="453466" y="493994"/>
                      <a:pt x="415707" y="501171"/>
                      <a:pt x="377011" y="502420"/>
                    </a:cubicBezTo>
                    <a:cubicBezTo>
                      <a:pt x="331450" y="503980"/>
                      <a:pt x="286201" y="503356"/>
                      <a:pt x="242200" y="489937"/>
                    </a:cubicBezTo>
                    <a:cubicBezTo>
                      <a:pt x="239704" y="489313"/>
                      <a:pt x="237207" y="488689"/>
                      <a:pt x="234711" y="487753"/>
                    </a:cubicBezTo>
                    <a:cubicBezTo>
                      <a:pt x="191646" y="471525"/>
                      <a:pt x="191958" y="471525"/>
                      <a:pt x="191646" y="425964"/>
                    </a:cubicBezTo>
                    <a:cubicBezTo>
                      <a:pt x="191646" y="417850"/>
                      <a:pt x="191334" y="409737"/>
                      <a:pt x="191334" y="401623"/>
                    </a:cubicBezTo>
                    <a:cubicBezTo>
                      <a:pt x="191334" y="387580"/>
                      <a:pt x="191334" y="373537"/>
                      <a:pt x="191646" y="359495"/>
                    </a:cubicBezTo>
                    <a:cubicBezTo>
                      <a:pt x="191958" y="355438"/>
                      <a:pt x="189774" y="350445"/>
                      <a:pt x="194455" y="347636"/>
                    </a:cubicBezTo>
                    <a:cubicBezTo>
                      <a:pt x="216923" y="365424"/>
                      <a:pt x="244385" y="369481"/>
                      <a:pt x="271222" y="373225"/>
                    </a:cubicBezTo>
                    <a:cubicBezTo>
                      <a:pt x="306797" y="378218"/>
                      <a:pt x="342996" y="380715"/>
                      <a:pt x="378883" y="378530"/>
                    </a:cubicBezTo>
                    <a:cubicBezTo>
                      <a:pt x="413834" y="376346"/>
                      <a:pt x="448785" y="374474"/>
                      <a:pt x="482488" y="363239"/>
                    </a:cubicBezTo>
                    <a:cubicBezTo>
                      <a:pt x="494346" y="359495"/>
                      <a:pt x="505893" y="355126"/>
                      <a:pt x="517439" y="344828"/>
                    </a:cubicBezTo>
                    <a:close/>
                    <a:moveTo>
                      <a:pt x="1650536" y="252458"/>
                    </a:moveTo>
                    <a:cubicBezTo>
                      <a:pt x="1650536" y="288969"/>
                      <a:pt x="1650224" y="322984"/>
                      <a:pt x="1650536" y="356999"/>
                    </a:cubicBezTo>
                    <a:cubicBezTo>
                      <a:pt x="1650536" y="368545"/>
                      <a:pt x="1642422" y="373539"/>
                      <a:pt x="1634932" y="378844"/>
                    </a:cubicBezTo>
                    <a:cubicBezTo>
                      <a:pt x="1610904" y="395695"/>
                      <a:pt x="1582818" y="401936"/>
                      <a:pt x="1554421" y="406929"/>
                    </a:cubicBezTo>
                    <a:cubicBezTo>
                      <a:pt x="1522590" y="412547"/>
                      <a:pt x="1490448" y="413795"/>
                      <a:pt x="1458305" y="412234"/>
                    </a:cubicBezTo>
                    <a:cubicBezTo>
                      <a:pt x="1418361" y="410050"/>
                      <a:pt x="1379354" y="404121"/>
                      <a:pt x="1342843" y="386333"/>
                    </a:cubicBezTo>
                    <a:cubicBezTo>
                      <a:pt x="1330672" y="380404"/>
                      <a:pt x="1324119" y="372915"/>
                      <a:pt x="1324743" y="357623"/>
                    </a:cubicBezTo>
                    <a:cubicBezTo>
                      <a:pt x="1326303" y="327665"/>
                      <a:pt x="1325367" y="297395"/>
                      <a:pt x="1325055" y="267437"/>
                    </a:cubicBezTo>
                    <a:cubicBezTo>
                      <a:pt x="1325055" y="259323"/>
                      <a:pt x="1325679" y="256202"/>
                      <a:pt x="1334729" y="261820"/>
                    </a:cubicBezTo>
                    <a:cubicBezTo>
                      <a:pt x="1357197" y="275551"/>
                      <a:pt x="1382787" y="279295"/>
                      <a:pt x="1408376" y="282728"/>
                    </a:cubicBezTo>
                    <a:cubicBezTo>
                      <a:pt x="1440518" y="287097"/>
                      <a:pt x="1473285" y="290218"/>
                      <a:pt x="1505739" y="288033"/>
                    </a:cubicBezTo>
                    <a:cubicBezTo>
                      <a:pt x="1546931" y="285224"/>
                      <a:pt x="1588435" y="283352"/>
                      <a:pt x="1628067" y="268061"/>
                    </a:cubicBezTo>
                    <a:cubicBezTo>
                      <a:pt x="1636181" y="264940"/>
                      <a:pt x="1642110" y="259011"/>
                      <a:pt x="1650536" y="252458"/>
                    </a:cubicBezTo>
                    <a:close/>
                    <a:moveTo>
                      <a:pt x="917190" y="228429"/>
                    </a:moveTo>
                    <a:cubicBezTo>
                      <a:pt x="917190" y="266813"/>
                      <a:pt x="918438" y="302388"/>
                      <a:pt x="916566" y="337651"/>
                    </a:cubicBezTo>
                    <a:cubicBezTo>
                      <a:pt x="915942" y="351694"/>
                      <a:pt x="900651" y="357311"/>
                      <a:pt x="889417" y="362616"/>
                    </a:cubicBezTo>
                    <a:cubicBezTo>
                      <a:pt x="857274" y="377595"/>
                      <a:pt x="822947" y="383837"/>
                      <a:pt x="787996" y="387269"/>
                    </a:cubicBezTo>
                    <a:cubicBezTo>
                      <a:pt x="759287" y="390078"/>
                      <a:pt x="730577" y="389454"/>
                      <a:pt x="702179" y="386645"/>
                    </a:cubicBezTo>
                    <a:cubicBezTo>
                      <a:pt x="666916" y="383212"/>
                      <a:pt x="632901" y="375723"/>
                      <a:pt x="601695" y="357935"/>
                    </a:cubicBezTo>
                    <a:cubicBezTo>
                      <a:pt x="593270" y="352942"/>
                      <a:pt x="588901" y="347013"/>
                      <a:pt x="589525" y="336403"/>
                    </a:cubicBezTo>
                    <a:cubicBezTo>
                      <a:pt x="590461" y="317991"/>
                      <a:pt x="589837" y="299579"/>
                      <a:pt x="589837" y="280856"/>
                    </a:cubicBezTo>
                    <a:cubicBezTo>
                      <a:pt x="593270" y="265252"/>
                      <a:pt x="587652" y="249337"/>
                      <a:pt x="592646" y="234046"/>
                    </a:cubicBezTo>
                    <a:cubicBezTo>
                      <a:pt x="631341" y="255890"/>
                      <a:pt x="674406" y="260571"/>
                      <a:pt x="717782" y="262443"/>
                    </a:cubicBezTo>
                    <a:cubicBezTo>
                      <a:pt x="744307" y="263380"/>
                      <a:pt x="771145" y="263692"/>
                      <a:pt x="797670" y="262443"/>
                    </a:cubicBezTo>
                    <a:cubicBezTo>
                      <a:pt x="829189" y="260884"/>
                      <a:pt x="860707" y="256203"/>
                      <a:pt x="890665" y="245904"/>
                    </a:cubicBezTo>
                    <a:cubicBezTo>
                      <a:pt x="899715" y="242784"/>
                      <a:pt x="908452" y="238103"/>
                      <a:pt x="917190" y="228429"/>
                    </a:cubicBezTo>
                    <a:close/>
                    <a:moveTo>
                      <a:pt x="2032187" y="138243"/>
                    </a:moveTo>
                    <a:cubicBezTo>
                      <a:pt x="2032499" y="147293"/>
                      <a:pt x="2032811" y="155718"/>
                      <a:pt x="2032811" y="164456"/>
                    </a:cubicBezTo>
                    <a:cubicBezTo>
                      <a:pt x="2032811" y="188797"/>
                      <a:pt x="2031875" y="213450"/>
                      <a:pt x="2032811" y="237791"/>
                    </a:cubicBezTo>
                    <a:cubicBezTo>
                      <a:pt x="2033123" y="249649"/>
                      <a:pt x="2028442" y="256827"/>
                      <a:pt x="2019080" y="263068"/>
                    </a:cubicBezTo>
                    <a:cubicBezTo>
                      <a:pt x="1991307" y="281480"/>
                      <a:pt x="1959477" y="288657"/>
                      <a:pt x="1927334" y="293338"/>
                    </a:cubicBezTo>
                    <a:cubicBezTo>
                      <a:pt x="1904554" y="296459"/>
                      <a:pt x="1881461" y="299580"/>
                      <a:pt x="1858368" y="298332"/>
                    </a:cubicBezTo>
                    <a:cubicBezTo>
                      <a:pt x="1818737" y="296147"/>
                      <a:pt x="1778793" y="293338"/>
                      <a:pt x="1741345" y="278359"/>
                    </a:cubicBezTo>
                    <a:cubicBezTo>
                      <a:pt x="1738849" y="277423"/>
                      <a:pt x="1736352" y="276799"/>
                      <a:pt x="1734168" y="275551"/>
                    </a:cubicBezTo>
                    <a:cubicBezTo>
                      <a:pt x="1716068" y="268061"/>
                      <a:pt x="1704522" y="257763"/>
                      <a:pt x="1706707" y="234358"/>
                    </a:cubicBezTo>
                    <a:cubicBezTo>
                      <a:pt x="1709515" y="204400"/>
                      <a:pt x="1707331" y="173818"/>
                      <a:pt x="1707331" y="140427"/>
                    </a:cubicBezTo>
                    <a:cubicBezTo>
                      <a:pt x="1729799" y="157279"/>
                      <a:pt x="1754140" y="162272"/>
                      <a:pt x="1778481" y="165704"/>
                    </a:cubicBezTo>
                    <a:cubicBezTo>
                      <a:pt x="1826538" y="172882"/>
                      <a:pt x="1874596" y="173818"/>
                      <a:pt x="1923278" y="169761"/>
                    </a:cubicBezTo>
                    <a:cubicBezTo>
                      <a:pt x="1946682" y="167889"/>
                      <a:pt x="1970087" y="164456"/>
                      <a:pt x="1992867" y="158527"/>
                    </a:cubicBezTo>
                    <a:cubicBezTo>
                      <a:pt x="2007534" y="154782"/>
                      <a:pt x="2021577" y="149789"/>
                      <a:pt x="2032187" y="138243"/>
                    </a:cubicBezTo>
                    <a:close/>
                    <a:moveTo>
                      <a:pt x="1312885" y="117335"/>
                    </a:moveTo>
                    <a:cubicBezTo>
                      <a:pt x="1316942" y="119831"/>
                      <a:pt x="1315069" y="123576"/>
                      <a:pt x="1315069" y="126697"/>
                    </a:cubicBezTo>
                    <a:cubicBezTo>
                      <a:pt x="1315381" y="156030"/>
                      <a:pt x="1314757" y="185364"/>
                      <a:pt x="1315381" y="214386"/>
                    </a:cubicBezTo>
                    <a:cubicBezTo>
                      <a:pt x="1315693" y="226245"/>
                      <a:pt x="1311012" y="233422"/>
                      <a:pt x="1301650" y="239975"/>
                    </a:cubicBezTo>
                    <a:cubicBezTo>
                      <a:pt x="1277622" y="256202"/>
                      <a:pt x="1250161" y="262443"/>
                      <a:pt x="1222387" y="268061"/>
                    </a:cubicBezTo>
                    <a:cubicBezTo>
                      <a:pt x="1186812" y="274926"/>
                      <a:pt x="1150613" y="274926"/>
                      <a:pt x="1114726" y="272742"/>
                    </a:cubicBezTo>
                    <a:cubicBezTo>
                      <a:pt x="1075406" y="270245"/>
                      <a:pt x="1036398" y="264316"/>
                      <a:pt x="1001447" y="243096"/>
                    </a:cubicBezTo>
                    <a:cubicBezTo>
                      <a:pt x="992709" y="237790"/>
                      <a:pt x="988965" y="231550"/>
                      <a:pt x="989589" y="220940"/>
                    </a:cubicBezTo>
                    <a:cubicBezTo>
                      <a:pt x="990213" y="200343"/>
                      <a:pt x="989589" y="179747"/>
                      <a:pt x="989589" y="159151"/>
                    </a:cubicBezTo>
                    <a:cubicBezTo>
                      <a:pt x="992085" y="145420"/>
                      <a:pt x="986780" y="131378"/>
                      <a:pt x="992709" y="118271"/>
                    </a:cubicBezTo>
                    <a:cubicBezTo>
                      <a:pt x="1015178" y="134810"/>
                      <a:pt x="1042015" y="139803"/>
                      <a:pt x="1068540" y="143548"/>
                    </a:cubicBezTo>
                    <a:cubicBezTo>
                      <a:pt x="1105988" y="149165"/>
                      <a:pt x="1143747" y="151037"/>
                      <a:pt x="1181507" y="148853"/>
                    </a:cubicBezTo>
                    <a:cubicBezTo>
                      <a:pt x="1220203" y="146669"/>
                      <a:pt x="1259210" y="143860"/>
                      <a:pt x="1295721" y="128569"/>
                    </a:cubicBezTo>
                    <a:cubicBezTo>
                      <a:pt x="1302275" y="125760"/>
                      <a:pt x="1307268" y="121703"/>
                      <a:pt x="1312885" y="117335"/>
                    </a:cubicBezTo>
                    <a:close/>
                    <a:moveTo>
                      <a:pt x="1714196" y="0"/>
                    </a:moveTo>
                    <a:cubicBezTo>
                      <a:pt x="1715132" y="9674"/>
                      <a:pt x="1715132" y="19972"/>
                      <a:pt x="1715444" y="29958"/>
                    </a:cubicBezTo>
                    <a:cubicBezTo>
                      <a:pt x="1715444" y="52426"/>
                      <a:pt x="1714196" y="74583"/>
                      <a:pt x="1715444" y="97051"/>
                    </a:cubicBezTo>
                    <a:cubicBezTo>
                      <a:pt x="1716068" y="110782"/>
                      <a:pt x="1710451" y="118896"/>
                      <a:pt x="1700153" y="125762"/>
                    </a:cubicBezTo>
                    <a:cubicBezTo>
                      <a:pt x="1674564" y="142613"/>
                      <a:pt x="1645230" y="149478"/>
                      <a:pt x="1615584" y="154159"/>
                    </a:cubicBezTo>
                    <a:cubicBezTo>
                      <a:pt x="1555668" y="163521"/>
                      <a:pt x="1496376" y="161649"/>
                      <a:pt x="1437709" y="144485"/>
                    </a:cubicBezTo>
                    <a:cubicBezTo>
                      <a:pt x="1435212" y="143861"/>
                      <a:pt x="1432716" y="143237"/>
                      <a:pt x="1430219" y="142301"/>
                    </a:cubicBezTo>
                    <a:cubicBezTo>
                      <a:pt x="1389651" y="127010"/>
                      <a:pt x="1389651" y="127010"/>
                      <a:pt x="1389651" y="83633"/>
                    </a:cubicBezTo>
                    <a:cubicBezTo>
                      <a:pt x="1389651" y="68030"/>
                      <a:pt x="1389339" y="52738"/>
                      <a:pt x="1389027" y="37136"/>
                    </a:cubicBezTo>
                    <a:cubicBezTo>
                      <a:pt x="1391211" y="26213"/>
                      <a:pt x="1387155" y="14667"/>
                      <a:pt x="1391524" y="4057"/>
                    </a:cubicBezTo>
                    <a:cubicBezTo>
                      <a:pt x="1431780" y="27774"/>
                      <a:pt x="1476405" y="31206"/>
                      <a:pt x="1521341" y="33079"/>
                    </a:cubicBezTo>
                    <a:cubicBezTo>
                      <a:pt x="1566278" y="34951"/>
                      <a:pt x="1611215" y="34639"/>
                      <a:pt x="1655216" y="25277"/>
                    </a:cubicBezTo>
                    <a:cubicBezTo>
                      <a:pt x="1676436" y="20908"/>
                      <a:pt x="1698281" y="17163"/>
                      <a:pt x="1714196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86" name="Group 1485">
              <a:extLst>
                <a:ext uri="{FF2B5EF4-FFF2-40B4-BE49-F238E27FC236}">
                  <a16:creationId xmlns:a16="http://schemas.microsoft.com/office/drawing/2014/main" id="{1DF71DA0-C97B-4F52-94ED-90E479B70C9B}"/>
                </a:ext>
              </a:extLst>
            </p:cNvPr>
            <p:cNvGrpSpPr/>
            <p:nvPr/>
          </p:nvGrpSpPr>
          <p:grpSpPr>
            <a:xfrm>
              <a:off x="4698655" y="2960945"/>
              <a:ext cx="2238107" cy="1335937"/>
              <a:chOff x="3959183" y="2671343"/>
              <a:chExt cx="2238107" cy="1335937"/>
            </a:xfrm>
          </p:grpSpPr>
          <p:sp>
            <p:nvSpPr>
              <p:cNvPr id="1490" name="Freeform: Shape 1489">
                <a:extLst>
                  <a:ext uri="{FF2B5EF4-FFF2-40B4-BE49-F238E27FC236}">
                    <a16:creationId xmlns:a16="http://schemas.microsoft.com/office/drawing/2014/main" id="{46FDCD4C-8207-4BBB-9F6A-A84AA4971687}"/>
                  </a:ext>
                </a:extLst>
              </p:cNvPr>
              <p:cNvSpPr/>
              <p:nvPr/>
            </p:nvSpPr>
            <p:spPr>
              <a:xfrm>
                <a:off x="3959807" y="2671343"/>
                <a:ext cx="2237483" cy="1332504"/>
              </a:xfrm>
              <a:custGeom>
                <a:avLst/>
                <a:gdLst>
                  <a:gd name="connsiteX0" fmla="*/ 4647204 w 4643235"/>
                  <a:gd name="connsiteY0" fmla="*/ 1328211 h 2765218"/>
                  <a:gd name="connsiteX1" fmla="*/ 4645909 w 4643235"/>
                  <a:gd name="connsiteY1" fmla="*/ 1299070 h 2765218"/>
                  <a:gd name="connsiteX2" fmla="*/ 4646556 w 4643235"/>
                  <a:gd name="connsiteY2" fmla="*/ 638526 h 2765218"/>
                  <a:gd name="connsiteX3" fmla="*/ 4624538 w 4643235"/>
                  <a:gd name="connsiteY3" fmla="*/ 605499 h 2765218"/>
                  <a:gd name="connsiteX4" fmla="*/ 4217203 w 4643235"/>
                  <a:gd name="connsiteY4" fmla="*/ 433887 h 2765218"/>
                  <a:gd name="connsiteX5" fmla="*/ 4215908 w 4643235"/>
                  <a:gd name="connsiteY5" fmla="*/ 380784 h 2765218"/>
                  <a:gd name="connsiteX6" fmla="*/ 4215908 w 4643235"/>
                  <a:gd name="connsiteY6" fmla="*/ 380784 h 2765218"/>
                  <a:gd name="connsiteX7" fmla="*/ 4215908 w 4643235"/>
                  <a:gd name="connsiteY7" fmla="*/ 380784 h 2765218"/>
                  <a:gd name="connsiteX8" fmla="*/ 4192594 w 4643235"/>
                  <a:gd name="connsiteY8" fmla="*/ 340633 h 2765218"/>
                  <a:gd name="connsiteX9" fmla="*/ 4148558 w 4643235"/>
                  <a:gd name="connsiteY9" fmla="*/ 321853 h 2765218"/>
                  <a:gd name="connsiteX10" fmla="*/ 3925139 w 4643235"/>
                  <a:gd name="connsiteY10" fmla="*/ 290121 h 2765218"/>
                  <a:gd name="connsiteX11" fmla="*/ 3832533 w 4643235"/>
                  <a:gd name="connsiteY11" fmla="*/ 271341 h 2765218"/>
                  <a:gd name="connsiteX12" fmla="*/ 3558602 w 4643235"/>
                  <a:gd name="connsiteY12" fmla="*/ 154775 h 2765218"/>
                  <a:gd name="connsiteX13" fmla="*/ 3557306 w 4643235"/>
                  <a:gd name="connsiteY13" fmla="*/ 91958 h 2765218"/>
                  <a:gd name="connsiteX14" fmla="*/ 3531403 w 4643235"/>
                  <a:gd name="connsiteY14" fmla="*/ 50512 h 2765218"/>
                  <a:gd name="connsiteX15" fmla="*/ 3445920 w 4643235"/>
                  <a:gd name="connsiteY15" fmla="*/ 21371 h 2765218"/>
                  <a:gd name="connsiteX16" fmla="*/ 3301507 w 4643235"/>
                  <a:gd name="connsiteY16" fmla="*/ 0 h 2765218"/>
                  <a:gd name="connsiteX17" fmla="*/ 3140905 w 4643235"/>
                  <a:gd name="connsiteY17" fmla="*/ 0 h 2765218"/>
                  <a:gd name="connsiteX18" fmla="*/ 3109820 w 4643235"/>
                  <a:gd name="connsiteY18" fmla="*/ 4533 h 2765218"/>
                  <a:gd name="connsiteX19" fmla="*/ 2916190 w 4643235"/>
                  <a:gd name="connsiteY19" fmla="*/ 47274 h 2765218"/>
                  <a:gd name="connsiteX20" fmla="*/ 2887696 w 4643235"/>
                  <a:gd name="connsiteY20" fmla="*/ 100377 h 2765218"/>
                  <a:gd name="connsiteX21" fmla="*/ 2887696 w 4643235"/>
                  <a:gd name="connsiteY21" fmla="*/ 100377 h 2765218"/>
                  <a:gd name="connsiteX22" fmla="*/ 2887696 w 4643235"/>
                  <a:gd name="connsiteY22" fmla="*/ 100377 h 2765218"/>
                  <a:gd name="connsiteX23" fmla="*/ 2882515 w 4643235"/>
                  <a:gd name="connsiteY23" fmla="*/ 169022 h 2765218"/>
                  <a:gd name="connsiteX24" fmla="*/ 2620240 w 4643235"/>
                  <a:gd name="connsiteY24" fmla="*/ 248028 h 2765218"/>
                  <a:gd name="connsiteX25" fmla="*/ 2578795 w 4643235"/>
                  <a:gd name="connsiteY25" fmla="*/ 251913 h 2765218"/>
                  <a:gd name="connsiteX26" fmla="*/ 2209019 w 4643235"/>
                  <a:gd name="connsiteY26" fmla="*/ 251913 h 2765218"/>
                  <a:gd name="connsiteX27" fmla="*/ 2084034 w 4643235"/>
                  <a:gd name="connsiteY27" fmla="*/ 287531 h 2765218"/>
                  <a:gd name="connsiteX28" fmla="*/ 2059426 w 4643235"/>
                  <a:gd name="connsiteY28" fmla="*/ 337395 h 2765218"/>
                  <a:gd name="connsiteX29" fmla="*/ 2052950 w 4643235"/>
                  <a:gd name="connsiteY29" fmla="*/ 422230 h 2765218"/>
                  <a:gd name="connsiteX30" fmla="*/ 1830826 w 4643235"/>
                  <a:gd name="connsiteY30" fmla="*/ 488932 h 2765218"/>
                  <a:gd name="connsiteX31" fmla="*/ 1763476 w 4643235"/>
                  <a:gd name="connsiteY31" fmla="*/ 493465 h 2765218"/>
                  <a:gd name="connsiteX32" fmla="*/ 1431261 w 4643235"/>
                  <a:gd name="connsiteY32" fmla="*/ 483104 h 2765218"/>
                  <a:gd name="connsiteX33" fmla="*/ 1260945 w 4643235"/>
                  <a:gd name="connsiteY33" fmla="*/ 522607 h 2765218"/>
                  <a:gd name="connsiteX34" fmla="*/ 1229213 w 4643235"/>
                  <a:gd name="connsiteY34" fmla="*/ 578300 h 2765218"/>
                  <a:gd name="connsiteX35" fmla="*/ 1223384 w 4643235"/>
                  <a:gd name="connsiteY35" fmla="*/ 675439 h 2765218"/>
                  <a:gd name="connsiteX36" fmla="*/ 1014212 w 4643235"/>
                  <a:gd name="connsiteY36" fmla="*/ 738255 h 2765218"/>
                  <a:gd name="connsiteX37" fmla="*/ 983128 w 4643235"/>
                  <a:gd name="connsiteY37" fmla="*/ 742788 h 2765218"/>
                  <a:gd name="connsiteX38" fmla="*/ 548593 w 4643235"/>
                  <a:gd name="connsiteY38" fmla="*/ 729189 h 2765218"/>
                  <a:gd name="connsiteX39" fmla="*/ 421665 w 4643235"/>
                  <a:gd name="connsiteY39" fmla="*/ 766749 h 2765218"/>
                  <a:gd name="connsiteX40" fmla="*/ 402885 w 4643235"/>
                  <a:gd name="connsiteY40" fmla="*/ 814023 h 2765218"/>
                  <a:gd name="connsiteX41" fmla="*/ 397704 w 4643235"/>
                  <a:gd name="connsiteY41" fmla="*/ 837984 h 2765218"/>
                  <a:gd name="connsiteX42" fmla="*/ 397057 w 4643235"/>
                  <a:gd name="connsiteY42" fmla="*/ 925409 h 2765218"/>
                  <a:gd name="connsiteX43" fmla="*/ 397057 w 4643235"/>
                  <a:gd name="connsiteY43" fmla="*/ 925409 h 2765218"/>
                  <a:gd name="connsiteX44" fmla="*/ 397057 w 4643235"/>
                  <a:gd name="connsiteY44" fmla="*/ 925409 h 2765218"/>
                  <a:gd name="connsiteX45" fmla="*/ 82974 w 4643235"/>
                  <a:gd name="connsiteY45" fmla="*/ 1021253 h 2765218"/>
                  <a:gd name="connsiteX46" fmla="*/ 14330 w 4643235"/>
                  <a:gd name="connsiteY46" fmla="*/ 1038090 h 2765218"/>
                  <a:gd name="connsiteX47" fmla="*/ 2673 w 4643235"/>
                  <a:gd name="connsiteY47" fmla="*/ 1058166 h 2765218"/>
                  <a:gd name="connsiteX48" fmla="*/ 1378 w 4643235"/>
                  <a:gd name="connsiteY48" fmla="*/ 2195985 h 2765218"/>
                  <a:gd name="connsiteX49" fmla="*/ 31167 w 4643235"/>
                  <a:gd name="connsiteY49" fmla="*/ 2240021 h 2765218"/>
                  <a:gd name="connsiteX50" fmla="*/ 973414 w 4643235"/>
                  <a:gd name="connsiteY50" fmla="*/ 2620158 h 2765218"/>
                  <a:gd name="connsiteX51" fmla="*/ 1325056 w 4643235"/>
                  <a:gd name="connsiteY51" fmla="*/ 2760685 h 2765218"/>
                  <a:gd name="connsiteX52" fmla="*/ 1325056 w 4643235"/>
                  <a:gd name="connsiteY52" fmla="*/ 2760685 h 2765218"/>
                  <a:gd name="connsiteX53" fmla="*/ 1325056 w 4643235"/>
                  <a:gd name="connsiteY53" fmla="*/ 2760685 h 2765218"/>
                  <a:gd name="connsiteX54" fmla="*/ 1358731 w 4643235"/>
                  <a:gd name="connsiteY54" fmla="*/ 2767161 h 2765218"/>
                  <a:gd name="connsiteX55" fmla="*/ 1839244 w 4643235"/>
                  <a:gd name="connsiteY55" fmla="*/ 2615624 h 2765218"/>
                  <a:gd name="connsiteX56" fmla="*/ 1872919 w 4643235"/>
                  <a:gd name="connsiteY56" fmla="*/ 2611739 h 2765218"/>
                  <a:gd name="connsiteX57" fmla="*/ 2403945 w 4643235"/>
                  <a:gd name="connsiteY57" fmla="*/ 2442070 h 2765218"/>
                  <a:gd name="connsiteX58" fmla="*/ 2434382 w 4643235"/>
                  <a:gd name="connsiteY58" fmla="*/ 2427175 h 2765218"/>
                  <a:gd name="connsiteX59" fmla="*/ 2921371 w 4643235"/>
                  <a:gd name="connsiteY59" fmla="*/ 2272401 h 2765218"/>
                  <a:gd name="connsiteX60" fmla="*/ 2942741 w 4643235"/>
                  <a:gd name="connsiteY60" fmla="*/ 2265925 h 2765218"/>
                  <a:gd name="connsiteX61" fmla="*/ 2956988 w 4643235"/>
                  <a:gd name="connsiteY61" fmla="*/ 2259449 h 2765218"/>
                  <a:gd name="connsiteX62" fmla="*/ 3522336 w 4643235"/>
                  <a:gd name="connsiteY62" fmla="*/ 2080066 h 2765218"/>
                  <a:gd name="connsiteX63" fmla="*/ 4617415 w 4643235"/>
                  <a:gd name="connsiteY63" fmla="*/ 1733604 h 2765218"/>
                  <a:gd name="connsiteX64" fmla="*/ 4648499 w 4643235"/>
                  <a:gd name="connsiteY64" fmla="*/ 1692158 h 2765218"/>
                  <a:gd name="connsiteX65" fmla="*/ 4647204 w 4643235"/>
                  <a:gd name="connsiteY65" fmla="*/ 1328211 h 2765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4643235" h="2765218">
                    <a:moveTo>
                      <a:pt x="4647204" y="1328211"/>
                    </a:moveTo>
                    <a:cubicBezTo>
                      <a:pt x="4646556" y="1318498"/>
                      <a:pt x="4645909" y="1308784"/>
                      <a:pt x="4645909" y="1299070"/>
                    </a:cubicBezTo>
                    <a:cubicBezTo>
                      <a:pt x="4645909" y="1078888"/>
                      <a:pt x="4645261" y="858707"/>
                      <a:pt x="4646556" y="638526"/>
                    </a:cubicBezTo>
                    <a:cubicBezTo>
                      <a:pt x="4646556" y="620393"/>
                      <a:pt x="4640728" y="612622"/>
                      <a:pt x="4624538" y="605499"/>
                    </a:cubicBezTo>
                    <a:cubicBezTo>
                      <a:pt x="4488544" y="548511"/>
                      <a:pt x="4352549" y="490875"/>
                      <a:pt x="4217203" y="433887"/>
                    </a:cubicBezTo>
                    <a:cubicBezTo>
                      <a:pt x="4216555" y="416402"/>
                      <a:pt x="4216555" y="398269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20441" y="360061"/>
                      <a:pt x="4207489" y="349052"/>
                      <a:pt x="4192594" y="340633"/>
                    </a:cubicBezTo>
                    <a:cubicBezTo>
                      <a:pt x="4178995" y="332862"/>
                      <a:pt x="4164100" y="326386"/>
                      <a:pt x="4148558" y="321853"/>
                    </a:cubicBezTo>
                    <a:cubicBezTo>
                      <a:pt x="4076027" y="299188"/>
                      <a:pt x="4000907" y="291416"/>
                      <a:pt x="3925139" y="290121"/>
                    </a:cubicBezTo>
                    <a:cubicBezTo>
                      <a:pt x="3892759" y="289474"/>
                      <a:pt x="3862322" y="284293"/>
                      <a:pt x="3832533" y="271341"/>
                    </a:cubicBezTo>
                    <a:cubicBezTo>
                      <a:pt x="3741870" y="231190"/>
                      <a:pt x="3649912" y="193630"/>
                      <a:pt x="3558602" y="154775"/>
                    </a:cubicBezTo>
                    <a:cubicBezTo>
                      <a:pt x="3557954" y="134052"/>
                      <a:pt x="3557306" y="112681"/>
                      <a:pt x="3557306" y="91958"/>
                    </a:cubicBezTo>
                    <a:cubicBezTo>
                      <a:pt x="3562487" y="69292"/>
                      <a:pt x="3546945" y="58931"/>
                      <a:pt x="3531403" y="50512"/>
                    </a:cubicBezTo>
                    <a:cubicBezTo>
                      <a:pt x="3504852" y="36265"/>
                      <a:pt x="3475062" y="28494"/>
                      <a:pt x="3445920" y="21371"/>
                    </a:cubicBezTo>
                    <a:cubicBezTo>
                      <a:pt x="3397999" y="9714"/>
                      <a:pt x="3349429" y="9066"/>
                      <a:pt x="3301507" y="0"/>
                    </a:cubicBezTo>
                    <a:cubicBezTo>
                      <a:pt x="3247757" y="0"/>
                      <a:pt x="3194655" y="0"/>
                      <a:pt x="3140905" y="0"/>
                    </a:cubicBezTo>
                    <a:cubicBezTo>
                      <a:pt x="3131191" y="7124"/>
                      <a:pt x="3120182" y="3886"/>
                      <a:pt x="3109820" y="4533"/>
                    </a:cubicBezTo>
                    <a:cubicBezTo>
                      <a:pt x="3043766" y="11657"/>
                      <a:pt x="2977711" y="18780"/>
                      <a:pt x="2916190" y="47274"/>
                    </a:cubicBezTo>
                    <a:cubicBezTo>
                      <a:pt x="2893524" y="57636"/>
                      <a:pt x="2876687" y="71235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78630" y="123042"/>
                      <a:pt x="2887048" y="146356"/>
                      <a:pt x="2882515" y="169022"/>
                    </a:cubicBezTo>
                    <a:cubicBezTo>
                      <a:pt x="2795090" y="195573"/>
                      <a:pt x="2707665" y="221476"/>
                      <a:pt x="2620240" y="248028"/>
                    </a:cubicBezTo>
                    <a:cubicBezTo>
                      <a:pt x="2606641" y="252561"/>
                      <a:pt x="2593042" y="253856"/>
                      <a:pt x="2578795" y="251913"/>
                    </a:cubicBezTo>
                    <a:cubicBezTo>
                      <a:pt x="2455752" y="234428"/>
                      <a:pt x="2332062" y="233781"/>
                      <a:pt x="2209019" y="251913"/>
                    </a:cubicBezTo>
                    <a:cubicBezTo>
                      <a:pt x="2165631" y="258389"/>
                      <a:pt x="2123537" y="267456"/>
                      <a:pt x="2084034" y="287531"/>
                    </a:cubicBezTo>
                    <a:cubicBezTo>
                      <a:pt x="2063959" y="297892"/>
                      <a:pt x="2047769" y="311492"/>
                      <a:pt x="2059426" y="337395"/>
                    </a:cubicBezTo>
                    <a:cubicBezTo>
                      <a:pt x="2047121" y="364594"/>
                      <a:pt x="2058131" y="394384"/>
                      <a:pt x="2052950" y="422230"/>
                    </a:cubicBezTo>
                    <a:cubicBezTo>
                      <a:pt x="1979124" y="444248"/>
                      <a:pt x="1904651" y="465619"/>
                      <a:pt x="1830826" y="488932"/>
                    </a:cubicBezTo>
                    <a:cubicBezTo>
                      <a:pt x="1808160" y="496056"/>
                      <a:pt x="1786789" y="497998"/>
                      <a:pt x="1763476" y="493465"/>
                    </a:cubicBezTo>
                    <a:cubicBezTo>
                      <a:pt x="1653385" y="473390"/>
                      <a:pt x="1542000" y="472095"/>
                      <a:pt x="1431261" y="483104"/>
                    </a:cubicBezTo>
                    <a:cubicBezTo>
                      <a:pt x="1372978" y="488932"/>
                      <a:pt x="1314695" y="497351"/>
                      <a:pt x="1260945" y="522607"/>
                    </a:cubicBezTo>
                    <a:cubicBezTo>
                      <a:pt x="1236336" y="533616"/>
                      <a:pt x="1220794" y="549158"/>
                      <a:pt x="1229213" y="578300"/>
                    </a:cubicBezTo>
                    <a:cubicBezTo>
                      <a:pt x="1218851" y="610032"/>
                      <a:pt x="1230508" y="643059"/>
                      <a:pt x="1223384" y="675439"/>
                    </a:cubicBezTo>
                    <a:cubicBezTo>
                      <a:pt x="1154092" y="696162"/>
                      <a:pt x="1084152" y="717532"/>
                      <a:pt x="1014212" y="738255"/>
                    </a:cubicBezTo>
                    <a:cubicBezTo>
                      <a:pt x="1004498" y="740845"/>
                      <a:pt x="995432" y="746026"/>
                      <a:pt x="983128" y="742788"/>
                    </a:cubicBezTo>
                    <a:cubicBezTo>
                      <a:pt x="839362" y="708466"/>
                      <a:pt x="693654" y="709761"/>
                      <a:pt x="548593" y="729189"/>
                    </a:cubicBezTo>
                    <a:cubicBezTo>
                      <a:pt x="504557" y="735017"/>
                      <a:pt x="461168" y="744731"/>
                      <a:pt x="421665" y="766749"/>
                    </a:cubicBezTo>
                    <a:cubicBezTo>
                      <a:pt x="402885" y="777111"/>
                      <a:pt x="389933" y="790710"/>
                      <a:pt x="402885" y="814023"/>
                    </a:cubicBezTo>
                    <a:cubicBezTo>
                      <a:pt x="393171" y="820499"/>
                      <a:pt x="397704" y="830213"/>
                      <a:pt x="397704" y="837984"/>
                    </a:cubicBezTo>
                    <a:cubicBezTo>
                      <a:pt x="397057" y="867126"/>
                      <a:pt x="397057" y="896267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292147" y="957789"/>
                      <a:pt x="187884" y="990168"/>
                      <a:pt x="82974" y="1021253"/>
                    </a:cubicBezTo>
                    <a:cubicBezTo>
                      <a:pt x="60309" y="1027729"/>
                      <a:pt x="38938" y="1040033"/>
                      <a:pt x="14330" y="1038090"/>
                    </a:cubicBezTo>
                    <a:cubicBezTo>
                      <a:pt x="-8336" y="1033557"/>
                      <a:pt x="2673" y="1052337"/>
                      <a:pt x="2673" y="1058166"/>
                    </a:cubicBezTo>
                    <a:cubicBezTo>
                      <a:pt x="2025" y="1437654"/>
                      <a:pt x="2025" y="1816496"/>
                      <a:pt x="1378" y="2195985"/>
                    </a:cubicBezTo>
                    <a:cubicBezTo>
                      <a:pt x="1378" y="2220593"/>
                      <a:pt x="9149" y="2230955"/>
                      <a:pt x="31167" y="2240021"/>
                    </a:cubicBezTo>
                    <a:cubicBezTo>
                      <a:pt x="345249" y="2366301"/>
                      <a:pt x="659332" y="2493230"/>
                      <a:pt x="973414" y="2620158"/>
                    </a:cubicBezTo>
                    <a:cubicBezTo>
                      <a:pt x="1090628" y="2667432"/>
                      <a:pt x="1207842" y="2714058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33475" y="2776875"/>
                      <a:pt x="1345779" y="2771047"/>
                      <a:pt x="1358731" y="2767161"/>
                    </a:cubicBezTo>
                    <a:cubicBezTo>
                      <a:pt x="1518686" y="2716649"/>
                      <a:pt x="1679289" y="2666137"/>
                      <a:pt x="1839244" y="2615624"/>
                    </a:cubicBezTo>
                    <a:cubicBezTo>
                      <a:pt x="1850901" y="2620158"/>
                      <a:pt x="1861910" y="2615624"/>
                      <a:pt x="1872919" y="2611739"/>
                    </a:cubicBezTo>
                    <a:cubicBezTo>
                      <a:pt x="2049064" y="2553456"/>
                      <a:pt x="2227152" y="2500353"/>
                      <a:pt x="2403945" y="2442070"/>
                    </a:cubicBezTo>
                    <a:cubicBezTo>
                      <a:pt x="2414954" y="2438184"/>
                      <a:pt x="2426610" y="2436889"/>
                      <a:pt x="2434382" y="2427175"/>
                    </a:cubicBezTo>
                    <a:cubicBezTo>
                      <a:pt x="2595632" y="2372777"/>
                      <a:pt x="2758178" y="2321618"/>
                      <a:pt x="2921371" y="2272401"/>
                    </a:cubicBezTo>
                    <a:cubicBezTo>
                      <a:pt x="2930437" y="2275639"/>
                      <a:pt x="2936913" y="2272401"/>
                      <a:pt x="2942741" y="2265925"/>
                    </a:cubicBezTo>
                    <a:cubicBezTo>
                      <a:pt x="2947274" y="2263982"/>
                      <a:pt x="2952455" y="2261392"/>
                      <a:pt x="2956988" y="2259449"/>
                    </a:cubicBezTo>
                    <a:cubicBezTo>
                      <a:pt x="3145438" y="2199870"/>
                      <a:pt x="3333887" y="2139644"/>
                      <a:pt x="3522336" y="2080066"/>
                    </a:cubicBezTo>
                    <a:cubicBezTo>
                      <a:pt x="3886931" y="1964147"/>
                      <a:pt x="4252173" y="1848228"/>
                      <a:pt x="4617415" y="1733604"/>
                    </a:cubicBezTo>
                    <a:cubicBezTo>
                      <a:pt x="4640728" y="1726481"/>
                      <a:pt x="4648499" y="1716767"/>
                      <a:pt x="4648499" y="1692158"/>
                    </a:cubicBezTo>
                    <a:cubicBezTo>
                      <a:pt x="4645909" y="1571058"/>
                      <a:pt x="4647204" y="1449959"/>
                      <a:pt x="4647204" y="132821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1" name="Freeform: Shape 1490">
                <a:extLst>
                  <a:ext uri="{FF2B5EF4-FFF2-40B4-BE49-F238E27FC236}">
                    <a16:creationId xmlns:a16="http://schemas.microsoft.com/office/drawing/2014/main" id="{892A6D26-DA05-48BB-8E84-F76700A392A6}"/>
                  </a:ext>
                </a:extLst>
              </p:cNvPr>
              <p:cNvSpPr/>
              <p:nvPr/>
            </p:nvSpPr>
            <p:spPr>
              <a:xfrm>
                <a:off x="3959183" y="2721272"/>
                <a:ext cx="2032825" cy="1286008"/>
              </a:xfrm>
              <a:custGeom>
                <a:avLst/>
                <a:gdLst>
                  <a:gd name="connsiteX0" fmla="*/ 847600 w 2032825"/>
                  <a:gd name="connsiteY0" fmla="*/ 490873 h 1286008"/>
                  <a:gd name="connsiteX1" fmla="*/ 847600 w 2032825"/>
                  <a:gd name="connsiteY1" fmla="*/ 549229 h 1286008"/>
                  <a:gd name="connsiteX2" fmla="*/ 847912 w 2032825"/>
                  <a:gd name="connsiteY2" fmla="*/ 578875 h 1286008"/>
                  <a:gd name="connsiteX3" fmla="*/ 817642 w 2032825"/>
                  <a:gd name="connsiteY3" fmla="*/ 624436 h 1286008"/>
                  <a:gd name="connsiteX4" fmla="*/ 711853 w 2032825"/>
                  <a:gd name="connsiteY4" fmla="*/ 648152 h 1286008"/>
                  <a:gd name="connsiteX5" fmla="*/ 588276 w 2032825"/>
                  <a:gd name="connsiteY5" fmla="*/ 639727 h 1286008"/>
                  <a:gd name="connsiteX6" fmla="*/ 529920 w 2032825"/>
                  <a:gd name="connsiteY6" fmla="*/ 616634 h 1286008"/>
                  <a:gd name="connsiteX7" fmla="*/ 522431 w 2032825"/>
                  <a:gd name="connsiteY7" fmla="*/ 602904 h 1286008"/>
                  <a:gd name="connsiteX8" fmla="*/ 522431 w 2032825"/>
                  <a:gd name="connsiteY8" fmla="*/ 493994 h 1286008"/>
                  <a:gd name="connsiteX9" fmla="*/ 847600 w 2032825"/>
                  <a:gd name="connsiteY9" fmla="*/ 490873 h 1286008"/>
                  <a:gd name="connsiteX10" fmla="*/ 6906 w 2032825"/>
                  <a:gd name="connsiteY10" fmla="*/ 455922 h 1286008"/>
                  <a:gd name="connsiteX11" fmla="*/ 10962 w 2032825"/>
                  <a:gd name="connsiteY11" fmla="*/ 463724 h 1286008"/>
                  <a:gd name="connsiteX12" fmla="*/ 157319 w 2032825"/>
                  <a:gd name="connsiteY12" fmla="*/ 523639 h 1286008"/>
                  <a:gd name="connsiteX13" fmla="*/ 497779 w 2032825"/>
                  <a:gd name="connsiteY13" fmla="*/ 663444 h 1286008"/>
                  <a:gd name="connsiteX14" fmla="*/ 628845 w 2032825"/>
                  <a:gd name="connsiteY14" fmla="*/ 716806 h 1286008"/>
                  <a:gd name="connsiteX15" fmla="*/ 641640 w 2032825"/>
                  <a:gd name="connsiteY15" fmla="*/ 734281 h 1286008"/>
                  <a:gd name="connsiteX16" fmla="*/ 641328 w 2032825"/>
                  <a:gd name="connsiteY16" fmla="*/ 1272589 h 1286008"/>
                  <a:gd name="connsiteX17" fmla="*/ 638519 w 2032825"/>
                  <a:gd name="connsiteY17" fmla="*/ 1286008 h 1286008"/>
                  <a:gd name="connsiteX18" fmla="*/ 469070 w 2032825"/>
                  <a:gd name="connsiteY18" fmla="*/ 1218290 h 1286008"/>
                  <a:gd name="connsiteX19" fmla="*/ 15019 w 2032825"/>
                  <a:gd name="connsiteY19" fmla="*/ 1035110 h 1286008"/>
                  <a:gd name="connsiteX20" fmla="*/ 664 w 2032825"/>
                  <a:gd name="connsiteY20" fmla="*/ 1013889 h 1286008"/>
                  <a:gd name="connsiteX21" fmla="*/ 1288 w 2032825"/>
                  <a:gd name="connsiteY21" fmla="*/ 465284 h 1286008"/>
                  <a:gd name="connsiteX22" fmla="*/ 6906 w 2032825"/>
                  <a:gd name="connsiteY22" fmla="*/ 455922 h 1286008"/>
                  <a:gd name="connsiteX23" fmla="*/ 1253281 w 2032825"/>
                  <a:gd name="connsiteY23" fmla="*/ 374786 h 1286008"/>
                  <a:gd name="connsiteX24" fmla="*/ 1253281 w 2032825"/>
                  <a:gd name="connsiteY24" fmla="*/ 481511 h 1286008"/>
                  <a:gd name="connsiteX25" fmla="*/ 1242983 w 2032825"/>
                  <a:gd name="connsiteY25" fmla="*/ 495242 h 1286008"/>
                  <a:gd name="connsiteX26" fmla="*/ 1157790 w 2032825"/>
                  <a:gd name="connsiteY26" fmla="*/ 525512 h 1286008"/>
                  <a:gd name="connsiteX27" fmla="*/ 990837 w 2032825"/>
                  <a:gd name="connsiteY27" fmla="*/ 520519 h 1286008"/>
                  <a:gd name="connsiteX28" fmla="*/ 934354 w 2032825"/>
                  <a:gd name="connsiteY28" fmla="*/ 496490 h 1286008"/>
                  <a:gd name="connsiteX29" fmla="*/ 927800 w 2032825"/>
                  <a:gd name="connsiteY29" fmla="*/ 483696 h 1286008"/>
                  <a:gd name="connsiteX30" fmla="*/ 927800 w 2032825"/>
                  <a:gd name="connsiteY30" fmla="*/ 385708 h 1286008"/>
                  <a:gd name="connsiteX31" fmla="*/ 935602 w 2032825"/>
                  <a:gd name="connsiteY31" fmla="*/ 378531 h 1286008"/>
                  <a:gd name="connsiteX32" fmla="*/ 1014866 w 2032825"/>
                  <a:gd name="connsiteY32" fmla="*/ 401623 h 1286008"/>
                  <a:gd name="connsiteX33" fmla="*/ 1094129 w 2032825"/>
                  <a:gd name="connsiteY33" fmla="*/ 406616 h 1286008"/>
                  <a:gd name="connsiteX34" fmla="*/ 1230500 w 2032825"/>
                  <a:gd name="connsiteY34" fmla="*/ 386956 h 1286008"/>
                  <a:gd name="connsiteX35" fmla="*/ 1253281 w 2032825"/>
                  <a:gd name="connsiteY35" fmla="*/ 374786 h 1286008"/>
                  <a:gd name="connsiteX36" fmla="*/ 517439 w 2032825"/>
                  <a:gd name="connsiteY36" fmla="*/ 344828 h 1286008"/>
                  <a:gd name="connsiteX37" fmla="*/ 517439 w 2032825"/>
                  <a:gd name="connsiteY37" fmla="*/ 420035 h 1286008"/>
                  <a:gd name="connsiteX38" fmla="*/ 517439 w 2032825"/>
                  <a:gd name="connsiteY38" fmla="*/ 434077 h 1286008"/>
                  <a:gd name="connsiteX39" fmla="*/ 489041 w 2032825"/>
                  <a:gd name="connsiteY39" fmla="*/ 477767 h 1286008"/>
                  <a:gd name="connsiteX40" fmla="*/ 377011 w 2032825"/>
                  <a:gd name="connsiteY40" fmla="*/ 502420 h 1286008"/>
                  <a:gd name="connsiteX41" fmla="*/ 242201 w 2032825"/>
                  <a:gd name="connsiteY41" fmla="*/ 489937 h 1286008"/>
                  <a:gd name="connsiteX42" fmla="*/ 234711 w 2032825"/>
                  <a:gd name="connsiteY42" fmla="*/ 487753 h 1286008"/>
                  <a:gd name="connsiteX43" fmla="*/ 191646 w 2032825"/>
                  <a:gd name="connsiteY43" fmla="*/ 425964 h 1286008"/>
                  <a:gd name="connsiteX44" fmla="*/ 191334 w 2032825"/>
                  <a:gd name="connsiteY44" fmla="*/ 401623 h 1286008"/>
                  <a:gd name="connsiteX45" fmla="*/ 191646 w 2032825"/>
                  <a:gd name="connsiteY45" fmla="*/ 359495 h 1286008"/>
                  <a:gd name="connsiteX46" fmla="*/ 194455 w 2032825"/>
                  <a:gd name="connsiteY46" fmla="*/ 347636 h 1286008"/>
                  <a:gd name="connsiteX47" fmla="*/ 271222 w 2032825"/>
                  <a:gd name="connsiteY47" fmla="*/ 373226 h 1286008"/>
                  <a:gd name="connsiteX48" fmla="*/ 378884 w 2032825"/>
                  <a:gd name="connsiteY48" fmla="*/ 378531 h 1286008"/>
                  <a:gd name="connsiteX49" fmla="*/ 482488 w 2032825"/>
                  <a:gd name="connsiteY49" fmla="*/ 363240 h 1286008"/>
                  <a:gd name="connsiteX50" fmla="*/ 517439 w 2032825"/>
                  <a:gd name="connsiteY50" fmla="*/ 344828 h 1286008"/>
                  <a:gd name="connsiteX51" fmla="*/ 1650536 w 2032825"/>
                  <a:gd name="connsiteY51" fmla="*/ 252458 h 1286008"/>
                  <a:gd name="connsiteX52" fmla="*/ 1650536 w 2032825"/>
                  <a:gd name="connsiteY52" fmla="*/ 356999 h 1286008"/>
                  <a:gd name="connsiteX53" fmla="*/ 1634932 w 2032825"/>
                  <a:gd name="connsiteY53" fmla="*/ 378844 h 1286008"/>
                  <a:gd name="connsiteX54" fmla="*/ 1554421 w 2032825"/>
                  <a:gd name="connsiteY54" fmla="*/ 406929 h 1286008"/>
                  <a:gd name="connsiteX55" fmla="*/ 1458305 w 2032825"/>
                  <a:gd name="connsiteY55" fmla="*/ 412234 h 1286008"/>
                  <a:gd name="connsiteX56" fmla="*/ 1342842 w 2032825"/>
                  <a:gd name="connsiteY56" fmla="*/ 386333 h 1286008"/>
                  <a:gd name="connsiteX57" fmla="*/ 1324743 w 2032825"/>
                  <a:gd name="connsiteY57" fmla="*/ 357624 h 1286008"/>
                  <a:gd name="connsiteX58" fmla="*/ 1325055 w 2032825"/>
                  <a:gd name="connsiteY58" fmla="*/ 267437 h 1286008"/>
                  <a:gd name="connsiteX59" fmla="*/ 1334729 w 2032825"/>
                  <a:gd name="connsiteY59" fmla="*/ 261820 h 1286008"/>
                  <a:gd name="connsiteX60" fmla="*/ 1408375 w 2032825"/>
                  <a:gd name="connsiteY60" fmla="*/ 282728 h 1286008"/>
                  <a:gd name="connsiteX61" fmla="*/ 1505739 w 2032825"/>
                  <a:gd name="connsiteY61" fmla="*/ 288033 h 1286008"/>
                  <a:gd name="connsiteX62" fmla="*/ 1628067 w 2032825"/>
                  <a:gd name="connsiteY62" fmla="*/ 268061 h 1286008"/>
                  <a:gd name="connsiteX63" fmla="*/ 1650536 w 2032825"/>
                  <a:gd name="connsiteY63" fmla="*/ 252458 h 1286008"/>
                  <a:gd name="connsiteX64" fmla="*/ 917190 w 2032825"/>
                  <a:gd name="connsiteY64" fmla="*/ 228429 h 1286008"/>
                  <a:gd name="connsiteX65" fmla="*/ 916566 w 2032825"/>
                  <a:gd name="connsiteY65" fmla="*/ 337651 h 1286008"/>
                  <a:gd name="connsiteX66" fmla="*/ 889417 w 2032825"/>
                  <a:gd name="connsiteY66" fmla="*/ 362616 h 1286008"/>
                  <a:gd name="connsiteX67" fmla="*/ 787997 w 2032825"/>
                  <a:gd name="connsiteY67" fmla="*/ 387269 h 1286008"/>
                  <a:gd name="connsiteX68" fmla="*/ 702180 w 2032825"/>
                  <a:gd name="connsiteY68" fmla="*/ 386645 h 1286008"/>
                  <a:gd name="connsiteX69" fmla="*/ 601695 w 2032825"/>
                  <a:gd name="connsiteY69" fmla="*/ 357935 h 1286008"/>
                  <a:gd name="connsiteX70" fmla="*/ 589525 w 2032825"/>
                  <a:gd name="connsiteY70" fmla="*/ 336403 h 1286008"/>
                  <a:gd name="connsiteX71" fmla="*/ 589837 w 2032825"/>
                  <a:gd name="connsiteY71" fmla="*/ 280855 h 1286008"/>
                  <a:gd name="connsiteX72" fmla="*/ 592646 w 2032825"/>
                  <a:gd name="connsiteY72" fmla="*/ 234046 h 1286008"/>
                  <a:gd name="connsiteX73" fmla="*/ 717782 w 2032825"/>
                  <a:gd name="connsiteY73" fmla="*/ 262444 h 1286008"/>
                  <a:gd name="connsiteX74" fmla="*/ 797670 w 2032825"/>
                  <a:gd name="connsiteY74" fmla="*/ 262444 h 1286008"/>
                  <a:gd name="connsiteX75" fmla="*/ 890665 w 2032825"/>
                  <a:gd name="connsiteY75" fmla="*/ 245904 h 1286008"/>
                  <a:gd name="connsiteX76" fmla="*/ 917190 w 2032825"/>
                  <a:gd name="connsiteY76" fmla="*/ 228429 h 1286008"/>
                  <a:gd name="connsiteX77" fmla="*/ 2032187 w 2032825"/>
                  <a:gd name="connsiteY77" fmla="*/ 138243 h 1286008"/>
                  <a:gd name="connsiteX78" fmla="*/ 2032811 w 2032825"/>
                  <a:gd name="connsiteY78" fmla="*/ 164456 h 1286008"/>
                  <a:gd name="connsiteX79" fmla="*/ 2032811 w 2032825"/>
                  <a:gd name="connsiteY79" fmla="*/ 237791 h 1286008"/>
                  <a:gd name="connsiteX80" fmla="*/ 2019080 w 2032825"/>
                  <a:gd name="connsiteY80" fmla="*/ 263068 h 1286008"/>
                  <a:gd name="connsiteX81" fmla="*/ 1927334 w 2032825"/>
                  <a:gd name="connsiteY81" fmla="*/ 293338 h 1286008"/>
                  <a:gd name="connsiteX82" fmla="*/ 1858368 w 2032825"/>
                  <a:gd name="connsiteY82" fmla="*/ 298332 h 1286008"/>
                  <a:gd name="connsiteX83" fmla="*/ 1741345 w 2032825"/>
                  <a:gd name="connsiteY83" fmla="*/ 278360 h 1286008"/>
                  <a:gd name="connsiteX84" fmla="*/ 1734168 w 2032825"/>
                  <a:gd name="connsiteY84" fmla="*/ 275551 h 1286008"/>
                  <a:gd name="connsiteX85" fmla="*/ 1706707 w 2032825"/>
                  <a:gd name="connsiteY85" fmla="*/ 234358 h 1286008"/>
                  <a:gd name="connsiteX86" fmla="*/ 1707331 w 2032825"/>
                  <a:gd name="connsiteY86" fmla="*/ 140427 h 1286008"/>
                  <a:gd name="connsiteX87" fmla="*/ 1778481 w 2032825"/>
                  <a:gd name="connsiteY87" fmla="*/ 165704 h 1286008"/>
                  <a:gd name="connsiteX88" fmla="*/ 1923277 w 2032825"/>
                  <a:gd name="connsiteY88" fmla="*/ 169761 h 1286008"/>
                  <a:gd name="connsiteX89" fmla="*/ 1992867 w 2032825"/>
                  <a:gd name="connsiteY89" fmla="*/ 158527 h 1286008"/>
                  <a:gd name="connsiteX90" fmla="*/ 2032187 w 2032825"/>
                  <a:gd name="connsiteY90" fmla="*/ 138243 h 1286008"/>
                  <a:gd name="connsiteX91" fmla="*/ 1312884 w 2032825"/>
                  <a:gd name="connsiteY91" fmla="*/ 117335 h 1286008"/>
                  <a:gd name="connsiteX92" fmla="*/ 1315068 w 2032825"/>
                  <a:gd name="connsiteY92" fmla="*/ 126697 h 1286008"/>
                  <a:gd name="connsiteX93" fmla="*/ 1315380 w 2032825"/>
                  <a:gd name="connsiteY93" fmla="*/ 214386 h 1286008"/>
                  <a:gd name="connsiteX94" fmla="*/ 1301649 w 2032825"/>
                  <a:gd name="connsiteY94" fmla="*/ 239975 h 1286008"/>
                  <a:gd name="connsiteX95" fmla="*/ 1222386 w 2032825"/>
                  <a:gd name="connsiteY95" fmla="*/ 268061 h 1286008"/>
                  <a:gd name="connsiteX96" fmla="*/ 1114725 w 2032825"/>
                  <a:gd name="connsiteY96" fmla="*/ 272742 h 1286008"/>
                  <a:gd name="connsiteX97" fmla="*/ 1001446 w 2032825"/>
                  <a:gd name="connsiteY97" fmla="*/ 243096 h 1286008"/>
                  <a:gd name="connsiteX98" fmla="*/ 989588 w 2032825"/>
                  <a:gd name="connsiteY98" fmla="*/ 220940 h 1286008"/>
                  <a:gd name="connsiteX99" fmla="*/ 989588 w 2032825"/>
                  <a:gd name="connsiteY99" fmla="*/ 159151 h 1286008"/>
                  <a:gd name="connsiteX100" fmla="*/ 992708 w 2032825"/>
                  <a:gd name="connsiteY100" fmla="*/ 118271 h 1286008"/>
                  <a:gd name="connsiteX101" fmla="*/ 1068539 w 2032825"/>
                  <a:gd name="connsiteY101" fmla="*/ 143548 h 1286008"/>
                  <a:gd name="connsiteX102" fmla="*/ 1181506 w 2032825"/>
                  <a:gd name="connsiteY102" fmla="*/ 148853 h 1286008"/>
                  <a:gd name="connsiteX103" fmla="*/ 1295720 w 2032825"/>
                  <a:gd name="connsiteY103" fmla="*/ 128569 h 1286008"/>
                  <a:gd name="connsiteX104" fmla="*/ 1312884 w 2032825"/>
                  <a:gd name="connsiteY104" fmla="*/ 117335 h 1286008"/>
                  <a:gd name="connsiteX105" fmla="*/ 1714197 w 2032825"/>
                  <a:gd name="connsiteY105" fmla="*/ 0 h 1286008"/>
                  <a:gd name="connsiteX106" fmla="*/ 1715445 w 2032825"/>
                  <a:gd name="connsiteY106" fmla="*/ 29958 h 1286008"/>
                  <a:gd name="connsiteX107" fmla="*/ 1715445 w 2032825"/>
                  <a:gd name="connsiteY107" fmla="*/ 97052 h 1286008"/>
                  <a:gd name="connsiteX108" fmla="*/ 1700154 w 2032825"/>
                  <a:gd name="connsiteY108" fmla="*/ 125762 h 1286008"/>
                  <a:gd name="connsiteX109" fmla="*/ 1615585 w 2032825"/>
                  <a:gd name="connsiteY109" fmla="*/ 154160 h 1286008"/>
                  <a:gd name="connsiteX110" fmla="*/ 1437710 w 2032825"/>
                  <a:gd name="connsiteY110" fmla="*/ 144485 h 1286008"/>
                  <a:gd name="connsiteX111" fmla="*/ 1430220 w 2032825"/>
                  <a:gd name="connsiteY111" fmla="*/ 142301 h 1286008"/>
                  <a:gd name="connsiteX112" fmla="*/ 1389652 w 2032825"/>
                  <a:gd name="connsiteY112" fmla="*/ 83633 h 1286008"/>
                  <a:gd name="connsiteX113" fmla="*/ 1389028 w 2032825"/>
                  <a:gd name="connsiteY113" fmla="*/ 37135 h 1286008"/>
                  <a:gd name="connsiteX114" fmla="*/ 1391525 w 2032825"/>
                  <a:gd name="connsiteY114" fmla="*/ 4057 h 1286008"/>
                  <a:gd name="connsiteX115" fmla="*/ 1521342 w 2032825"/>
                  <a:gd name="connsiteY115" fmla="*/ 33079 h 1286008"/>
                  <a:gd name="connsiteX116" fmla="*/ 1655217 w 2032825"/>
                  <a:gd name="connsiteY116" fmla="*/ 25277 h 1286008"/>
                  <a:gd name="connsiteX117" fmla="*/ 1714197 w 2032825"/>
                  <a:gd name="connsiteY117" fmla="*/ 0 h 1286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2032825" h="1286008">
                    <a:moveTo>
                      <a:pt x="847600" y="490873"/>
                    </a:moveTo>
                    <a:cubicBezTo>
                      <a:pt x="847600" y="511157"/>
                      <a:pt x="847600" y="530193"/>
                      <a:pt x="847600" y="549229"/>
                    </a:cubicBezTo>
                    <a:cubicBezTo>
                      <a:pt x="847600" y="559215"/>
                      <a:pt x="846351" y="569201"/>
                      <a:pt x="847912" y="578875"/>
                    </a:cubicBezTo>
                    <a:cubicBezTo>
                      <a:pt x="852281" y="604152"/>
                      <a:pt x="837301" y="615386"/>
                      <a:pt x="817642" y="624436"/>
                    </a:cubicBezTo>
                    <a:cubicBezTo>
                      <a:pt x="783939" y="639415"/>
                      <a:pt x="748364" y="644408"/>
                      <a:pt x="711853" y="648152"/>
                    </a:cubicBezTo>
                    <a:cubicBezTo>
                      <a:pt x="670036" y="652209"/>
                      <a:pt x="628844" y="647841"/>
                      <a:pt x="588276" y="639727"/>
                    </a:cubicBezTo>
                    <a:cubicBezTo>
                      <a:pt x="567680" y="635358"/>
                      <a:pt x="547708" y="628805"/>
                      <a:pt x="529920" y="616634"/>
                    </a:cubicBezTo>
                    <a:cubicBezTo>
                      <a:pt x="524928" y="613202"/>
                      <a:pt x="522431" y="609145"/>
                      <a:pt x="522431" y="602904"/>
                    </a:cubicBezTo>
                    <a:cubicBezTo>
                      <a:pt x="522743" y="566704"/>
                      <a:pt x="522431" y="531129"/>
                      <a:pt x="522431" y="493994"/>
                    </a:cubicBezTo>
                    <a:cubicBezTo>
                      <a:pt x="610433" y="535810"/>
                      <a:pt x="788932" y="534250"/>
                      <a:pt x="847600" y="490873"/>
                    </a:cubicBezTo>
                    <a:close/>
                    <a:moveTo>
                      <a:pt x="6906" y="455922"/>
                    </a:moveTo>
                    <a:cubicBezTo>
                      <a:pt x="2536" y="461227"/>
                      <a:pt x="7530" y="462475"/>
                      <a:pt x="10962" y="463724"/>
                    </a:cubicBezTo>
                    <a:cubicBezTo>
                      <a:pt x="59644" y="483695"/>
                      <a:pt x="108638" y="503667"/>
                      <a:pt x="157319" y="523639"/>
                    </a:cubicBezTo>
                    <a:cubicBezTo>
                      <a:pt x="270910" y="570137"/>
                      <a:pt x="384189" y="616946"/>
                      <a:pt x="497779" y="663444"/>
                    </a:cubicBezTo>
                    <a:cubicBezTo>
                      <a:pt x="541468" y="681231"/>
                      <a:pt x="584844" y="699331"/>
                      <a:pt x="628845" y="716806"/>
                    </a:cubicBezTo>
                    <a:cubicBezTo>
                      <a:pt x="637583" y="720238"/>
                      <a:pt x="641640" y="724295"/>
                      <a:pt x="641640" y="734281"/>
                    </a:cubicBezTo>
                    <a:cubicBezTo>
                      <a:pt x="641328" y="913717"/>
                      <a:pt x="641328" y="1093153"/>
                      <a:pt x="641328" y="1272589"/>
                    </a:cubicBezTo>
                    <a:cubicBezTo>
                      <a:pt x="641328" y="1277270"/>
                      <a:pt x="642888" y="1282263"/>
                      <a:pt x="638519" y="1286008"/>
                    </a:cubicBezTo>
                    <a:cubicBezTo>
                      <a:pt x="582036" y="1263539"/>
                      <a:pt x="525553" y="1241071"/>
                      <a:pt x="469070" y="1218290"/>
                    </a:cubicBezTo>
                    <a:cubicBezTo>
                      <a:pt x="317720" y="1157126"/>
                      <a:pt x="166369" y="1095961"/>
                      <a:pt x="15019" y="1035110"/>
                    </a:cubicBezTo>
                    <a:cubicBezTo>
                      <a:pt x="4409" y="1030741"/>
                      <a:pt x="664" y="1026060"/>
                      <a:pt x="664" y="1013889"/>
                    </a:cubicBezTo>
                    <a:cubicBezTo>
                      <a:pt x="1288" y="831021"/>
                      <a:pt x="976" y="648152"/>
                      <a:pt x="1288" y="465284"/>
                    </a:cubicBezTo>
                    <a:cubicBezTo>
                      <a:pt x="1288" y="462475"/>
                      <a:pt x="-4017" y="453425"/>
                      <a:pt x="6906" y="455922"/>
                    </a:cubicBezTo>
                    <a:close/>
                    <a:moveTo>
                      <a:pt x="1253281" y="374786"/>
                    </a:moveTo>
                    <a:cubicBezTo>
                      <a:pt x="1253281" y="411297"/>
                      <a:pt x="1253281" y="446248"/>
                      <a:pt x="1253281" y="481511"/>
                    </a:cubicBezTo>
                    <a:cubicBezTo>
                      <a:pt x="1253281" y="488689"/>
                      <a:pt x="1247976" y="491809"/>
                      <a:pt x="1242983" y="495242"/>
                    </a:cubicBezTo>
                    <a:cubicBezTo>
                      <a:pt x="1217394" y="513342"/>
                      <a:pt x="1187748" y="520519"/>
                      <a:pt x="1157790" y="525512"/>
                    </a:cubicBezTo>
                    <a:cubicBezTo>
                      <a:pt x="1101931" y="535186"/>
                      <a:pt x="1046072" y="533314"/>
                      <a:pt x="990837" y="520519"/>
                    </a:cubicBezTo>
                    <a:cubicBezTo>
                      <a:pt x="971177" y="515838"/>
                      <a:pt x="950893" y="510221"/>
                      <a:pt x="934354" y="496490"/>
                    </a:cubicBezTo>
                    <a:cubicBezTo>
                      <a:pt x="929985" y="492746"/>
                      <a:pt x="927488" y="489625"/>
                      <a:pt x="927800" y="483696"/>
                    </a:cubicBezTo>
                    <a:cubicBezTo>
                      <a:pt x="928112" y="450929"/>
                      <a:pt x="927800" y="418475"/>
                      <a:pt x="927800" y="385708"/>
                    </a:cubicBezTo>
                    <a:cubicBezTo>
                      <a:pt x="927800" y="380715"/>
                      <a:pt x="927176" y="372913"/>
                      <a:pt x="935602" y="378531"/>
                    </a:cubicBezTo>
                    <a:cubicBezTo>
                      <a:pt x="959631" y="394446"/>
                      <a:pt x="987716" y="397879"/>
                      <a:pt x="1014866" y="401623"/>
                    </a:cubicBezTo>
                    <a:cubicBezTo>
                      <a:pt x="1041079" y="405056"/>
                      <a:pt x="1067916" y="407865"/>
                      <a:pt x="1094129" y="406616"/>
                    </a:cubicBezTo>
                    <a:cubicBezTo>
                      <a:pt x="1140002" y="404744"/>
                      <a:pt x="1186499" y="403808"/>
                      <a:pt x="1230500" y="386956"/>
                    </a:cubicBezTo>
                    <a:cubicBezTo>
                      <a:pt x="1238302" y="384148"/>
                      <a:pt x="1245167" y="379467"/>
                      <a:pt x="1253281" y="374786"/>
                    </a:cubicBezTo>
                    <a:close/>
                    <a:moveTo>
                      <a:pt x="517439" y="344828"/>
                    </a:moveTo>
                    <a:cubicBezTo>
                      <a:pt x="517439" y="371353"/>
                      <a:pt x="517439" y="395694"/>
                      <a:pt x="517439" y="420035"/>
                    </a:cubicBezTo>
                    <a:cubicBezTo>
                      <a:pt x="517439" y="424716"/>
                      <a:pt x="516503" y="429709"/>
                      <a:pt x="517439" y="434077"/>
                    </a:cubicBezTo>
                    <a:cubicBezTo>
                      <a:pt x="522744" y="458419"/>
                      <a:pt x="507765" y="469341"/>
                      <a:pt x="489041" y="477767"/>
                    </a:cubicBezTo>
                    <a:cubicBezTo>
                      <a:pt x="453466" y="493994"/>
                      <a:pt x="415707" y="501172"/>
                      <a:pt x="377011" y="502420"/>
                    </a:cubicBezTo>
                    <a:cubicBezTo>
                      <a:pt x="331450" y="503980"/>
                      <a:pt x="286201" y="503356"/>
                      <a:pt x="242201" y="489937"/>
                    </a:cubicBezTo>
                    <a:cubicBezTo>
                      <a:pt x="239704" y="489313"/>
                      <a:pt x="237207" y="488689"/>
                      <a:pt x="234711" y="487753"/>
                    </a:cubicBezTo>
                    <a:cubicBezTo>
                      <a:pt x="191646" y="471525"/>
                      <a:pt x="191958" y="471525"/>
                      <a:pt x="191646" y="425964"/>
                    </a:cubicBezTo>
                    <a:cubicBezTo>
                      <a:pt x="191646" y="417851"/>
                      <a:pt x="191334" y="409737"/>
                      <a:pt x="191334" y="401623"/>
                    </a:cubicBezTo>
                    <a:cubicBezTo>
                      <a:pt x="191334" y="387580"/>
                      <a:pt x="191334" y="373538"/>
                      <a:pt x="191646" y="359495"/>
                    </a:cubicBezTo>
                    <a:cubicBezTo>
                      <a:pt x="191958" y="355438"/>
                      <a:pt x="189774" y="350757"/>
                      <a:pt x="194455" y="347636"/>
                    </a:cubicBezTo>
                    <a:cubicBezTo>
                      <a:pt x="216923" y="365424"/>
                      <a:pt x="244385" y="369481"/>
                      <a:pt x="271222" y="373226"/>
                    </a:cubicBezTo>
                    <a:cubicBezTo>
                      <a:pt x="306797" y="378218"/>
                      <a:pt x="342996" y="380715"/>
                      <a:pt x="378884" y="378531"/>
                    </a:cubicBezTo>
                    <a:cubicBezTo>
                      <a:pt x="413834" y="376346"/>
                      <a:pt x="448786" y="374474"/>
                      <a:pt x="482488" y="363240"/>
                    </a:cubicBezTo>
                    <a:cubicBezTo>
                      <a:pt x="494346" y="359495"/>
                      <a:pt x="505893" y="355126"/>
                      <a:pt x="517439" y="344828"/>
                    </a:cubicBezTo>
                    <a:close/>
                    <a:moveTo>
                      <a:pt x="1650536" y="252458"/>
                    </a:moveTo>
                    <a:cubicBezTo>
                      <a:pt x="1650536" y="288969"/>
                      <a:pt x="1650223" y="322984"/>
                      <a:pt x="1650536" y="356999"/>
                    </a:cubicBezTo>
                    <a:cubicBezTo>
                      <a:pt x="1650536" y="368545"/>
                      <a:pt x="1642422" y="373539"/>
                      <a:pt x="1634932" y="378844"/>
                    </a:cubicBezTo>
                    <a:cubicBezTo>
                      <a:pt x="1610904" y="395695"/>
                      <a:pt x="1582818" y="401937"/>
                      <a:pt x="1554421" y="406929"/>
                    </a:cubicBezTo>
                    <a:cubicBezTo>
                      <a:pt x="1522590" y="412547"/>
                      <a:pt x="1490448" y="413795"/>
                      <a:pt x="1458305" y="412234"/>
                    </a:cubicBezTo>
                    <a:cubicBezTo>
                      <a:pt x="1418361" y="410050"/>
                      <a:pt x="1379354" y="404121"/>
                      <a:pt x="1342842" y="386333"/>
                    </a:cubicBezTo>
                    <a:cubicBezTo>
                      <a:pt x="1330672" y="380404"/>
                      <a:pt x="1324119" y="372914"/>
                      <a:pt x="1324743" y="357624"/>
                    </a:cubicBezTo>
                    <a:cubicBezTo>
                      <a:pt x="1326303" y="327665"/>
                      <a:pt x="1325367" y="297395"/>
                      <a:pt x="1325055" y="267437"/>
                    </a:cubicBezTo>
                    <a:cubicBezTo>
                      <a:pt x="1325055" y="259323"/>
                      <a:pt x="1325679" y="256203"/>
                      <a:pt x="1334729" y="261820"/>
                    </a:cubicBezTo>
                    <a:cubicBezTo>
                      <a:pt x="1357197" y="275551"/>
                      <a:pt x="1382786" y="279295"/>
                      <a:pt x="1408375" y="282728"/>
                    </a:cubicBezTo>
                    <a:cubicBezTo>
                      <a:pt x="1440518" y="287097"/>
                      <a:pt x="1473285" y="290218"/>
                      <a:pt x="1505739" y="288033"/>
                    </a:cubicBezTo>
                    <a:cubicBezTo>
                      <a:pt x="1546931" y="285224"/>
                      <a:pt x="1588435" y="283352"/>
                      <a:pt x="1628067" y="268061"/>
                    </a:cubicBezTo>
                    <a:cubicBezTo>
                      <a:pt x="1636181" y="265252"/>
                      <a:pt x="1642110" y="259323"/>
                      <a:pt x="1650536" y="252458"/>
                    </a:cubicBezTo>
                    <a:close/>
                    <a:moveTo>
                      <a:pt x="917190" y="228429"/>
                    </a:moveTo>
                    <a:cubicBezTo>
                      <a:pt x="917190" y="266813"/>
                      <a:pt x="918439" y="302388"/>
                      <a:pt x="916566" y="337651"/>
                    </a:cubicBezTo>
                    <a:cubicBezTo>
                      <a:pt x="915942" y="351694"/>
                      <a:pt x="900651" y="357311"/>
                      <a:pt x="889417" y="362616"/>
                    </a:cubicBezTo>
                    <a:cubicBezTo>
                      <a:pt x="857274" y="377595"/>
                      <a:pt x="822948" y="383837"/>
                      <a:pt x="787997" y="387269"/>
                    </a:cubicBezTo>
                    <a:cubicBezTo>
                      <a:pt x="759287" y="390078"/>
                      <a:pt x="730577" y="389454"/>
                      <a:pt x="702180" y="386645"/>
                    </a:cubicBezTo>
                    <a:cubicBezTo>
                      <a:pt x="666916" y="383213"/>
                      <a:pt x="632902" y="375723"/>
                      <a:pt x="601695" y="357935"/>
                    </a:cubicBezTo>
                    <a:cubicBezTo>
                      <a:pt x="593270" y="352942"/>
                      <a:pt x="588901" y="347013"/>
                      <a:pt x="589525" y="336403"/>
                    </a:cubicBezTo>
                    <a:cubicBezTo>
                      <a:pt x="590461" y="317991"/>
                      <a:pt x="589837" y="299579"/>
                      <a:pt x="589837" y="280855"/>
                    </a:cubicBezTo>
                    <a:cubicBezTo>
                      <a:pt x="593270" y="265564"/>
                      <a:pt x="587652" y="249337"/>
                      <a:pt x="592646" y="234046"/>
                    </a:cubicBezTo>
                    <a:cubicBezTo>
                      <a:pt x="631341" y="255890"/>
                      <a:pt x="674406" y="260571"/>
                      <a:pt x="717782" y="262444"/>
                    </a:cubicBezTo>
                    <a:cubicBezTo>
                      <a:pt x="744308" y="263380"/>
                      <a:pt x="771145" y="263692"/>
                      <a:pt x="797670" y="262444"/>
                    </a:cubicBezTo>
                    <a:cubicBezTo>
                      <a:pt x="829189" y="260884"/>
                      <a:pt x="860707" y="256203"/>
                      <a:pt x="890665" y="245904"/>
                    </a:cubicBezTo>
                    <a:cubicBezTo>
                      <a:pt x="899715" y="242784"/>
                      <a:pt x="908452" y="238103"/>
                      <a:pt x="917190" y="228429"/>
                    </a:cubicBezTo>
                    <a:close/>
                    <a:moveTo>
                      <a:pt x="2032187" y="138243"/>
                    </a:moveTo>
                    <a:cubicBezTo>
                      <a:pt x="2032499" y="147293"/>
                      <a:pt x="2032811" y="156031"/>
                      <a:pt x="2032811" y="164456"/>
                    </a:cubicBezTo>
                    <a:cubicBezTo>
                      <a:pt x="2032811" y="188797"/>
                      <a:pt x="2031875" y="213450"/>
                      <a:pt x="2032811" y="237791"/>
                    </a:cubicBezTo>
                    <a:cubicBezTo>
                      <a:pt x="2033123" y="249649"/>
                      <a:pt x="2028442" y="256827"/>
                      <a:pt x="2019080" y="263068"/>
                    </a:cubicBezTo>
                    <a:cubicBezTo>
                      <a:pt x="1991307" y="281480"/>
                      <a:pt x="1959476" y="288657"/>
                      <a:pt x="1927334" y="293338"/>
                    </a:cubicBezTo>
                    <a:cubicBezTo>
                      <a:pt x="1904554" y="296459"/>
                      <a:pt x="1881461" y="299580"/>
                      <a:pt x="1858368" y="298332"/>
                    </a:cubicBezTo>
                    <a:cubicBezTo>
                      <a:pt x="1818737" y="296147"/>
                      <a:pt x="1778793" y="293338"/>
                      <a:pt x="1741345" y="278360"/>
                    </a:cubicBezTo>
                    <a:cubicBezTo>
                      <a:pt x="1738849" y="277423"/>
                      <a:pt x="1736352" y="276799"/>
                      <a:pt x="1734168" y="275551"/>
                    </a:cubicBezTo>
                    <a:cubicBezTo>
                      <a:pt x="1716068" y="268061"/>
                      <a:pt x="1704522" y="257763"/>
                      <a:pt x="1706707" y="234358"/>
                    </a:cubicBezTo>
                    <a:cubicBezTo>
                      <a:pt x="1709515" y="204401"/>
                      <a:pt x="1707331" y="173818"/>
                      <a:pt x="1707331" y="140427"/>
                    </a:cubicBezTo>
                    <a:cubicBezTo>
                      <a:pt x="1729799" y="157279"/>
                      <a:pt x="1754140" y="162272"/>
                      <a:pt x="1778481" y="165704"/>
                    </a:cubicBezTo>
                    <a:cubicBezTo>
                      <a:pt x="1826538" y="172882"/>
                      <a:pt x="1874596" y="173818"/>
                      <a:pt x="1923277" y="169761"/>
                    </a:cubicBezTo>
                    <a:cubicBezTo>
                      <a:pt x="1946682" y="167889"/>
                      <a:pt x="1970087" y="164456"/>
                      <a:pt x="1992867" y="158527"/>
                    </a:cubicBezTo>
                    <a:cubicBezTo>
                      <a:pt x="2007534" y="154782"/>
                      <a:pt x="2021577" y="149789"/>
                      <a:pt x="2032187" y="138243"/>
                    </a:cubicBezTo>
                    <a:close/>
                    <a:moveTo>
                      <a:pt x="1312884" y="117335"/>
                    </a:moveTo>
                    <a:cubicBezTo>
                      <a:pt x="1316940" y="119831"/>
                      <a:pt x="1315068" y="123576"/>
                      <a:pt x="1315068" y="126697"/>
                    </a:cubicBezTo>
                    <a:cubicBezTo>
                      <a:pt x="1315380" y="156030"/>
                      <a:pt x="1314756" y="185364"/>
                      <a:pt x="1315380" y="214386"/>
                    </a:cubicBezTo>
                    <a:cubicBezTo>
                      <a:pt x="1315692" y="226245"/>
                      <a:pt x="1311011" y="233422"/>
                      <a:pt x="1301649" y="239975"/>
                    </a:cubicBezTo>
                    <a:cubicBezTo>
                      <a:pt x="1277621" y="256202"/>
                      <a:pt x="1250160" y="262444"/>
                      <a:pt x="1222386" y="268061"/>
                    </a:cubicBezTo>
                    <a:cubicBezTo>
                      <a:pt x="1186811" y="274926"/>
                      <a:pt x="1150612" y="274926"/>
                      <a:pt x="1114725" y="272742"/>
                    </a:cubicBezTo>
                    <a:cubicBezTo>
                      <a:pt x="1075405" y="270245"/>
                      <a:pt x="1036397" y="264316"/>
                      <a:pt x="1001446" y="243096"/>
                    </a:cubicBezTo>
                    <a:cubicBezTo>
                      <a:pt x="992708" y="237791"/>
                      <a:pt x="988964" y="231550"/>
                      <a:pt x="989588" y="220940"/>
                    </a:cubicBezTo>
                    <a:cubicBezTo>
                      <a:pt x="990212" y="200343"/>
                      <a:pt x="989588" y="179747"/>
                      <a:pt x="989588" y="159151"/>
                    </a:cubicBezTo>
                    <a:cubicBezTo>
                      <a:pt x="992084" y="145733"/>
                      <a:pt x="986779" y="131378"/>
                      <a:pt x="992708" y="118271"/>
                    </a:cubicBezTo>
                    <a:cubicBezTo>
                      <a:pt x="1015177" y="134810"/>
                      <a:pt x="1042014" y="139804"/>
                      <a:pt x="1068539" y="143548"/>
                    </a:cubicBezTo>
                    <a:cubicBezTo>
                      <a:pt x="1105987" y="149165"/>
                      <a:pt x="1143746" y="151038"/>
                      <a:pt x="1181506" y="148853"/>
                    </a:cubicBezTo>
                    <a:cubicBezTo>
                      <a:pt x="1220202" y="146669"/>
                      <a:pt x="1259209" y="143860"/>
                      <a:pt x="1295720" y="128569"/>
                    </a:cubicBezTo>
                    <a:cubicBezTo>
                      <a:pt x="1302274" y="125761"/>
                      <a:pt x="1307267" y="121704"/>
                      <a:pt x="1312884" y="117335"/>
                    </a:cubicBezTo>
                    <a:close/>
                    <a:moveTo>
                      <a:pt x="1714197" y="0"/>
                    </a:moveTo>
                    <a:cubicBezTo>
                      <a:pt x="1715133" y="9986"/>
                      <a:pt x="1715133" y="19972"/>
                      <a:pt x="1715445" y="29958"/>
                    </a:cubicBezTo>
                    <a:cubicBezTo>
                      <a:pt x="1715445" y="52426"/>
                      <a:pt x="1714197" y="74583"/>
                      <a:pt x="1715445" y="97052"/>
                    </a:cubicBezTo>
                    <a:cubicBezTo>
                      <a:pt x="1716069" y="110782"/>
                      <a:pt x="1710452" y="118896"/>
                      <a:pt x="1700154" y="125762"/>
                    </a:cubicBezTo>
                    <a:cubicBezTo>
                      <a:pt x="1674565" y="142613"/>
                      <a:pt x="1645231" y="149479"/>
                      <a:pt x="1615585" y="154160"/>
                    </a:cubicBezTo>
                    <a:cubicBezTo>
                      <a:pt x="1555669" y="163521"/>
                      <a:pt x="1496378" y="161649"/>
                      <a:pt x="1437710" y="144485"/>
                    </a:cubicBezTo>
                    <a:cubicBezTo>
                      <a:pt x="1435213" y="143861"/>
                      <a:pt x="1432717" y="143237"/>
                      <a:pt x="1430220" y="142301"/>
                    </a:cubicBezTo>
                    <a:cubicBezTo>
                      <a:pt x="1389652" y="127010"/>
                      <a:pt x="1389652" y="127010"/>
                      <a:pt x="1389652" y="83633"/>
                    </a:cubicBezTo>
                    <a:cubicBezTo>
                      <a:pt x="1389652" y="68030"/>
                      <a:pt x="1389340" y="52739"/>
                      <a:pt x="1389028" y="37135"/>
                    </a:cubicBezTo>
                    <a:cubicBezTo>
                      <a:pt x="1391212" y="26213"/>
                      <a:pt x="1387155" y="14667"/>
                      <a:pt x="1391525" y="4057"/>
                    </a:cubicBezTo>
                    <a:cubicBezTo>
                      <a:pt x="1431780" y="27774"/>
                      <a:pt x="1476406" y="31206"/>
                      <a:pt x="1521342" y="33079"/>
                    </a:cubicBezTo>
                    <a:cubicBezTo>
                      <a:pt x="1566279" y="34951"/>
                      <a:pt x="1611216" y="34639"/>
                      <a:pt x="1655217" y="25277"/>
                    </a:cubicBezTo>
                    <a:cubicBezTo>
                      <a:pt x="1676437" y="20908"/>
                      <a:pt x="1698282" y="17164"/>
                      <a:pt x="1714197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87" name="Group 1486">
              <a:extLst>
                <a:ext uri="{FF2B5EF4-FFF2-40B4-BE49-F238E27FC236}">
                  <a16:creationId xmlns:a16="http://schemas.microsoft.com/office/drawing/2014/main" id="{76680E7C-76F1-4D80-9B6D-886EE02FA880}"/>
                </a:ext>
              </a:extLst>
            </p:cNvPr>
            <p:cNvGrpSpPr/>
            <p:nvPr/>
          </p:nvGrpSpPr>
          <p:grpSpPr>
            <a:xfrm>
              <a:off x="5188281" y="2243303"/>
              <a:ext cx="2238106" cy="1335938"/>
              <a:chOff x="4355503" y="3918654"/>
              <a:chExt cx="2238106" cy="1335938"/>
            </a:xfrm>
          </p:grpSpPr>
          <p:sp>
            <p:nvSpPr>
              <p:cNvPr id="1488" name="Freeform: Shape 1487">
                <a:extLst>
                  <a:ext uri="{FF2B5EF4-FFF2-40B4-BE49-F238E27FC236}">
                    <a16:creationId xmlns:a16="http://schemas.microsoft.com/office/drawing/2014/main" id="{DD33ECCC-1720-4E7A-9919-6539FE1746AD}"/>
                  </a:ext>
                </a:extLst>
              </p:cNvPr>
              <p:cNvSpPr/>
              <p:nvPr/>
            </p:nvSpPr>
            <p:spPr>
              <a:xfrm>
                <a:off x="4356126" y="3918654"/>
                <a:ext cx="2237483" cy="1332504"/>
              </a:xfrm>
              <a:custGeom>
                <a:avLst/>
                <a:gdLst>
                  <a:gd name="connsiteX0" fmla="*/ 4647204 w 4643235"/>
                  <a:gd name="connsiteY0" fmla="*/ 1328211 h 2765218"/>
                  <a:gd name="connsiteX1" fmla="*/ 4645909 w 4643235"/>
                  <a:gd name="connsiteY1" fmla="*/ 1299070 h 2765218"/>
                  <a:gd name="connsiteX2" fmla="*/ 4646556 w 4643235"/>
                  <a:gd name="connsiteY2" fmla="*/ 638526 h 2765218"/>
                  <a:gd name="connsiteX3" fmla="*/ 4624538 w 4643235"/>
                  <a:gd name="connsiteY3" fmla="*/ 605499 h 2765218"/>
                  <a:gd name="connsiteX4" fmla="*/ 4217203 w 4643235"/>
                  <a:gd name="connsiteY4" fmla="*/ 433887 h 2765218"/>
                  <a:gd name="connsiteX5" fmla="*/ 4215908 w 4643235"/>
                  <a:gd name="connsiteY5" fmla="*/ 380784 h 2765218"/>
                  <a:gd name="connsiteX6" fmla="*/ 4215908 w 4643235"/>
                  <a:gd name="connsiteY6" fmla="*/ 380784 h 2765218"/>
                  <a:gd name="connsiteX7" fmla="*/ 4215908 w 4643235"/>
                  <a:gd name="connsiteY7" fmla="*/ 380784 h 2765218"/>
                  <a:gd name="connsiteX8" fmla="*/ 4192594 w 4643235"/>
                  <a:gd name="connsiteY8" fmla="*/ 340633 h 2765218"/>
                  <a:gd name="connsiteX9" fmla="*/ 4148558 w 4643235"/>
                  <a:gd name="connsiteY9" fmla="*/ 321853 h 2765218"/>
                  <a:gd name="connsiteX10" fmla="*/ 3925139 w 4643235"/>
                  <a:gd name="connsiteY10" fmla="*/ 290121 h 2765218"/>
                  <a:gd name="connsiteX11" fmla="*/ 3832533 w 4643235"/>
                  <a:gd name="connsiteY11" fmla="*/ 271341 h 2765218"/>
                  <a:gd name="connsiteX12" fmla="*/ 3558602 w 4643235"/>
                  <a:gd name="connsiteY12" fmla="*/ 154774 h 2765218"/>
                  <a:gd name="connsiteX13" fmla="*/ 3557306 w 4643235"/>
                  <a:gd name="connsiteY13" fmla="*/ 91958 h 2765218"/>
                  <a:gd name="connsiteX14" fmla="*/ 3531403 w 4643235"/>
                  <a:gd name="connsiteY14" fmla="*/ 50512 h 2765218"/>
                  <a:gd name="connsiteX15" fmla="*/ 3445920 w 4643235"/>
                  <a:gd name="connsiteY15" fmla="*/ 21370 h 2765218"/>
                  <a:gd name="connsiteX16" fmla="*/ 3301507 w 4643235"/>
                  <a:gd name="connsiteY16" fmla="*/ 0 h 2765218"/>
                  <a:gd name="connsiteX17" fmla="*/ 3140905 w 4643235"/>
                  <a:gd name="connsiteY17" fmla="*/ 0 h 2765218"/>
                  <a:gd name="connsiteX18" fmla="*/ 3109820 w 4643235"/>
                  <a:gd name="connsiteY18" fmla="*/ 4533 h 2765218"/>
                  <a:gd name="connsiteX19" fmla="*/ 2916190 w 4643235"/>
                  <a:gd name="connsiteY19" fmla="*/ 47274 h 2765218"/>
                  <a:gd name="connsiteX20" fmla="*/ 2887696 w 4643235"/>
                  <a:gd name="connsiteY20" fmla="*/ 100377 h 2765218"/>
                  <a:gd name="connsiteX21" fmla="*/ 2887696 w 4643235"/>
                  <a:gd name="connsiteY21" fmla="*/ 100377 h 2765218"/>
                  <a:gd name="connsiteX22" fmla="*/ 2887696 w 4643235"/>
                  <a:gd name="connsiteY22" fmla="*/ 100377 h 2765218"/>
                  <a:gd name="connsiteX23" fmla="*/ 2882515 w 4643235"/>
                  <a:gd name="connsiteY23" fmla="*/ 169022 h 2765218"/>
                  <a:gd name="connsiteX24" fmla="*/ 2620240 w 4643235"/>
                  <a:gd name="connsiteY24" fmla="*/ 248028 h 2765218"/>
                  <a:gd name="connsiteX25" fmla="*/ 2578795 w 4643235"/>
                  <a:gd name="connsiteY25" fmla="*/ 251913 h 2765218"/>
                  <a:gd name="connsiteX26" fmla="*/ 2209019 w 4643235"/>
                  <a:gd name="connsiteY26" fmla="*/ 251913 h 2765218"/>
                  <a:gd name="connsiteX27" fmla="*/ 2084034 w 4643235"/>
                  <a:gd name="connsiteY27" fmla="*/ 287531 h 2765218"/>
                  <a:gd name="connsiteX28" fmla="*/ 2059426 w 4643235"/>
                  <a:gd name="connsiteY28" fmla="*/ 337396 h 2765218"/>
                  <a:gd name="connsiteX29" fmla="*/ 2052950 w 4643235"/>
                  <a:gd name="connsiteY29" fmla="*/ 422230 h 2765218"/>
                  <a:gd name="connsiteX30" fmla="*/ 1830826 w 4643235"/>
                  <a:gd name="connsiteY30" fmla="*/ 488932 h 2765218"/>
                  <a:gd name="connsiteX31" fmla="*/ 1763476 w 4643235"/>
                  <a:gd name="connsiteY31" fmla="*/ 493465 h 2765218"/>
                  <a:gd name="connsiteX32" fmla="*/ 1431261 w 4643235"/>
                  <a:gd name="connsiteY32" fmla="*/ 483104 h 2765218"/>
                  <a:gd name="connsiteX33" fmla="*/ 1260945 w 4643235"/>
                  <a:gd name="connsiteY33" fmla="*/ 522607 h 2765218"/>
                  <a:gd name="connsiteX34" fmla="*/ 1229213 w 4643235"/>
                  <a:gd name="connsiteY34" fmla="*/ 578300 h 2765218"/>
                  <a:gd name="connsiteX35" fmla="*/ 1223384 w 4643235"/>
                  <a:gd name="connsiteY35" fmla="*/ 675438 h 2765218"/>
                  <a:gd name="connsiteX36" fmla="*/ 1014212 w 4643235"/>
                  <a:gd name="connsiteY36" fmla="*/ 738255 h 2765218"/>
                  <a:gd name="connsiteX37" fmla="*/ 983128 w 4643235"/>
                  <a:gd name="connsiteY37" fmla="*/ 742788 h 2765218"/>
                  <a:gd name="connsiteX38" fmla="*/ 548593 w 4643235"/>
                  <a:gd name="connsiteY38" fmla="*/ 729189 h 2765218"/>
                  <a:gd name="connsiteX39" fmla="*/ 421665 w 4643235"/>
                  <a:gd name="connsiteY39" fmla="*/ 766749 h 2765218"/>
                  <a:gd name="connsiteX40" fmla="*/ 402885 w 4643235"/>
                  <a:gd name="connsiteY40" fmla="*/ 814023 h 2765218"/>
                  <a:gd name="connsiteX41" fmla="*/ 397704 w 4643235"/>
                  <a:gd name="connsiteY41" fmla="*/ 837984 h 2765218"/>
                  <a:gd name="connsiteX42" fmla="*/ 397057 w 4643235"/>
                  <a:gd name="connsiteY42" fmla="*/ 925409 h 2765218"/>
                  <a:gd name="connsiteX43" fmla="*/ 397057 w 4643235"/>
                  <a:gd name="connsiteY43" fmla="*/ 925409 h 2765218"/>
                  <a:gd name="connsiteX44" fmla="*/ 397057 w 4643235"/>
                  <a:gd name="connsiteY44" fmla="*/ 925409 h 2765218"/>
                  <a:gd name="connsiteX45" fmla="*/ 82975 w 4643235"/>
                  <a:gd name="connsiteY45" fmla="*/ 1021253 h 2765218"/>
                  <a:gd name="connsiteX46" fmla="*/ 14330 w 4643235"/>
                  <a:gd name="connsiteY46" fmla="*/ 1038090 h 2765218"/>
                  <a:gd name="connsiteX47" fmla="*/ 2673 w 4643235"/>
                  <a:gd name="connsiteY47" fmla="*/ 1058165 h 2765218"/>
                  <a:gd name="connsiteX48" fmla="*/ 1378 w 4643235"/>
                  <a:gd name="connsiteY48" fmla="*/ 2195985 h 2765218"/>
                  <a:gd name="connsiteX49" fmla="*/ 31167 w 4643235"/>
                  <a:gd name="connsiteY49" fmla="*/ 2240021 h 2765218"/>
                  <a:gd name="connsiteX50" fmla="*/ 973414 w 4643235"/>
                  <a:gd name="connsiteY50" fmla="*/ 2620158 h 2765218"/>
                  <a:gd name="connsiteX51" fmla="*/ 1325056 w 4643235"/>
                  <a:gd name="connsiteY51" fmla="*/ 2760685 h 2765218"/>
                  <a:gd name="connsiteX52" fmla="*/ 1325056 w 4643235"/>
                  <a:gd name="connsiteY52" fmla="*/ 2760685 h 2765218"/>
                  <a:gd name="connsiteX53" fmla="*/ 1325056 w 4643235"/>
                  <a:gd name="connsiteY53" fmla="*/ 2760685 h 2765218"/>
                  <a:gd name="connsiteX54" fmla="*/ 1358731 w 4643235"/>
                  <a:gd name="connsiteY54" fmla="*/ 2767161 h 2765218"/>
                  <a:gd name="connsiteX55" fmla="*/ 1839244 w 4643235"/>
                  <a:gd name="connsiteY55" fmla="*/ 2615624 h 2765218"/>
                  <a:gd name="connsiteX56" fmla="*/ 1872919 w 4643235"/>
                  <a:gd name="connsiteY56" fmla="*/ 2611739 h 2765218"/>
                  <a:gd name="connsiteX57" fmla="*/ 2403945 w 4643235"/>
                  <a:gd name="connsiteY57" fmla="*/ 2442070 h 2765218"/>
                  <a:gd name="connsiteX58" fmla="*/ 2434382 w 4643235"/>
                  <a:gd name="connsiteY58" fmla="*/ 2427175 h 2765218"/>
                  <a:gd name="connsiteX59" fmla="*/ 2921371 w 4643235"/>
                  <a:gd name="connsiteY59" fmla="*/ 2272401 h 2765218"/>
                  <a:gd name="connsiteX60" fmla="*/ 2942741 w 4643235"/>
                  <a:gd name="connsiteY60" fmla="*/ 2265925 h 2765218"/>
                  <a:gd name="connsiteX61" fmla="*/ 2956988 w 4643235"/>
                  <a:gd name="connsiteY61" fmla="*/ 2259449 h 2765218"/>
                  <a:gd name="connsiteX62" fmla="*/ 3522336 w 4643235"/>
                  <a:gd name="connsiteY62" fmla="*/ 2080066 h 2765218"/>
                  <a:gd name="connsiteX63" fmla="*/ 4617415 w 4643235"/>
                  <a:gd name="connsiteY63" fmla="*/ 1733604 h 2765218"/>
                  <a:gd name="connsiteX64" fmla="*/ 4648499 w 4643235"/>
                  <a:gd name="connsiteY64" fmla="*/ 1692158 h 2765218"/>
                  <a:gd name="connsiteX65" fmla="*/ 4647204 w 4643235"/>
                  <a:gd name="connsiteY65" fmla="*/ 1328211 h 2765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4643235" h="2765218">
                    <a:moveTo>
                      <a:pt x="4647204" y="1328211"/>
                    </a:moveTo>
                    <a:cubicBezTo>
                      <a:pt x="4646556" y="1318498"/>
                      <a:pt x="4645909" y="1308784"/>
                      <a:pt x="4645909" y="1299070"/>
                    </a:cubicBezTo>
                    <a:cubicBezTo>
                      <a:pt x="4645909" y="1078888"/>
                      <a:pt x="4645261" y="858707"/>
                      <a:pt x="4646556" y="638526"/>
                    </a:cubicBezTo>
                    <a:cubicBezTo>
                      <a:pt x="4646556" y="620393"/>
                      <a:pt x="4640728" y="612622"/>
                      <a:pt x="4624538" y="605499"/>
                    </a:cubicBezTo>
                    <a:cubicBezTo>
                      <a:pt x="4488544" y="548510"/>
                      <a:pt x="4352549" y="490875"/>
                      <a:pt x="4217203" y="433887"/>
                    </a:cubicBezTo>
                    <a:cubicBezTo>
                      <a:pt x="4216555" y="416402"/>
                      <a:pt x="4216555" y="398269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15908" y="380784"/>
                      <a:pt x="4215908" y="380784"/>
                      <a:pt x="4215908" y="380784"/>
                    </a:cubicBezTo>
                    <a:cubicBezTo>
                      <a:pt x="4220441" y="360061"/>
                      <a:pt x="4207489" y="349052"/>
                      <a:pt x="4192594" y="340633"/>
                    </a:cubicBezTo>
                    <a:cubicBezTo>
                      <a:pt x="4178995" y="332862"/>
                      <a:pt x="4164100" y="326386"/>
                      <a:pt x="4148558" y="321853"/>
                    </a:cubicBezTo>
                    <a:cubicBezTo>
                      <a:pt x="4076027" y="299187"/>
                      <a:pt x="4000907" y="291416"/>
                      <a:pt x="3925139" y="290121"/>
                    </a:cubicBezTo>
                    <a:cubicBezTo>
                      <a:pt x="3892759" y="289474"/>
                      <a:pt x="3862322" y="284293"/>
                      <a:pt x="3832533" y="271341"/>
                    </a:cubicBezTo>
                    <a:cubicBezTo>
                      <a:pt x="3741870" y="231190"/>
                      <a:pt x="3649912" y="193630"/>
                      <a:pt x="3558602" y="154774"/>
                    </a:cubicBezTo>
                    <a:cubicBezTo>
                      <a:pt x="3557954" y="134051"/>
                      <a:pt x="3557306" y="112681"/>
                      <a:pt x="3557306" y="91958"/>
                    </a:cubicBezTo>
                    <a:cubicBezTo>
                      <a:pt x="3562487" y="69292"/>
                      <a:pt x="3546945" y="58931"/>
                      <a:pt x="3531403" y="50512"/>
                    </a:cubicBezTo>
                    <a:cubicBezTo>
                      <a:pt x="3504852" y="36265"/>
                      <a:pt x="3475062" y="28494"/>
                      <a:pt x="3445920" y="21370"/>
                    </a:cubicBezTo>
                    <a:cubicBezTo>
                      <a:pt x="3397999" y="9714"/>
                      <a:pt x="3349429" y="9066"/>
                      <a:pt x="3301507" y="0"/>
                    </a:cubicBezTo>
                    <a:cubicBezTo>
                      <a:pt x="3247757" y="0"/>
                      <a:pt x="3194655" y="0"/>
                      <a:pt x="3140905" y="0"/>
                    </a:cubicBezTo>
                    <a:cubicBezTo>
                      <a:pt x="3131191" y="7124"/>
                      <a:pt x="3120182" y="3886"/>
                      <a:pt x="3109820" y="4533"/>
                    </a:cubicBezTo>
                    <a:cubicBezTo>
                      <a:pt x="3043766" y="11657"/>
                      <a:pt x="2977711" y="18780"/>
                      <a:pt x="2916190" y="47274"/>
                    </a:cubicBezTo>
                    <a:cubicBezTo>
                      <a:pt x="2893524" y="57636"/>
                      <a:pt x="2876687" y="71235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87696" y="100377"/>
                      <a:pt x="2887696" y="100377"/>
                      <a:pt x="2887696" y="100377"/>
                    </a:cubicBezTo>
                    <a:cubicBezTo>
                      <a:pt x="2878630" y="123042"/>
                      <a:pt x="2887048" y="146356"/>
                      <a:pt x="2882515" y="169022"/>
                    </a:cubicBezTo>
                    <a:cubicBezTo>
                      <a:pt x="2795090" y="195573"/>
                      <a:pt x="2707665" y="221476"/>
                      <a:pt x="2620240" y="248028"/>
                    </a:cubicBezTo>
                    <a:cubicBezTo>
                      <a:pt x="2606641" y="252561"/>
                      <a:pt x="2593042" y="253856"/>
                      <a:pt x="2578795" y="251913"/>
                    </a:cubicBezTo>
                    <a:cubicBezTo>
                      <a:pt x="2455752" y="234428"/>
                      <a:pt x="2332062" y="233781"/>
                      <a:pt x="2209019" y="251913"/>
                    </a:cubicBezTo>
                    <a:cubicBezTo>
                      <a:pt x="2165631" y="258389"/>
                      <a:pt x="2123537" y="267455"/>
                      <a:pt x="2084034" y="287531"/>
                    </a:cubicBezTo>
                    <a:cubicBezTo>
                      <a:pt x="2063959" y="297892"/>
                      <a:pt x="2047769" y="311492"/>
                      <a:pt x="2059426" y="337396"/>
                    </a:cubicBezTo>
                    <a:cubicBezTo>
                      <a:pt x="2047121" y="364594"/>
                      <a:pt x="2058131" y="394384"/>
                      <a:pt x="2052950" y="422230"/>
                    </a:cubicBezTo>
                    <a:cubicBezTo>
                      <a:pt x="1979124" y="444248"/>
                      <a:pt x="1904651" y="465619"/>
                      <a:pt x="1830826" y="488932"/>
                    </a:cubicBezTo>
                    <a:cubicBezTo>
                      <a:pt x="1808160" y="496056"/>
                      <a:pt x="1786789" y="497998"/>
                      <a:pt x="1763476" y="493465"/>
                    </a:cubicBezTo>
                    <a:cubicBezTo>
                      <a:pt x="1653385" y="473390"/>
                      <a:pt x="1542000" y="472095"/>
                      <a:pt x="1431261" y="483104"/>
                    </a:cubicBezTo>
                    <a:cubicBezTo>
                      <a:pt x="1372978" y="488932"/>
                      <a:pt x="1314695" y="497351"/>
                      <a:pt x="1260945" y="522607"/>
                    </a:cubicBezTo>
                    <a:cubicBezTo>
                      <a:pt x="1236336" y="533616"/>
                      <a:pt x="1220794" y="549158"/>
                      <a:pt x="1229213" y="578300"/>
                    </a:cubicBezTo>
                    <a:cubicBezTo>
                      <a:pt x="1218851" y="610032"/>
                      <a:pt x="1230508" y="643059"/>
                      <a:pt x="1223384" y="675438"/>
                    </a:cubicBezTo>
                    <a:cubicBezTo>
                      <a:pt x="1154092" y="696162"/>
                      <a:pt x="1084152" y="717532"/>
                      <a:pt x="1014212" y="738255"/>
                    </a:cubicBezTo>
                    <a:cubicBezTo>
                      <a:pt x="1004498" y="740845"/>
                      <a:pt x="995432" y="746026"/>
                      <a:pt x="983128" y="742788"/>
                    </a:cubicBezTo>
                    <a:cubicBezTo>
                      <a:pt x="839362" y="708466"/>
                      <a:pt x="693654" y="709761"/>
                      <a:pt x="548593" y="729189"/>
                    </a:cubicBezTo>
                    <a:cubicBezTo>
                      <a:pt x="504557" y="735017"/>
                      <a:pt x="461168" y="744731"/>
                      <a:pt x="421665" y="766749"/>
                    </a:cubicBezTo>
                    <a:cubicBezTo>
                      <a:pt x="402885" y="777110"/>
                      <a:pt x="389933" y="790710"/>
                      <a:pt x="402885" y="814023"/>
                    </a:cubicBezTo>
                    <a:cubicBezTo>
                      <a:pt x="393171" y="820499"/>
                      <a:pt x="397704" y="830213"/>
                      <a:pt x="397704" y="837984"/>
                    </a:cubicBezTo>
                    <a:cubicBezTo>
                      <a:pt x="397057" y="867126"/>
                      <a:pt x="397057" y="896267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397057" y="925409"/>
                      <a:pt x="397057" y="925409"/>
                      <a:pt x="397057" y="925409"/>
                    </a:cubicBezTo>
                    <a:cubicBezTo>
                      <a:pt x="292147" y="957789"/>
                      <a:pt x="187884" y="990168"/>
                      <a:pt x="82975" y="1021253"/>
                    </a:cubicBezTo>
                    <a:cubicBezTo>
                      <a:pt x="60309" y="1027729"/>
                      <a:pt x="38938" y="1040033"/>
                      <a:pt x="14330" y="1038090"/>
                    </a:cubicBezTo>
                    <a:cubicBezTo>
                      <a:pt x="-8336" y="1033557"/>
                      <a:pt x="2673" y="1052337"/>
                      <a:pt x="2673" y="1058165"/>
                    </a:cubicBezTo>
                    <a:cubicBezTo>
                      <a:pt x="2025" y="1437654"/>
                      <a:pt x="2025" y="1816496"/>
                      <a:pt x="1378" y="2195985"/>
                    </a:cubicBezTo>
                    <a:cubicBezTo>
                      <a:pt x="1378" y="2220593"/>
                      <a:pt x="9149" y="2230955"/>
                      <a:pt x="31167" y="2240021"/>
                    </a:cubicBezTo>
                    <a:cubicBezTo>
                      <a:pt x="345249" y="2366302"/>
                      <a:pt x="659332" y="2493229"/>
                      <a:pt x="973414" y="2620158"/>
                    </a:cubicBezTo>
                    <a:cubicBezTo>
                      <a:pt x="1090628" y="2667432"/>
                      <a:pt x="1207842" y="2714059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25056" y="2760685"/>
                      <a:pt x="1325056" y="2760685"/>
                      <a:pt x="1325056" y="2760685"/>
                    </a:cubicBezTo>
                    <a:cubicBezTo>
                      <a:pt x="1333475" y="2776875"/>
                      <a:pt x="1345779" y="2771047"/>
                      <a:pt x="1358731" y="2767161"/>
                    </a:cubicBezTo>
                    <a:cubicBezTo>
                      <a:pt x="1518686" y="2716649"/>
                      <a:pt x="1679289" y="2666137"/>
                      <a:pt x="1839244" y="2615624"/>
                    </a:cubicBezTo>
                    <a:cubicBezTo>
                      <a:pt x="1850901" y="2620158"/>
                      <a:pt x="1861910" y="2615624"/>
                      <a:pt x="1872919" y="2611739"/>
                    </a:cubicBezTo>
                    <a:cubicBezTo>
                      <a:pt x="2049064" y="2553456"/>
                      <a:pt x="2227152" y="2500353"/>
                      <a:pt x="2403945" y="2442070"/>
                    </a:cubicBezTo>
                    <a:cubicBezTo>
                      <a:pt x="2414954" y="2438184"/>
                      <a:pt x="2426610" y="2436889"/>
                      <a:pt x="2434382" y="2427175"/>
                    </a:cubicBezTo>
                    <a:cubicBezTo>
                      <a:pt x="2595632" y="2372777"/>
                      <a:pt x="2758177" y="2321617"/>
                      <a:pt x="2921371" y="2272401"/>
                    </a:cubicBezTo>
                    <a:cubicBezTo>
                      <a:pt x="2930437" y="2275639"/>
                      <a:pt x="2936913" y="2272401"/>
                      <a:pt x="2942741" y="2265925"/>
                    </a:cubicBezTo>
                    <a:cubicBezTo>
                      <a:pt x="2947274" y="2263982"/>
                      <a:pt x="2952455" y="2261392"/>
                      <a:pt x="2956988" y="2259449"/>
                    </a:cubicBezTo>
                    <a:cubicBezTo>
                      <a:pt x="3145438" y="2199870"/>
                      <a:pt x="3333887" y="2139644"/>
                      <a:pt x="3522336" y="2080066"/>
                    </a:cubicBezTo>
                    <a:cubicBezTo>
                      <a:pt x="3886931" y="1964147"/>
                      <a:pt x="4252173" y="1848228"/>
                      <a:pt x="4617415" y="1733604"/>
                    </a:cubicBezTo>
                    <a:cubicBezTo>
                      <a:pt x="4640728" y="1726481"/>
                      <a:pt x="4648499" y="1716767"/>
                      <a:pt x="4648499" y="1692158"/>
                    </a:cubicBezTo>
                    <a:cubicBezTo>
                      <a:pt x="4645909" y="1571058"/>
                      <a:pt x="4647204" y="1449959"/>
                      <a:pt x="4647204" y="132821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9" name="Freeform: Shape 1488">
                <a:extLst>
                  <a:ext uri="{FF2B5EF4-FFF2-40B4-BE49-F238E27FC236}">
                    <a16:creationId xmlns:a16="http://schemas.microsoft.com/office/drawing/2014/main" id="{D8DD2D9B-3CF3-4B62-BDAE-A074E18E1726}"/>
                  </a:ext>
                </a:extLst>
              </p:cNvPr>
              <p:cNvSpPr/>
              <p:nvPr/>
            </p:nvSpPr>
            <p:spPr>
              <a:xfrm>
                <a:off x="4355503" y="3968584"/>
                <a:ext cx="2032824" cy="1286008"/>
              </a:xfrm>
              <a:custGeom>
                <a:avLst/>
                <a:gdLst>
                  <a:gd name="connsiteX0" fmla="*/ 847598 w 2032824"/>
                  <a:gd name="connsiteY0" fmla="*/ 490873 h 1286008"/>
                  <a:gd name="connsiteX1" fmla="*/ 847598 w 2032824"/>
                  <a:gd name="connsiteY1" fmla="*/ 549229 h 1286008"/>
                  <a:gd name="connsiteX2" fmla="*/ 847911 w 2032824"/>
                  <a:gd name="connsiteY2" fmla="*/ 578875 h 1286008"/>
                  <a:gd name="connsiteX3" fmla="*/ 817640 w 2032824"/>
                  <a:gd name="connsiteY3" fmla="*/ 624436 h 1286008"/>
                  <a:gd name="connsiteX4" fmla="*/ 711852 w 2032824"/>
                  <a:gd name="connsiteY4" fmla="*/ 648152 h 1286008"/>
                  <a:gd name="connsiteX5" fmla="*/ 588275 w 2032824"/>
                  <a:gd name="connsiteY5" fmla="*/ 639727 h 1286008"/>
                  <a:gd name="connsiteX6" fmla="*/ 529919 w 2032824"/>
                  <a:gd name="connsiteY6" fmla="*/ 616634 h 1286008"/>
                  <a:gd name="connsiteX7" fmla="*/ 522430 w 2032824"/>
                  <a:gd name="connsiteY7" fmla="*/ 602903 h 1286008"/>
                  <a:gd name="connsiteX8" fmla="*/ 522430 w 2032824"/>
                  <a:gd name="connsiteY8" fmla="*/ 493994 h 1286008"/>
                  <a:gd name="connsiteX9" fmla="*/ 847598 w 2032824"/>
                  <a:gd name="connsiteY9" fmla="*/ 490873 h 1286008"/>
                  <a:gd name="connsiteX10" fmla="*/ 6905 w 2032824"/>
                  <a:gd name="connsiteY10" fmla="*/ 455923 h 1286008"/>
                  <a:gd name="connsiteX11" fmla="*/ 10961 w 2032824"/>
                  <a:gd name="connsiteY11" fmla="*/ 463724 h 1286008"/>
                  <a:gd name="connsiteX12" fmla="*/ 157318 w 2032824"/>
                  <a:gd name="connsiteY12" fmla="*/ 523640 h 1286008"/>
                  <a:gd name="connsiteX13" fmla="*/ 497778 w 2032824"/>
                  <a:gd name="connsiteY13" fmla="*/ 663444 h 1286008"/>
                  <a:gd name="connsiteX14" fmla="*/ 628844 w 2032824"/>
                  <a:gd name="connsiteY14" fmla="*/ 716807 h 1286008"/>
                  <a:gd name="connsiteX15" fmla="*/ 641638 w 2032824"/>
                  <a:gd name="connsiteY15" fmla="*/ 734282 h 1286008"/>
                  <a:gd name="connsiteX16" fmla="*/ 641327 w 2032824"/>
                  <a:gd name="connsiteY16" fmla="*/ 1272589 h 1286008"/>
                  <a:gd name="connsiteX17" fmla="*/ 638518 w 2032824"/>
                  <a:gd name="connsiteY17" fmla="*/ 1286008 h 1286008"/>
                  <a:gd name="connsiteX18" fmla="*/ 469069 w 2032824"/>
                  <a:gd name="connsiteY18" fmla="*/ 1218290 h 1286008"/>
                  <a:gd name="connsiteX19" fmla="*/ 15018 w 2032824"/>
                  <a:gd name="connsiteY19" fmla="*/ 1035110 h 1286008"/>
                  <a:gd name="connsiteX20" fmla="*/ 663 w 2032824"/>
                  <a:gd name="connsiteY20" fmla="*/ 1013889 h 1286008"/>
                  <a:gd name="connsiteX21" fmla="*/ 1287 w 2032824"/>
                  <a:gd name="connsiteY21" fmla="*/ 465596 h 1286008"/>
                  <a:gd name="connsiteX22" fmla="*/ 6905 w 2032824"/>
                  <a:gd name="connsiteY22" fmla="*/ 455923 h 1286008"/>
                  <a:gd name="connsiteX23" fmla="*/ 1253279 w 2032824"/>
                  <a:gd name="connsiteY23" fmla="*/ 374786 h 1286008"/>
                  <a:gd name="connsiteX24" fmla="*/ 1253279 w 2032824"/>
                  <a:gd name="connsiteY24" fmla="*/ 481512 h 1286008"/>
                  <a:gd name="connsiteX25" fmla="*/ 1242980 w 2032824"/>
                  <a:gd name="connsiteY25" fmla="*/ 495242 h 1286008"/>
                  <a:gd name="connsiteX26" fmla="*/ 1157788 w 2032824"/>
                  <a:gd name="connsiteY26" fmla="*/ 525512 h 1286008"/>
                  <a:gd name="connsiteX27" fmla="*/ 990835 w 2032824"/>
                  <a:gd name="connsiteY27" fmla="*/ 520519 h 1286008"/>
                  <a:gd name="connsiteX28" fmla="*/ 934352 w 2032824"/>
                  <a:gd name="connsiteY28" fmla="*/ 496490 h 1286008"/>
                  <a:gd name="connsiteX29" fmla="*/ 927798 w 2032824"/>
                  <a:gd name="connsiteY29" fmla="*/ 483696 h 1286008"/>
                  <a:gd name="connsiteX30" fmla="*/ 927798 w 2032824"/>
                  <a:gd name="connsiteY30" fmla="*/ 385709 h 1286008"/>
                  <a:gd name="connsiteX31" fmla="*/ 935600 w 2032824"/>
                  <a:gd name="connsiteY31" fmla="*/ 378531 h 1286008"/>
                  <a:gd name="connsiteX32" fmla="*/ 1014864 w 2032824"/>
                  <a:gd name="connsiteY32" fmla="*/ 401624 h 1286008"/>
                  <a:gd name="connsiteX33" fmla="*/ 1094127 w 2032824"/>
                  <a:gd name="connsiteY33" fmla="*/ 406616 h 1286008"/>
                  <a:gd name="connsiteX34" fmla="*/ 1230498 w 2032824"/>
                  <a:gd name="connsiteY34" fmla="*/ 386957 h 1286008"/>
                  <a:gd name="connsiteX35" fmla="*/ 1253279 w 2032824"/>
                  <a:gd name="connsiteY35" fmla="*/ 374786 h 1286008"/>
                  <a:gd name="connsiteX36" fmla="*/ 517438 w 2032824"/>
                  <a:gd name="connsiteY36" fmla="*/ 344828 h 1286008"/>
                  <a:gd name="connsiteX37" fmla="*/ 517438 w 2032824"/>
                  <a:gd name="connsiteY37" fmla="*/ 420035 h 1286008"/>
                  <a:gd name="connsiteX38" fmla="*/ 517438 w 2032824"/>
                  <a:gd name="connsiteY38" fmla="*/ 434078 h 1286008"/>
                  <a:gd name="connsiteX39" fmla="*/ 489040 w 2032824"/>
                  <a:gd name="connsiteY39" fmla="*/ 477767 h 1286008"/>
                  <a:gd name="connsiteX40" fmla="*/ 377010 w 2032824"/>
                  <a:gd name="connsiteY40" fmla="*/ 502420 h 1286008"/>
                  <a:gd name="connsiteX41" fmla="*/ 242199 w 2032824"/>
                  <a:gd name="connsiteY41" fmla="*/ 489937 h 1286008"/>
                  <a:gd name="connsiteX42" fmla="*/ 234710 w 2032824"/>
                  <a:gd name="connsiteY42" fmla="*/ 487753 h 1286008"/>
                  <a:gd name="connsiteX43" fmla="*/ 191645 w 2032824"/>
                  <a:gd name="connsiteY43" fmla="*/ 425964 h 1286008"/>
                  <a:gd name="connsiteX44" fmla="*/ 191333 w 2032824"/>
                  <a:gd name="connsiteY44" fmla="*/ 401624 h 1286008"/>
                  <a:gd name="connsiteX45" fmla="*/ 191645 w 2032824"/>
                  <a:gd name="connsiteY45" fmla="*/ 359495 h 1286008"/>
                  <a:gd name="connsiteX46" fmla="*/ 194454 w 2032824"/>
                  <a:gd name="connsiteY46" fmla="*/ 347637 h 1286008"/>
                  <a:gd name="connsiteX47" fmla="*/ 271221 w 2032824"/>
                  <a:gd name="connsiteY47" fmla="*/ 373226 h 1286008"/>
                  <a:gd name="connsiteX48" fmla="*/ 378882 w 2032824"/>
                  <a:gd name="connsiteY48" fmla="*/ 378531 h 1286008"/>
                  <a:gd name="connsiteX49" fmla="*/ 482487 w 2032824"/>
                  <a:gd name="connsiteY49" fmla="*/ 363240 h 1286008"/>
                  <a:gd name="connsiteX50" fmla="*/ 517438 w 2032824"/>
                  <a:gd name="connsiteY50" fmla="*/ 344828 h 1286008"/>
                  <a:gd name="connsiteX51" fmla="*/ 1650535 w 2032824"/>
                  <a:gd name="connsiteY51" fmla="*/ 252458 h 1286008"/>
                  <a:gd name="connsiteX52" fmla="*/ 1650535 w 2032824"/>
                  <a:gd name="connsiteY52" fmla="*/ 356999 h 1286008"/>
                  <a:gd name="connsiteX53" fmla="*/ 1634931 w 2032824"/>
                  <a:gd name="connsiteY53" fmla="*/ 378844 h 1286008"/>
                  <a:gd name="connsiteX54" fmla="*/ 1554419 w 2032824"/>
                  <a:gd name="connsiteY54" fmla="*/ 406930 h 1286008"/>
                  <a:gd name="connsiteX55" fmla="*/ 1458304 w 2032824"/>
                  <a:gd name="connsiteY55" fmla="*/ 412235 h 1286008"/>
                  <a:gd name="connsiteX56" fmla="*/ 1342841 w 2032824"/>
                  <a:gd name="connsiteY56" fmla="*/ 386334 h 1286008"/>
                  <a:gd name="connsiteX57" fmla="*/ 1324742 w 2032824"/>
                  <a:gd name="connsiteY57" fmla="*/ 357624 h 1286008"/>
                  <a:gd name="connsiteX58" fmla="*/ 1325054 w 2032824"/>
                  <a:gd name="connsiteY58" fmla="*/ 267437 h 1286008"/>
                  <a:gd name="connsiteX59" fmla="*/ 1334728 w 2032824"/>
                  <a:gd name="connsiteY59" fmla="*/ 261820 h 1286008"/>
                  <a:gd name="connsiteX60" fmla="*/ 1408374 w 2032824"/>
                  <a:gd name="connsiteY60" fmla="*/ 282729 h 1286008"/>
                  <a:gd name="connsiteX61" fmla="*/ 1505738 w 2032824"/>
                  <a:gd name="connsiteY61" fmla="*/ 288033 h 1286008"/>
                  <a:gd name="connsiteX62" fmla="*/ 1628066 w 2032824"/>
                  <a:gd name="connsiteY62" fmla="*/ 268062 h 1286008"/>
                  <a:gd name="connsiteX63" fmla="*/ 1650535 w 2032824"/>
                  <a:gd name="connsiteY63" fmla="*/ 252458 h 1286008"/>
                  <a:gd name="connsiteX64" fmla="*/ 917189 w 2032824"/>
                  <a:gd name="connsiteY64" fmla="*/ 228429 h 1286008"/>
                  <a:gd name="connsiteX65" fmla="*/ 916565 w 2032824"/>
                  <a:gd name="connsiteY65" fmla="*/ 337651 h 1286008"/>
                  <a:gd name="connsiteX66" fmla="*/ 889416 w 2032824"/>
                  <a:gd name="connsiteY66" fmla="*/ 362617 h 1286008"/>
                  <a:gd name="connsiteX67" fmla="*/ 787996 w 2032824"/>
                  <a:gd name="connsiteY67" fmla="*/ 387270 h 1286008"/>
                  <a:gd name="connsiteX68" fmla="*/ 702178 w 2032824"/>
                  <a:gd name="connsiteY68" fmla="*/ 386645 h 1286008"/>
                  <a:gd name="connsiteX69" fmla="*/ 601694 w 2032824"/>
                  <a:gd name="connsiteY69" fmla="*/ 357936 h 1286008"/>
                  <a:gd name="connsiteX70" fmla="*/ 589524 w 2032824"/>
                  <a:gd name="connsiteY70" fmla="*/ 336403 h 1286008"/>
                  <a:gd name="connsiteX71" fmla="*/ 589836 w 2032824"/>
                  <a:gd name="connsiteY71" fmla="*/ 280856 h 1286008"/>
                  <a:gd name="connsiteX72" fmla="*/ 592645 w 2032824"/>
                  <a:gd name="connsiteY72" fmla="*/ 234046 h 1286008"/>
                  <a:gd name="connsiteX73" fmla="*/ 717781 w 2032824"/>
                  <a:gd name="connsiteY73" fmla="*/ 262444 h 1286008"/>
                  <a:gd name="connsiteX74" fmla="*/ 797669 w 2032824"/>
                  <a:gd name="connsiteY74" fmla="*/ 262444 h 1286008"/>
                  <a:gd name="connsiteX75" fmla="*/ 890664 w 2032824"/>
                  <a:gd name="connsiteY75" fmla="*/ 245904 h 1286008"/>
                  <a:gd name="connsiteX76" fmla="*/ 917189 w 2032824"/>
                  <a:gd name="connsiteY76" fmla="*/ 228429 h 1286008"/>
                  <a:gd name="connsiteX77" fmla="*/ 2032186 w 2032824"/>
                  <a:gd name="connsiteY77" fmla="*/ 138243 h 1286008"/>
                  <a:gd name="connsiteX78" fmla="*/ 2032810 w 2032824"/>
                  <a:gd name="connsiteY78" fmla="*/ 164456 h 1286008"/>
                  <a:gd name="connsiteX79" fmla="*/ 2032810 w 2032824"/>
                  <a:gd name="connsiteY79" fmla="*/ 237791 h 1286008"/>
                  <a:gd name="connsiteX80" fmla="*/ 2019079 w 2032824"/>
                  <a:gd name="connsiteY80" fmla="*/ 263069 h 1286008"/>
                  <a:gd name="connsiteX81" fmla="*/ 1927333 w 2032824"/>
                  <a:gd name="connsiteY81" fmla="*/ 293339 h 1286008"/>
                  <a:gd name="connsiteX82" fmla="*/ 1858367 w 2032824"/>
                  <a:gd name="connsiteY82" fmla="*/ 298332 h 1286008"/>
                  <a:gd name="connsiteX83" fmla="*/ 1741344 w 2032824"/>
                  <a:gd name="connsiteY83" fmla="*/ 278360 h 1286008"/>
                  <a:gd name="connsiteX84" fmla="*/ 1734167 w 2032824"/>
                  <a:gd name="connsiteY84" fmla="*/ 275551 h 1286008"/>
                  <a:gd name="connsiteX85" fmla="*/ 1706706 w 2032824"/>
                  <a:gd name="connsiteY85" fmla="*/ 234358 h 1286008"/>
                  <a:gd name="connsiteX86" fmla="*/ 1707330 w 2032824"/>
                  <a:gd name="connsiteY86" fmla="*/ 140427 h 1286008"/>
                  <a:gd name="connsiteX87" fmla="*/ 1778480 w 2032824"/>
                  <a:gd name="connsiteY87" fmla="*/ 165704 h 1286008"/>
                  <a:gd name="connsiteX88" fmla="*/ 1923276 w 2032824"/>
                  <a:gd name="connsiteY88" fmla="*/ 169761 h 1286008"/>
                  <a:gd name="connsiteX89" fmla="*/ 1992866 w 2032824"/>
                  <a:gd name="connsiteY89" fmla="*/ 158527 h 1286008"/>
                  <a:gd name="connsiteX90" fmla="*/ 2032186 w 2032824"/>
                  <a:gd name="connsiteY90" fmla="*/ 138243 h 1286008"/>
                  <a:gd name="connsiteX91" fmla="*/ 1312883 w 2032824"/>
                  <a:gd name="connsiteY91" fmla="*/ 117335 h 1286008"/>
                  <a:gd name="connsiteX92" fmla="*/ 1315067 w 2032824"/>
                  <a:gd name="connsiteY92" fmla="*/ 126697 h 1286008"/>
                  <a:gd name="connsiteX93" fmla="*/ 1315379 w 2032824"/>
                  <a:gd name="connsiteY93" fmla="*/ 214386 h 1286008"/>
                  <a:gd name="connsiteX94" fmla="*/ 1301648 w 2032824"/>
                  <a:gd name="connsiteY94" fmla="*/ 239975 h 1286008"/>
                  <a:gd name="connsiteX95" fmla="*/ 1222385 w 2032824"/>
                  <a:gd name="connsiteY95" fmla="*/ 268061 h 1286008"/>
                  <a:gd name="connsiteX96" fmla="*/ 1114724 w 2032824"/>
                  <a:gd name="connsiteY96" fmla="*/ 272742 h 1286008"/>
                  <a:gd name="connsiteX97" fmla="*/ 1001445 w 2032824"/>
                  <a:gd name="connsiteY97" fmla="*/ 243096 h 1286008"/>
                  <a:gd name="connsiteX98" fmla="*/ 989586 w 2032824"/>
                  <a:gd name="connsiteY98" fmla="*/ 220939 h 1286008"/>
                  <a:gd name="connsiteX99" fmla="*/ 989586 w 2032824"/>
                  <a:gd name="connsiteY99" fmla="*/ 159151 h 1286008"/>
                  <a:gd name="connsiteX100" fmla="*/ 992707 w 2032824"/>
                  <a:gd name="connsiteY100" fmla="*/ 118271 h 1286008"/>
                  <a:gd name="connsiteX101" fmla="*/ 1068538 w 2032824"/>
                  <a:gd name="connsiteY101" fmla="*/ 143548 h 1286008"/>
                  <a:gd name="connsiteX102" fmla="*/ 1181504 w 2032824"/>
                  <a:gd name="connsiteY102" fmla="*/ 148853 h 1286008"/>
                  <a:gd name="connsiteX103" fmla="*/ 1295719 w 2032824"/>
                  <a:gd name="connsiteY103" fmla="*/ 128569 h 1286008"/>
                  <a:gd name="connsiteX104" fmla="*/ 1312883 w 2032824"/>
                  <a:gd name="connsiteY104" fmla="*/ 117335 h 1286008"/>
                  <a:gd name="connsiteX105" fmla="*/ 1714195 w 2032824"/>
                  <a:gd name="connsiteY105" fmla="*/ 0 h 1286008"/>
                  <a:gd name="connsiteX106" fmla="*/ 1715443 w 2032824"/>
                  <a:gd name="connsiteY106" fmla="*/ 29958 h 1286008"/>
                  <a:gd name="connsiteX107" fmla="*/ 1715443 w 2032824"/>
                  <a:gd name="connsiteY107" fmla="*/ 97051 h 1286008"/>
                  <a:gd name="connsiteX108" fmla="*/ 1700152 w 2032824"/>
                  <a:gd name="connsiteY108" fmla="*/ 125762 h 1286008"/>
                  <a:gd name="connsiteX109" fmla="*/ 1615583 w 2032824"/>
                  <a:gd name="connsiteY109" fmla="*/ 154159 h 1286008"/>
                  <a:gd name="connsiteX110" fmla="*/ 1437708 w 2032824"/>
                  <a:gd name="connsiteY110" fmla="*/ 144485 h 1286008"/>
                  <a:gd name="connsiteX111" fmla="*/ 1430218 w 2032824"/>
                  <a:gd name="connsiteY111" fmla="*/ 142301 h 1286008"/>
                  <a:gd name="connsiteX112" fmla="*/ 1389650 w 2032824"/>
                  <a:gd name="connsiteY112" fmla="*/ 83633 h 1286008"/>
                  <a:gd name="connsiteX113" fmla="*/ 1389026 w 2032824"/>
                  <a:gd name="connsiteY113" fmla="*/ 37135 h 1286008"/>
                  <a:gd name="connsiteX114" fmla="*/ 1391523 w 2032824"/>
                  <a:gd name="connsiteY114" fmla="*/ 4057 h 1286008"/>
                  <a:gd name="connsiteX115" fmla="*/ 1521340 w 2032824"/>
                  <a:gd name="connsiteY115" fmla="*/ 33079 h 1286008"/>
                  <a:gd name="connsiteX116" fmla="*/ 1655215 w 2032824"/>
                  <a:gd name="connsiteY116" fmla="*/ 25277 h 1286008"/>
                  <a:gd name="connsiteX117" fmla="*/ 1714195 w 2032824"/>
                  <a:gd name="connsiteY117" fmla="*/ 0 h 1286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2032824" h="1286008">
                    <a:moveTo>
                      <a:pt x="847598" y="490873"/>
                    </a:moveTo>
                    <a:cubicBezTo>
                      <a:pt x="847598" y="511157"/>
                      <a:pt x="847598" y="530193"/>
                      <a:pt x="847598" y="549229"/>
                    </a:cubicBezTo>
                    <a:cubicBezTo>
                      <a:pt x="847598" y="559215"/>
                      <a:pt x="846350" y="569201"/>
                      <a:pt x="847911" y="578875"/>
                    </a:cubicBezTo>
                    <a:cubicBezTo>
                      <a:pt x="852279" y="604152"/>
                      <a:pt x="837300" y="615386"/>
                      <a:pt x="817640" y="624436"/>
                    </a:cubicBezTo>
                    <a:cubicBezTo>
                      <a:pt x="783938" y="639415"/>
                      <a:pt x="748363" y="644408"/>
                      <a:pt x="711852" y="648152"/>
                    </a:cubicBezTo>
                    <a:cubicBezTo>
                      <a:pt x="670035" y="652209"/>
                      <a:pt x="628843" y="647841"/>
                      <a:pt x="588275" y="639727"/>
                    </a:cubicBezTo>
                    <a:cubicBezTo>
                      <a:pt x="567679" y="635358"/>
                      <a:pt x="547707" y="628804"/>
                      <a:pt x="529919" y="616634"/>
                    </a:cubicBezTo>
                    <a:cubicBezTo>
                      <a:pt x="524927" y="613202"/>
                      <a:pt x="522430" y="609145"/>
                      <a:pt x="522430" y="602903"/>
                    </a:cubicBezTo>
                    <a:cubicBezTo>
                      <a:pt x="522742" y="566704"/>
                      <a:pt x="522430" y="531129"/>
                      <a:pt x="522430" y="493994"/>
                    </a:cubicBezTo>
                    <a:cubicBezTo>
                      <a:pt x="610431" y="535810"/>
                      <a:pt x="788931" y="534250"/>
                      <a:pt x="847598" y="490873"/>
                    </a:cubicBezTo>
                    <a:close/>
                    <a:moveTo>
                      <a:pt x="6905" y="455923"/>
                    </a:moveTo>
                    <a:cubicBezTo>
                      <a:pt x="2535" y="461228"/>
                      <a:pt x="7529" y="462476"/>
                      <a:pt x="10961" y="463724"/>
                    </a:cubicBezTo>
                    <a:cubicBezTo>
                      <a:pt x="59643" y="483696"/>
                      <a:pt x="108637" y="503668"/>
                      <a:pt x="157318" y="523640"/>
                    </a:cubicBezTo>
                    <a:cubicBezTo>
                      <a:pt x="270909" y="570137"/>
                      <a:pt x="384188" y="616946"/>
                      <a:pt x="497778" y="663444"/>
                    </a:cubicBezTo>
                    <a:cubicBezTo>
                      <a:pt x="541467" y="681231"/>
                      <a:pt x="584843" y="699331"/>
                      <a:pt x="628844" y="716807"/>
                    </a:cubicBezTo>
                    <a:cubicBezTo>
                      <a:pt x="637582" y="720239"/>
                      <a:pt x="641638" y="724296"/>
                      <a:pt x="641638" y="734282"/>
                    </a:cubicBezTo>
                    <a:cubicBezTo>
                      <a:pt x="641327" y="913718"/>
                      <a:pt x="641327" y="1093154"/>
                      <a:pt x="641327" y="1272589"/>
                    </a:cubicBezTo>
                    <a:cubicBezTo>
                      <a:pt x="641327" y="1277270"/>
                      <a:pt x="642887" y="1282263"/>
                      <a:pt x="638518" y="1286008"/>
                    </a:cubicBezTo>
                    <a:cubicBezTo>
                      <a:pt x="582035" y="1263539"/>
                      <a:pt x="525552" y="1241071"/>
                      <a:pt x="469069" y="1218290"/>
                    </a:cubicBezTo>
                    <a:cubicBezTo>
                      <a:pt x="317719" y="1157126"/>
                      <a:pt x="166368" y="1095962"/>
                      <a:pt x="15018" y="1035110"/>
                    </a:cubicBezTo>
                    <a:cubicBezTo>
                      <a:pt x="4408" y="1030741"/>
                      <a:pt x="663" y="1026060"/>
                      <a:pt x="663" y="1013889"/>
                    </a:cubicBezTo>
                    <a:cubicBezTo>
                      <a:pt x="1287" y="831021"/>
                      <a:pt x="976" y="648465"/>
                      <a:pt x="1287" y="465596"/>
                    </a:cubicBezTo>
                    <a:cubicBezTo>
                      <a:pt x="1287" y="462476"/>
                      <a:pt x="-4018" y="453426"/>
                      <a:pt x="6905" y="455923"/>
                    </a:cubicBezTo>
                    <a:close/>
                    <a:moveTo>
                      <a:pt x="1253279" y="374786"/>
                    </a:moveTo>
                    <a:cubicBezTo>
                      <a:pt x="1253279" y="411297"/>
                      <a:pt x="1253279" y="446248"/>
                      <a:pt x="1253279" y="481512"/>
                    </a:cubicBezTo>
                    <a:cubicBezTo>
                      <a:pt x="1253279" y="488689"/>
                      <a:pt x="1247974" y="491809"/>
                      <a:pt x="1242980" y="495242"/>
                    </a:cubicBezTo>
                    <a:cubicBezTo>
                      <a:pt x="1217392" y="513342"/>
                      <a:pt x="1187746" y="520519"/>
                      <a:pt x="1157788" y="525512"/>
                    </a:cubicBezTo>
                    <a:cubicBezTo>
                      <a:pt x="1101929" y="535186"/>
                      <a:pt x="1046070" y="533314"/>
                      <a:pt x="990835" y="520519"/>
                    </a:cubicBezTo>
                    <a:cubicBezTo>
                      <a:pt x="971175" y="515838"/>
                      <a:pt x="950891" y="510221"/>
                      <a:pt x="934352" y="496490"/>
                    </a:cubicBezTo>
                    <a:cubicBezTo>
                      <a:pt x="929983" y="492746"/>
                      <a:pt x="927486" y="489625"/>
                      <a:pt x="927798" y="483696"/>
                    </a:cubicBezTo>
                    <a:cubicBezTo>
                      <a:pt x="928110" y="450929"/>
                      <a:pt x="927798" y="418475"/>
                      <a:pt x="927798" y="385709"/>
                    </a:cubicBezTo>
                    <a:cubicBezTo>
                      <a:pt x="927798" y="380715"/>
                      <a:pt x="927174" y="372914"/>
                      <a:pt x="935600" y="378531"/>
                    </a:cubicBezTo>
                    <a:cubicBezTo>
                      <a:pt x="959629" y="394446"/>
                      <a:pt x="987714" y="397879"/>
                      <a:pt x="1014864" y="401624"/>
                    </a:cubicBezTo>
                    <a:cubicBezTo>
                      <a:pt x="1041076" y="405057"/>
                      <a:pt x="1067914" y="407865"/>
                      <a:pt x="1094127" y="406616"/>
                    </a:cubicBezTo>
                    <a:cubicBezTo>
                      <a:pt x="1140000" y="404744"/>
                      <a:pt x="1186497" y="403808"/>
                      <a:pt x="1230498" y="386957"/>
                    </a:cubicBezTo>
                    <a:cubicBezTo>
                      <a:pt x="1238299" y="384148"/>
                      <a:pt x="1244853" y="379467"/>
                      <a:pt x="1253279" y="374786"/>
                    </a:cubicBezTo>
                    <a:close/>
                    <a:moveTo>
                      <a:pt x="517438" y="344828"/>
                    </a:moveTo>
                    <a:cubicBezTo>
                      <a:pt x="517438" y="371353"/>
                      <a:pt x="517438" y="395695"/>
                      <a:pt x="517438" y="420035"/>
                    </a:cubicBezTo>
                    <a:cubicBezTo>
                      <a:pt x="517438" y="424716"/>
                      <a:pt x="516501" y="429709"/>
                      <a:pt x="517438" y="434078"/>
                    </a:cubicBezTo>
                    <a:cubicBezTo>
                      <a:pt x="522743" y="458419"/>
                      <a:pt x="507764" y="469341"/>
                      <a:pt x="489040" y="477767"/>
                    </a:cubicBezTo>
                    <a:cubicBezTo>
                      <a:pt x="453465" y="493994"/>
                      <a:pt x="415706" y="501172"/>
                      <a:pt x="377010" y="502420"/>
                    </a:cubicBezTo>
                    <a:cubicBezTo>
                      <a:pt x="331449" y="503980"/>
                      <a:pt x="286200" y="503356"/>
                      <a:pt x="242199" y="489937"/>
                    </a:cubicBezTo>
                    <a:cubicBezTo>
                      <a:pt x="239703" y="489313"/>
                      <a:pt x="237206" y="488689"/>
                      <a:pt x="234710" y="487753"/>
                    </a:cubicBezTo>
                    <a:cubicBezTo>
                      <a:pt x="191645" y="471526"/>
                      <a:pt x="191957" y="471526"/>
                      <a:pt x="191645" y="425964"/>
                    </a:cubicBezTo>
                    <a:cubicBezTo>
                      <a:pt x="191645" y="417851"/>
                      <a:pt x="191333" y="409737"/>
                      <a:pt x="191333" y="401624"/>
                    </a:cubicBezTo>
                    <a:cubicBezTo>
                      <a:pt x="191333" y="387581"/>
                      <a:pt x="191333" y="373538"/>
                      <a:pt x="191645" y="359495"/>
                    </a:cubicBezTo>
                    <a:cubicBezTo>
                      <a:pt x="191957" y="355438"/>
                      <a:pt x="189461" y="350757"/>
                      <a:pt x="194454" y="347637"/>
                    </a:cubicBezTo>
                    <a:cubicBezTo>
                      <a:pt x="216922" y="365424"/>
                      <a:pt x="244384" y="369481"/>
                      <a:pt x="271221" y="373226"/>
                    </a:cubicBezTo>
                    <a:cubicBezTo>
                      <a:pt x="306796" y="378219"/>
                      <a:pt x="342995" y="380715"/>
                      <a:pt x="378882" y="378531"/>
                    </a:cubicBezTo>
                    <a:cubicBezTo>
                      <a:pt x="413833" y="376347"/>
                      <a:pt x="448784" y="374474"/>
                      <a:pt x="482487" y="363240"/>
                    </a:cubicBezTo>
                    <a:cubicBezTo>
                      <a:pt x="494345" y="359495"/>
                      <a:pt x="505892" y="355127"/>
                      <a:pt x="517438" y="344828"/>
                    </a:cubicBezTo>
                    <a:close/>
                    <a:moveTo>
                      <a:pt x="1650535" y="252458"/>
                    </a:moveTo>
                    <a:cubicBezTo>
                      <a:pt x="1650535" y="288970"/>
                      <a:pt x="1650222" y="322985"/>
                      <a:pt x="1650535" y="356999"/>
                    </a:cubicBezTo>
                    <a:cubicBezTo>
                      <a:pt x="1650535" y="368546"/>
                      <a:pt x="1642421" y="373539"/>
                      <a:pt x="1634931" y="378844"/>
                    </a:cubicBezTo>
                    <a:cubicBezTo>
                      <a:pt x="1610903" y="395696"/>
                      <a:pt x="1582817" y="401937"/>
                      <a:pt x="1554419" y="406930"/>
                    </a:cubicBezTo>
                    <a:cubicBezTo>
                      <a:pt x="1522589" y="412547"/>
                      <a:pt x="1490447" y="413795"/>
                      <a:pt x="1458304" y="412235"/>
                    </a:cubicBezTo>
                    <a:cubicBezTo>
                      <a:pt x="1418360" y="410050"/>
                      <a:pt x="1379353" y="404121"/>
                      <a:pt x="1342841" y="386334"/>
                    </a:cubicBezTo>
                    <a:cubicBezTo>
                      <a:pt x="1330671" y="380404"/>
                      <a:pt x="1324117" y="372915"/>
                      <a:pt x="1324742" y="357624"/>
                    </a:cubicBezTo>
                    <a:cubicBezTo>
                      <a:pt x="1326302" y="327666"/>
                      <a:pt x="1325366" y="297395"/>
                      <a:pt x="1325054" y="267437"/>
                    </a:cubicBezTo>
                    <a:cubicBezTo>
                      <a:pt x="1325054" y="259324"/>
                      <a:pt x="1325678" y="256203"/>
                      <a:pt x="1334728" y="261820"/>
                    </a:cubicBezTo>
                    <a:cubicBezTo>
                      <a:pt x="1357196" y="275551"/>
                      <a:pt x="1382785" y="279296"/>
                      <a:pt x="1408374" y="282729"/>
                    </a:cubicBezTo>
                    <a:cubicBezTo>
                      <a:pt x="1440517" y="287097"/>
                      <a:pt x="1473283" y="290218"/>
                      <a:pt x="1505738" y="288033"/>
                    </a:cubicBezTo>
                    <a:cubicBezTo>
                      <a:pt x="1546930" y="285225"/>
                      <a:pt x="1588434" y="283353"/>
                      <a:pt x="1628066" y="268062"/>
                    </a:cubicBezTo>
                    <a:cubicBezTo>
                      <a:pt x="1636180" y="265253"/>
                      <a:pt x="1642109" y="259324"/>
                      <a:pt x="1650535" y="252458"/>
                    </a:cubicBezTo>
                    <a:close/>
                    <a:moveTo>
                      <a:pt x="917189" y="228429"/>
                    </a:moveTo>
                    <a:cubicBezTo>
                      <a:pt x="917189" y="266813"/>
                      <a:pt x="918437" y="302388"/>
                      <a:pt x="916565" y="337651"/>
                    </a:cubicBezTo>
                    <a:cubicBezTo>
                      <a:pt x="915941" y="351694"/>
                      <a:pt x="900650" y="357311"/>
                      <a:pt x="889416" y="362617"/>
                    </a:cubicBezTo>
                    <a:cubicBezTo>
                      <a:pt x="857273" y="377596"/>
                      <a:pt x="822946" y="383837"/>
                      <a:pt x="787996" y="387270"/>
                    </a:cubicBezTo>
                    <a:cubicBezTo>
                      <a:pt x="759286" y="390078"/>
                      <a:pt x="730576" y="389454"/>
                      <a:pt x="702178" y="386645"/>
                    </a:cubicBezTo>
                    <a:cubicBezTo>
                      <a:pt x="666915" y="383213"/>
                      <a:pt x="632900" y="375724"/>
                      <a:pt x="601694" y="357936"/>
                    </a:cubicBezTo>
                    <a:cubicBezTo>
                      <a:pt x="593269" y="352943"/>
                      <a:pt x="588900" y="347013"/>
                      <a:pt x="589524" y="336403"/>
                    </a:cubicBezTo>
                    <a:cubicBezTo>
                      <a:pt x="590460" y="317992"/>
                      <a:pt x="589836" y="299580"/>
                      <a:pt x="589836" y="280856"/>
                    </a:cubicBezTo>
                    <a:cubicBezTo>
                      <a:pt x="593269" y="265565"/>
                      <a:pt x="587651" y="249337"/>
                      <a:pt x="592645" y="234046"/>
                    </a:cubicBezTo>
                    <a:cubicBezTo>
                      <a:pt x="631340" y="255891"/>
                      <a:pt x="674405" y="260572"/>
                      <a:pt x="717781" y="262444"/>
                    </a:cubicBezTo>
                    <a:cubicBezTo>
                      <a:pt x="744307" y="263380"/>
                      <a:pt x="771144" y="263692"/>
                      <a:pt x="797669" y="262444"/>
                    </a:cubicBezTo>
                    <a:cubicBezTo>
                      <a:pt x="829188" y="260884"/>
                      <a:pt x="860706" y="256203"/>
                      <a:pt x="890664" y="245904"/>
                    </a:cubicBezTo>
                    <a:cubicBezTo>
                      <a:pt x="899713" y="242784"/>
                      <a:pt x="908451" y="238103"/>
                      <a:pt x="917189" y="228429"/>
                    </a:cubicBezTo>
                    <a:close/>
                    <a:moveTo>
                      <a:pt x="2032186" y="138243"/>
                    </a:moveTo>
                    <a:cubicBezTo>
                      <a:pt x="2032498" y="147293"/>
                      <a:pt x="2032810" y="156031"/>
                      <a:pt x="2032810" y="164456"/>
                    </a:cubicBezTo>
                    <a:cubicBezTo>
                      <a:pt x="2032810" y="188797"/>
                      <a:pt x="2031874" y="213450"/>
                      <a:pt x="2032810" y="237791"/>
                    </a:cubicBezTo>
                    <a:cubicBezTo>
                      <a:pt x="2033122" y="249649"/>
                      <a:pt x="2028441" y="256827"/>
                      <a:pt x="2019079" y="263069"/>
                    </a:cubicBezTo>
                    <a:cubicBezTo>
                      <a:pt x="1991306" y="281481"/>
                      <a:pt x="1959476" y="288658"/>
                      <a:pt x="1927333" y="293339"/>
                    </a:cubicBezTo>
                    <a:cubicBezTo>
                      <a:pt x="1904553" y="296459"/>
                      <a:pt x="1881460" y="299580"/>
                      <a:pt x="1858367" y="298332"/>
                    </a:cubicBezTo>
                    <a:cubicBezTo>
                      <a:pt x="1818736" y="296148"/>
                      <a:pt x="1778792" y="293339"/>
                      <a:pt x="1741344" y="278360"/>
                    </a:cubicBezTo>
                    <a:cubicBezTo>
                      <a:pt x="1738848" y="277424"/>
                      <a:pt x="1736351" y="276800"/>
                      <a:pt x="1734167" y="275551"/>
                    </a:cubicBezTo>
                    <a:cubicBezTo>
                      <a:pt x="1716067" y="268062"/>
                      <a:pt x="1704521" y="257764"/>
                      <a:pt x="1706706" y="234358"/>
                    </a:cubicBezTo>
                    <a:cubicBezTo>
                      <a:pt x="1709514" y="204400"/>
                      <a:pt x="1707330" y="173818"/>
                      <a:pt x="1707330" y="140427"/>
                    </a:cubicBezTo>
                    <a:cubicBezTo>
                      <a:pt x="1729798" y="157279"/>
                      <a:pt x="1754139" y="162272"/>
                      <a:pt x="1778480" y="165704"/>
                    </a:cubicBezTo>
                    <a:cubicBezTo>
                      <a:pt x="1826537" y="172882"/>
                      <a:pt x="1874595" y="173818"/>
                      <a:pt x="1923276" y="169761"/>
                    </a:cubicBezTo>
                    <a:cubicBezTo>
                      <a:pt x="1946681" y="167889"/>
                      <a:pt x="1970086" y="164456"/>
                      <a:pt x="1992866" y="158527"/>
                    </a:cubicBezTo>
                    <a:cubicBezTo>
                      <a:pt x="2007533" y="154782"/>
                      <a:pt x="2021576" y="149789"/>
                      <a:pt x="2032186" y="138243"/>
                    </a:cubicBezTo>
                    <a:close/>
                    <a:moveTo>
                      <a:pt x="1312883" y="117335"/>
                    </a:moveTo>
                    <a:cubicBezTo>
                      <a:pt x="1316939" y="119831"/>
                      <a:pt x="1315067" y="123576"/>
                      <a:pt x="1315067" y="126697"/>
                    </a:cubicBezTo>
                    <a:cubicBezTo>
                      <a:pt x="1315379" y="156030"/>
                      <a:pt x="1314755" y="185364"/>
                      <a:pt x="1315379" y="214386"/>
                    </a:cubicBezTo>
                    <a:cubicBezTo>
                      <a:pt x="1315691" y="226245"/>
                      <a:pt x="1311010" y="233422"/>
                      <a:pt x="1301648" y="239975"/>
                    </a:cubicBezTo>
                    <a:cubicBezTo>
                      <a:pt x="1277620" y="256203"/>
                      <a:pt x="1250158" y="262444"/>
                      <a:pt x="1222385" y="268061"/>
                    </a:cubicBezTo>
                    <a:cubicBezTo>
                      <a:pt x="1186809" y="274927"/>
                      <a:pt x="1150611" y="274927"/>
                      <a:pt x="1114724" y="272742"/>
                    </a:cubicBezTo>
                    <a:cubicBezTo>
                      <a:pt x="1075404" y="270246"/>
                      <a:pt x="1036396" y="264317"/>
                      <a:pt x="1001445" y="243096"/>
                    </a:cubicBezTo>
                    <a:cubicBezTo>
                      <a:pt x="992707" y="237790"/>
                      <a:pt x="988962" y="231550"/>
                      <a:pt x="989586" y="220939"/>
                    </a:cubicBezTo>
                    <a:cubicBezTo>
                      <a:pt x="990210" y="200343"/>
                      <a:pt x="989586" y="179747"/>
                      <a:pt x="989586" y="159151"/>
                    </a:cubicBezTo>
                    <a:cubicBezTo>
                      <a:pt x="992083" y="145732"/>
                      <a:pt x="986778" y="131378"/>
                      <a:pt x="992707" y="118271"/>
                    </a:cubicBezTo>
                    <a:cubicBezTo>
                      <a:pt x="1015176" y="134810"/>
                      <a:pt x="1042013" y="139803"/>
                      <a:pt x="1068538" y="143548"/>
                    </a:cubicBezTo>
                    <a:cubicBezTo>
                      <a:pt x="1105986" y="149165"/>
                      <a:pt x="1143745" y="151037"/>
                      <a:pt x="1181504" y="148853"/>
                    </a:cubicBezTo>
                    <a:cubicBezTo>
                      <a:pt x="1220200" y="146669"/>
                      <a:pt x="1259208" y="143860"/>
                      <a:pt x="1295719" y="128569"/>
                    </a:cubicBezTo>
                    <a:cubicBezTo>
                      <a:pt x="1302273" y="125760"/>
                      <a:pt x="1307266" y="121703"/>
                      <a:pt x="1312883" y="117335"/>
                    </a:cubicBezTo>
                    <a:close/>
                    <a:moveTo>
                      <a:pt x="1714195" y="0"/>
                    </a:moveTo>
                    <a:cubicBezTo>
                      <a:pt x="1715131" y="9986"/>
                      <a:pt x="1715131" y="19972"/>
                      <a:pt x="1715443" y="29958"/>
                    </a:cubicBezTo>
                    <a:cubicBezTo>
                      <a:pt x="1715443" y="52426"/>
                      <a:pt x="1714195" y="74583"/>
                      <a:pt x="1715443" y="97051"/>
                    </a:cubicBezTo>
                    <a:cubicBezTo>
                      <a:pt x="1716067" y="110782"/>
                      <a:pt x="1710450" y="118896"/>
                      <a:pt x="1700152" y="125762"/>
                    </a:cubicBezTo>
                    <a:cubicBezTo>
                      <a:pt x="1674563" y="142613"/>
                      <a:pt x="1645229" y="149478"/>
                      <a:pt x="1615583" y="154159"/>
                    </a:cubicBezTo>
                    <a:cubicBezTo>
                      <a:pt x="1555667" y="163521"/>
                      <a:pt x="1496376" y="161649"/>
                      <a:pt x="1437708" y="144485"/>
                    </a:cubicBezTo>
                    <a:cubicBezTo>
                      <a:pt x="1435211" y="143861"/>
                      <a:pt x="1432715" y="143237"/>
                      <a:pt x="1430218" y="142301"/>
                    </a:cubicBezTo>
                    <a:cubicBezTo>
                      <a:pt x="1389650" y="127010"/>
                      <a:pt x="1389650" y="127010"/>
                      <a:pt x="1389650" y="83633"/>
                    </a:cubicBezTo>
                    <a:cubicBezTo>
                      <a:pt x="1389650" y="68030"/>
                      <a:pt x="1389338" y="52738"/>
                      <a:pt x="1389026" y="37135"/>
                    </a:cubicBezTo>
                    <a:cubicBezTo>
                      <a:pt x="1391210" y="26213"/>
                      <a:pt x="1387154" y="14667"/>
                      <a:pt x="1391523" y="4057"/>
                    </a:cubicBezTo>
                    <a:cubicBezTo>
                      <a:pt x="1431778" y="27774"/>
                      <a:pt x="1476404" y="31206"/>
                      <a:pt x="1521340" y="33079"/>
                    </a:cubicBezTo>
                    <a:cubicBezTo>
                      <a:pt x="1566278" y="34951"/>
                      <a:pt x="1611214" y="34639"/>
                      <a:pt x="1655215" y="25277"/>
                    </a:cubicBezTo>
                    <a:cubicBezTo>
                      <a:pt x="1676435" y="20908"/>
                      <a:pt x="1698280" y="17163"/>
                      <a:pt x="1714195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64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53</cp:revision>
  <dcterms:created xsi:type="dcterms:W3CDTF">2018-02-18T19:39:47Z</dcterms:created>
  <dcterms:modified xsi:type="dcterms:W3CDTF">2021-04-15T04:13:22Z</dcterms:modified>
</cp:coreProperties>
</file>