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26" name="Oval 525">
            <a:extLst>
              <a:ext uri="{FF2B5EF4-FFF2-40B4-BE49-F238E27FC236}">
                <a16:creationId xmlns:a16="http://schemas.microsoft.com/office/drawing/2014/main" id="{B6BBE406-11D0-4346-8F5C-D4B976D385A5}"/>
              </a:ext>
            </a:extLst>
          </p:cNvPr>
          <p:cNvSpPr/>
          <p:nvPr/>
        </p:nvSpPr>
        <p:spPr>
          <a:xfrm>
            <a:off x="5562123" y="3446882"/>
            <a:ext cx="1088186" cy="1088186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7" name="Group 526">
            <a:extLst>
              <a:ext uri="{FF2B5EF4-FFF2-40B4-BE49-F238E27FC236}">
                <a16:creationId xmlns:a16="http://schemas.microsoft.com/office/drawing/2014/main" id="{EC282C0C-43A1-43EC-A9F8-1B725674B65E}"/>
              </a:ext>
            </a:extLst>
          </p:cNvPr>
          <p:cNvGrpSpPr/>
          <p:nvPr/>
        </p:nvGrpSpPr>
        <p:grpSpPr>
          <a:xfrm>
            <a:off x="1551269" y="3219450"/>
            <a:ext cx="2717236" cy="1570124"/>
            <a:chOff x="800099" y="1570291"/>
            <a:chExt cx="4219576" cy="2438234"/>
          </a:xfrm>
        </p:grpSpPr>
        <p:sp>
          <p:nvSpPr>
            <p:cNvPr id="528" name="Oval 527">
              <a:extLst>
                <a:ext uri="{FF2B5EF4-FFF2-40B4-BE49-F238E27FC236}">
                  <a16:creationId xmlns:a16="http://schemas.microsoft.com/office/drawing/2014/main" id="{6C100FCA-176D-4BF6-9D89-2214DB8F1D4E}"/>
                </a:ext>
              </a:extLst>
            </p:cNvPr>
            <p:cNvSpPr/>
            <p:nvPr/>
          </p:nvSpPr>
          <p:spPr>
            <a:xfrm>
              <a:off x="800099" y="1570291"/>
              <a:ext cx="2430208" cy="2430209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529" name="Oval 528">
              <a:extLst>
                <a:ext uri="{FF2B5EF4-FFF2-40B4-BE49-F238E27FC236}">
                  <a16:creationId xmlns:a16="http://schemas.microsoft.com/office/drawing/2014/main" id="{3178CD12-A502-4FAD-8236-8EE395B18B79}"/>
                </a:ext>
              </a:extLst>
            </p:cNvPr>
            <p:cNvSpPr/>
            <p:nvPr/>
          </p:nvSpPr>
          <p:spPr>
            <a:xfrm>
              <a:off x="2589467" y="1578316"/>
              <a:ext cx="2430208" cy="243020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530" name="Group 529">
            <a:extLst>
              <a:ext uri="{FF2B5EF4-FFF2-40B4-BE49-F238E27FC236}">
                <a16:creationId xmlns:a16="http://schemas.microsoft.com/office/drawing/2014/main" id="{15EC2DB8-544A-49C8-9B14-292205391EE5}"/>
              </a:ext>
            </a:extLst>
          </p:cNvPr>
          <p:cNvGrpSpPr/>
          <p:nvPr/>
        </p:nvGrpSpPr>
        <p:grpSpPr>
          <a:xfrm>
            <a:off x="7923495" y="3219450"/>
            <a:ext cx="2717236" cy="1570124"/>
            <a:chOff x="2771800" y="2419161"/>
            <a:chExt cx="3500774" cy="2022882"/>
          </a:xfrm>
        </p:grpSpPr>
        <p:sp>
          <p:nvSpPr>
            <p:cNvPr id="531" name="Oval 530">
              <a:extLst>
                <a:ext uri="{FF2B5EF4-FFF2-40B4-BE49-F238E27FC236}">
                  <a16:creationId xmlns:a16="http://schemas.microsoft.com/office/drawing/2014/main" id="{3251D1AA-DB64-48FD-8A30-CE414F699055}"/>
                </a:ext>
              </a:extLst>
            </p:cNvPr>
            <p:cNvSpPr/>
            <p:nvPr/>
          </p:nvSpPr>
          <p:spPr>
            <a:xfrm>
              <a:off x="2771800" y="2419161"/>
              <a:ext cx="2016224" cy="201622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532" name="Oval 531">
              <a:extLst>
                <a:ext uri="{FF2B5EF4-FFF2-40B4-BE49-F238E27FC236}">
                  <a16:creationId xmlns:a16="http://schemas.microsoft.com/office/drawing/2014/main" id="{F385CB7C-DB3A-41A5-AE0B-AFA3CF3C0F01}"/>
                </a:ext>
              </a:extLst>
            </p:cNvPr>
            <p:cNvSpPr/>
            <p:nvPr/>
          </p:nvSpPr>
          <p:spPr>
            <a:xfrm>
              <a:off x="4256350" y="2425819"/>
              <a:ext cx="2016224" cy="2016224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533" name="Chevron 40">
            <a:extLst>
              <a:ext uri="{FF2B5EF4-FFF2-40B4-BE49-F238E27FC236}">
                <a16:creationId xmlns:a16="http://schemas.microsoft.com/office/drawing/2014/main" id="{F3EDA205-F7A0-477B-A8B3-E522B6631343}"/>
              </a:ext>
            </a:extLst>
          </p:cNvPr>
          <p:cNvSpPr/>
          <p:nvPr/>
        </p:nvSpPr>
        <p:spPr>
          <a:xfrm>
            <a:off x="6772391" y="3720693"/>
            <a:ext cx="427590" cy="589736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4" name="Chevron 41">
            <a:extLst>
              <a:ext uri="{FF2B5EF4-FFF2-40B4-BE49-F238E27FC236}">
                <a16:creationId xmlns:a16="http://schemas.microsoft.com/office/drawing/2014/main" id="{90E8C01C-D012-4F66-8046-E7A08DCB591C}"/>
              </a:ext>
            </a:extLst>
          </p:cNvPr>
          <p:cNvSpPr/>
          <p:nvPr/>
        </p:nvSpPr>
        <p:spPr>
          <a:xfrm rot="10800000">
            <a:off x="4918935" y="3729597"/>
            <a:ext cx="427590" cy="589736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5" name="Oval 534">
            <a:extLst>
              <a:ext uri="{FF2B5EF4-FFF2-40B4-BE49-F238E27FC236}">
                <a16:creationId xmlns:a16="http://schemas.microsoft.com/office/drawing/2014/main" id="{D0629D98-84DB-438C-B75B-3C1F7CAFD93D}"/>
              </a:ext>
            </a:extLst>
          </p:cNvPr>
          <p:cNvSpPr/>
          <p:nvPr/>
        </p:nvSpPr>
        <p:spPr>
          <a:xfrm>
            <a:off x="5639491" y="3524250"/>
            <a:ext cx="933450" cy="933450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Rectangle 9">
            <a:extLst>
              <a:ext uri="{FF2B5EF4-FFF2-40B4-BE49-F238E27FC236}">
                <a16:creationId xmlns:a16="http://schemas.microsoft.com/office/drawing/2014/main" id="{ACC5E38A-DB70-46A7-BEB0-B1119240BC89}"/>
              </a:ext>
            </a:extLst>
          </p:cNvPr>
          <p:cNvSpPr/>
          <p:nvPr/>
        </p:nvSpPr>
        <p:spPr>
          <a:xfrm>
            <a:off x="5840216" y="3720693"/>
            <a:ext cx="511567" cy="51073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9BC06300-616E-43E0-B0D1-8F71F701F7DE}"/>
              </a:ext>
            </a:extLst>
          </p:cNvPr>
          <p:cNvSpPr txBox="1"/>
          <p:nvPr/>
        </p:nvSpPr>
        <p:spPr>
          <a:xfrm>
            <a:off x="1629473" y="3759193"/>
            <a:ext cx="99587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38" name="TextBox 537">
            <a:extLst>
              <a:ext uri="{FF2B5EF4-FFF2-40B4-BE49-F238E27FC236}">
                <a16:creationId xmlns:a16="http://schemas.microsoft.com/office/drawing/2014/main" id="{A0B4DDCE-D35D-4B95-BC41-A6223134A9AA}"/>
              </a:ext>
            </a:extLst>
          </p:cNvPr>
          <p:cNvSpPr txBox="1"/>
          <p:nvPr/>
        </p:nvSpPr>
        <p:spPr>
          <a:xfrm>
            <a:off x="3194427" y="3759193"/>
            <a:ext cx="99587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003B63F3-5731-4CEF-A803-25B0BE64FBB3}"/>
              </a:ext>
            </a:extLst>
          </p:cNvPr>
          <p:cNvSpPr txBox="1"/>
          <p:nvPr/>
        </p:nvSpPr>
        <p:spPr>
          <a:xfrm>
            <a:off x="8001699" y="3759193"/>
            <a:ext cx="99587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9DDB698B-F74E-4F59-ACCA-A379A1C47855}"/>
              </a:ext>
            </a:extLst>
          </p:cNvPr>
          <p:cNvSpPr txBox="1"/>
          <p:nvPr/>
        </p:nvSpPr>
        <p:spPr>
          <a:xfrm>
            <a:off x="9566653" y="3759193"/>
            <a:ext cx="99587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41" name="TextBox 540">
            <a:extLst>
              <a:ext uri="{FF2B5EF4-FFF2-40B4-BE49-F238E27FC236}">
                <a16:creationId xmlns:a16="http://schemas.microsoft.com/office/drawing/2014/main" id="{A8AB71DE-099F-4332-BFD2-344CE5BA77AB}"/>
              </a:ext>
            </a:extLst>
          </p:cNvPr>
          <p:cNvSpPr txBox="1"/>
          <p:nvPr/>
        </p:nvSpPr>
        <p:spPr>
          <a:xfrm>
            <a:off x="5177408" y="2858511"/>
            <a:ext cx="1820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542" name="TextBox 541">
            <a:extLst>
              <a:ext uri="{FF2B5EF4-FFF2-40B4-BE49-F238E27FC236}">
                <a16:creationId xmlns:a16="http://schemas.microsoft.com/office/drawing/2014/main" id="{62874673-613A-4E4E-AD99-FB4E538E1C64}"/>
              </a:ext>
            </a:extLst>
          </p:cNvPr>
          <p:cNvSpPr txBox="1"/>
          <p:nvPr/>
        </p:nvSpPr>
        <p:spPr>
          <a:xfrm>
            <a:off x="5241272" y="4656712"/>
            <a:ext cx="1693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543" name="Group 542">
            <a:extLst>
              <a:ext uri="{FF2B5EF4-FFF2-40B4-BE49-F238E27FC236}">
                <a16:creationId xmlns:a16="http://schemas.microsoft.com/office/drawing/2014/main" id="{2B531A1F-BAF1-4598-8CAB-40197DA6B642}"/>
              </a:ext>
            </a:extLst>
          </p:cNvPr>
          <p:cNvGrpSpPr/>
          <p:nvPr/>
        </p:nvGrpSpPr>
        <p:grpSpPr>
          <a:xfrm>
            <a:off x="1153470" y="1828179"/>
            <a:ext cx="3653026" cy="728318"/>
            <a:chOff x="467544" y="1628800"/>
            <a:chExt cx="2795302" cy="728318"/>
          </a:xfrm>
        </p:grpSpPr>
        <p:sp>
          <p:nvSpPr>
            <p:cNvPr id="544" name="TextBox 543">
              <a:extLst>
                <a:ext uri="{FF2B5EF4-FFF2-40B4-BE49-F238E27FC236}">
                  <a16:creationId xmlns:a16="http://schemas.microsoft.com/office/drawing/2014/main" id="{D3C2EE67-CD19-4C04-A4F5-CCEB95865731}"/>
                </a:ext>
              </a:extLst>
            </p:cNvPr>
            <p:cNvSpPr txBox="1"/>
            <p:nvPr/>
          </p:nvSpPr>
          <p:spPr>
            <a:xfrm>
              <a:off x="467544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6BF7540B-A5C0-4074-94DB-16475B86CFAB}"/>
                </a:ext>
              </a:extLst>
            </p:cNvPr>
            <p:cNvSpPr txBox="1"/>
            <p:nvPr/>
          </p:nvSpPr>
          <p:spPr>
            <a:xfrm>
              <a:off x="467544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6" name="Group 545">
            <a:extLst>
              <a:ext uri="{FF2B5EF4-FFF2-40B4-BE49-F238E27FC236}">
                <a16:creationId xmlns:a16="http://schemas.microsoft.com/office/drawing/2014/main" id="{BF586517-B826-4649-92BD-C36479598097}"/>
              </a:ext>
            </a:extLst>
          </p:cNvPr>
          <p:cNvGrpSpPr/>
          <p:nvPr/>
        </p:nvGrpSpPr>
        <p:grpSpPr>
          <a:xfrm>
            <a:off x="7385506" y="1828179"/>
            <a:ext cx="3653024" cy="728318"/>
            <a:chOff x="5841856" y="1628800"/>
            <a:chExt cx="2795302" cy="728318"/>
          </a:xfrm>
        </p:grpSpPr>
        <p:sp>
          <p:nvSpPr>
            <p:cNvPr id="547" name="TextBox 546">
              <a:extLst>
                <a:ext uri="{FF2B5EF4-FFF2-40B4-BE49-F238E27FC236}">
                  <a16:creationId xmlns:a16="http://schemas.microsoft.com/office/drawing/2014/main" id="{91157C58-6DC0-485B-9ED8-59FC1785A98B}"/>
                </a:ext>
              </a:extLst>
            </p:cNvPr>
            <p:cNvSpPr txBox="1"/>
            <p:nvPr/>
          </p:nvSpPr>
          <p:spPr>
            <a:xfrm>
              <a:off x="5841856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9894BE84-7BFD-43D1-B0EE-1CD1CC27ACBE}"/>
                </a:ext>
              </a:extLst>
            </p:cNvPr>
            <p:cNvSpPr txBox="1"/>
            <p:nvPr/>
          </p:nvSpPr>
          <p:spPr>
            <a:xfrm>
              <a:off x="5841856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9" name="Group 548">
            <a:extLst>
              <a:ext uri="{FF2B5EF4-FFF2-40B4-BE49-F238E27FC236}">
                <a16:creationId xmlns:a16="http://schemas.microsoft.com/office/drawing/2014/main" id="{F0DE7D8F-0889-44BA-AB94-0204A9454022}"/>
              </a:ext>
            </a:extLst>
          </p:cNvPr>
          <p:cNvGrpSpPr/>
          <p:nvPr/>
        </p:nvGrpSpPr>
        <p:grpSpPr>
          <a:xfrm>
            <a:off x="762947" y="5475497"/>
            <a:ext cx="3653024" cy="728318"/>
            <a:chOff x="467544" y="5498541"/>
            <a:chExt cx="2795302" cy="728318"/>
          </a:xfrm>
        </p:grpSpPr>
        <p:sp>
          <p:nvSpPr>
            <p:cNvPr id="550" name="TextBox 549">
              <a:extLst>
                <a:ext uri="{FF2B5EF4-FFF2-40B4-BE49-F238E27FC236}">
                  <a16:creationId xmlns:a16="http://schemas.microsoft.com/office/drawing/2014/main" id="{15195519-CA7A-41DB-95F4-F2D779660730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1" name="TextBox 550">
              <a:extLst>
                <a:ext uri="{FF2B5EF4-FFF2-40B4-BE49-F238E27FC236}">
                  <a16:creationId xmlns:a16="http://schemas.microsoft.com/office/drawing/2014/main" id="{EDD23D09-8C67-45D2-8A3C-5763014DD356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799A5BF1-5A74-465E-AB11-1B0651610D58}"/>
              </a:ext>
            </a:extLst>
          </p:cNvPr>
          <p:cNvGrpSpPr/>
          <p:nvPr/>
        </p:nvGrpSpPr>
        <p:grpSpPr>
          <a:xfrm>
            <a:off x="7776030" y="5475497"/>
            <a:ext cx="3653023" cy="728318"/>
            <a:chOff x="5841856" y="5498541"/>
            <a:chExt cx="2795302" cy="728318"/>
          </a:xfrm>
        </p:grpSpPr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805539CE-2A62-4FEE-9152-D0F21336788D}"/>
                </a:ext>
              </a:extLst>
            </p:cNvPr>
            <p:cNvSpPr txBox="1"/>
            <p:nvPr/>
          </p:nvSpPr>
          <p:spPr>
            <a:xfrm>
              <a:off x="5841856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48F36291-5464-4DCF-99BB-21950F8488FA}"/>
                </a:ext>
              </a:extLst>
            </p:cNvPr>
            <p:cNvSpPr txBox="1"/>
            <p:nvPr/>
          </p:nvSpPr>
          <p:spPr>
            <a:xfrm>
              <a:off x="5841856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5" name="Freeform 32">
            <a:extLst>
              <a:ext uri="{FF2B5EF4-FFF2-40B4-BE49-F238E27FC236}">
                <a16:creationId xmlns:a16="http://schemas.microsoft.com/office/drawing/2014/main" id="{BDC91AAB-DE45-43BB-9EB4-86219F2B12B4}"/>
              </a:ext>
            </a:extLst>
          </p:cNvPr>
          <p:cNvSpPr/>
          <p:nvPr/>
        </p:nvSpPr>
        <p:spPr>
          <a:xfrm>
            <a:off x="4443278" y="4378791"/>
            <a:ext cx="260767" cy="1270863"/>
          </a:xfrm>
          <a:custGeom>
            <a:avLst/>
            <a:gdLst>
              <a:gd name="connsiteX0" fmla="*/ 0 w 220980"/>
              <a:gd name="connsiteY0" fmla="*/ 0 h 807720"/>
              <a:gd name="connsiteX1" fmla="*/ 220980 w 220980"/>
              <a:gd name="connsiteY1" fmla="*/ 0 h 807720"/>
              <a:gd name="connsiteX2" fmla="*/ 220980 w 220980"/>
              <a:gd name="connsiteY2" fmla="*/ 807720 h 807720"/>
              <a:gd name="connsiteX3" fmla="*/ 7620 w 220980"/>
              <a:gd name="connsiteY3" fmla="*/ 8077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980" h="807720">
                <a:moveTo>
                  <a:pt x="0" y="0"/>
                </a:moveTo>
                <a:lnTo>
                  <a:pt x="220980" y="0"/>
                </a:lnTo>
                <a:lnTo>
                  <a:pt x="220980" y="807720"/>
                </a:lnTo>
                <a:lnTo>
                  <a:pt x="7620" y="807720"/>
                </a:lnTo>
              </a:path>
            </a:pathLst>
          </a:cu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6" name="Freeform 99">
            <a:extLst>
              <a:ext uri="{FF2B5EF4-FFF2-40B4-BE49-F238E27FC236}">
                <a16:creationId xmlns:a16="http://schemas.microsoft.com/office/drawing/2014/main" id="{B6FA535C-113E-4F48-A845-C92D3258D3ED}"/>
              </a:ext>
            </a:extLst>
          </p:cNvPr>
          <p:cNvSpPr/>
          <p:nvPr/>
        </p:nvSpPr>
        <p:spPr>
          <a:xfrm flipH="1">
            <a:off x="7424762" y="4378793"/>
            <a:ext cx="264639" cy="1270861"/>
          </a:xfrm>
          <a:custGeom>
            <a:avLst/>
            <a:gdLst>
              <a:gd name="connsiteX0" fmla="*/ 0 w 220980"/>
              <a:gd name="connsiteY0" fmla="*/ 0 h 807720"/>
              <a:gd name="connsiteX1" fmla="*/ 220980 w 220980"/>
              <a:gd name="connsiteY1" fmla="*/ 0 h 807720"/>
              <a:gd name="connsiteX2" fmla="*/ 220980 w 220980"/>
              <a:gd name="connsiteY2" fmla="*/ 807720 h 807720"/>
              <a:gd name="connsiteX3" fmla="*/ 7620 w 220980"/>
              <a:gd name="connsiteY3" fmla="*/ 8077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980" h="807720">
                <a:moveTo>
                  <a:pt x="0" y="0"/>
                </a:moveTo>
                <a:lnTo>
                  <a:pt x="220980" y="0"/>
                </a:lnTo>
                <a:lnTo>
                  <a:pt x="220980" y="807720"/>
                </a:lnTo>
                <a:lnTo>
                  <a:pt x="7620" y="807720"/>
                </a:lnTo>
              </a:path>
            </a:pathLst>
          </a:cu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7" name="Freeform 33">
            <a:extLst>
              <a:ext uri="{FF2B5EF4-FFF2-40B4-BE49-F238E27FC236}">
                <a16:creationId xmlns:a16="http://schemas.microsoft.com/office/drawing/2014/main" id="{46C57BD4-965A-4D44-B941-409A6F6105FD}"/>
              </a:ext>
            </a:extLst>
          </p:cNvPr>
          <p:cNvSpPr/>
          <p:nvPr/>
        </p:nvSpPr>
        <p:spPr>
          <a:xfrm>
            <a:off x="10503606" y="2000478"/>
            <a:ext cx="925448" cy="1187367"/>
          </a:xfrm>
          <a:custGeom>
            <a:avLst/>
            <a:gdLst>
              <a:gd name="connsiteX0" fmla="*/ 0 w 807720"/>
              <a:gd name="connsiteY0" fmla="*/ 777240 h 777240"/>
              <a:gd name="connsiteX1" fmla="*/ 807720 w 807720"/>
              <a:gd name="connsiteY1" fmla="*/ 777240 h 777240"/>
              <a:gd name="connsiteX2" fmla="*/ 807720 w 807720"/>
              <a:gd name="connsiteY2" fmla="*/ 0 h 777240"/>
              <a:gd name="connsiteX3" fmla="*/ 556260 w 807720"/>
              <a:gd name="connsiteY3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7720" h="777240">
                <a:moveTo>
                  <a:pt x="0" y="777240"/>
                </a:moveTo>
                <a:lnTo>
                  <a:pt x="807720" y="777240"/>
                </a:lnTo>
                <a:lnTo>
                  <a:pt x="807720" y="0"/>
                </a:lnTo>
                <a:lnTo>
                  <a:pt x="556260" y="0"/>
                </a:lnTo>
              </a:path>
            </a:pathLst>
          </a:cu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8" name="Freeform 100">
            <a:extLst>
              <a:ext uri="{FF2B5EF4-FFF2-40B4-BE49-F238E27FC236}">
                <a16:creationId xmlns:a16="http://schemas.microsoft.com/office/drawing/2014/main" id="{3FEDCAD1-AFC2-40CB-8577-5182344DDD1A}"/>
              </a:ext>
            </a:extLst>
          </p:cNvPr>
          <p:cNvSpPr/>
          <p:nvPr/>
        </p:nvSpPr>
        <p:spPr>
          <a:xfrm flipH="1">
            <a:off x="762947" y="1997063"/>
            <a:ext cx="1015666" cy="1190781"/>
          </a:xfrm>
          <a:custGeom>
            <a:avLst/>
            <a:gdLst>
              <a:gd name="connsiteX0" fmla="*/ 0 w 807720"/>
              <a:gd name="connsiteY0" fmla="*/ 777240 h 777240"/>
              <a:gd name="connsiteX1" fmla="*/ 807720 w 807720"/>
              <a:gd name="connsiteY1" fmla="*/ 777240 h 777240"/>
              <a:gd name="connsiteX2" fmla="*/ 807720 w 807720"/>
              <a:gd name="connsiteY2" fmla="*/ 0 h 777240"/>
              <a:gd name="connsiteX3" fmla="*/ 556260 w 807720"/>
              <a:gd name="connsiteY3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7720" h="777240">
                <a:moveTo>
                  <a:pt x="0" y="777240"/>
                </a:moveTo>
                <a:lnTo>
                  <a:pt x="807720" y="777240"/>
                </a:lnTo>
                <a:lnTo>
                  <a:pt x="807720" y="0"/>
                </a:lnTo>
                <a:lnTo>
                  <a:pt x="556260" y="0"/>
                </a:lnTo>
              </a:path>
            </a:pathLst>
          </a:cu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119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2021-04-14T08:32:31Z</dcterms:modified>
</cp:coreProperties>
</file>