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173BD3F0-79E4-4D10-8EF4-BB93AC3D5074}"/>
              </a:ext>
            </a:extLst>
          </p:cNvPr>
          <p:cNvGrpSpPr/>
          <p:nvPr/>
        </p:nvGrpSpPr>
        <p:grpSpPr>
          <a:xfrm>
            <a:off x="1085850" y="1673819"/>
            <a:ext cx="2095499" cy="4476750"/>
            <a:chOff x="1085851" y="1710929"/>
            <a:chExt cx="1895472" cy="4476750"/>
          </a:xfrm>
        </p:grpSpPr>
        <p:sp>
          <p:nvSpPr>
            <p:cNvPr id="393" name="Isosceles Triangle 392">
              <a:extLst>
                <a:ext uri="{FF2B5EF4-FFF2-40B4-BE49-F238E27FC236}">
                  <a16:creationId xmlns:a16="http://schemas.microsoft.com/office/drawing/2014/main" id="{662DB76E-8AAA-4069-98DC-30781037B34E}"/>
                </a:ext>
              </a:extLst>
            </p:cNvPr>
            <p:cNvSpPr/>
            <p:nvPr/>
          </p:nvSpPr>
          <p:spPr>
            <a:xfrm>
              <a:off x="1085851" y="1710929"/>
              <a:ext cx="1895472" cy="1015662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Arrow: Pentagon 393">
              <a:extLst>
                <a:ext uri="{FF2B5EF4-FFF2-40B4-BE49-F238E27FC236}">
                  <a16:creationId xmlns:a16="http://schemas.microsoft.com/office/drawing/2014/main" id="{C4B4628A-427A-432A-BAD7-096DBD5B3819}"/>
                </a:ext>
              </a:extLst>
            </p:cNvPr>
            <p:cNvSpPr/>
            <p:nvPr/>
          </p:nvSpPr>
          <p:spPr>
            <a:xfrm rot="16200000">
              <a:off x="-154780" y="3232546"/>
              <a:ext cx="4371975" cy="1538291"/>
            </a:xfrm>
            <a:prstGeom prst="homePlat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Arrow: Pentagon 394">
              <a:extLst>
                <a:ext uri="{FF2B5EF4-FFF2-40B4-BE49-F238E27FC236}">
                  <a16:creationId xmlns:a16="http://schemas.microsoft.com/office/drawing/2014/main" id="{BD822A19-77D3-4433-A343-E884725DD67C}"/>
                </a:ext>
              </a:extLst>
            </p:cNvPr>
            <p:cNvSpPr/>
            <p:nvPr/>
          </p:nvSpPr>
          <p:spPr>
            <a:xfrm rot="16200000">
              <a:off x="-47027" y="3318401"/>
              <a:ext cx="4156472" cy="1424917"/>
            </a:xfrm>
            <a:prstGeom prst="homePlate">
              <a:avLst>
                <a:gd name="adj" fmla="val 4653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42C14586-8894-4885-B6E9-3C58E4893718}"/>
                </a:ext>
              </a:extLst>
            </p:cNvPr>
            <p:cNvSpPr txBox="1"/>
            <p:nvPr/>
          </p:nvSpPr>
          <p:spPr>
            <a:xfrm>
              <a:off x="1500986" y="5530958"/>
              <a:ext cx="1060445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accent1"/>
                  </a:solidFill>
                  <a:cs typeface="Arial" pitchFamily="34" charset="0"/>
                </a:rPr>
                <a:t>01</a:t>
              </a:r>
              <a:endParaRPr lang="ko-KR" altLang="en-US" sz="3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97" name="Group 396">
            <a:extLst>
              <a:ext uri="{FF2B5EF4-FFF2-40B4-BE49-F238E27FC236}">
                <a16:creationId xmlns:a16="http://schemas.microsoft.com/office/drawing/2014/main" id="{E3C504BD-CBD8-4320-A147-12494BBC8B74}"/>
              </a:ext>
            </a:extLst>
          </p:cNvPr>
          <p:cNvGrpSpPr/>
          <p:nvPr/>
        </p:nvGrpSpPr>
        <p:grpSpPr>
          <a:xfrm>
            <a:off x="1408421" y="2837176"/>
            <a:ext cx="1450357" cy="1323440"/>
            <a:chOff x="3512168" y="1852968"/>
            <a:chExt cx="1689853" cy="1323440"/>
          </a:xfrm>
        </p:grpSpPr>
        <p:sp>
          <p:nvSpPr>
            <p:cNvPr id="398" name="TextBox 397">
              <a:extLst>
                <a:ext uri="{FF2B5EF4-FFF2-40B4-BE49-F238E27FC236}">
                  <a16:creationId xmlns:a16="http://schemas.microsoft.com/office/drawing/2014/main" id="{CDC013AA-179B-47B4-9A20-0D854DCDC359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C6BFD6A5-9B9B-4FB7-AC30-21C9F68240D7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00" name="Group 399">
            <a:extLst>
              <a:ext uri="{FF2B5EF4-FFF2-40B4-BE49-F238E27FC236}">
                <a16:creationId xmlns:a16="http://schemas.microsoft.com/office/drawing/2014/main" id="{CBA5E9D3-DC41-4947-B6E0-0BAC40C3B6CF}"/>
              </a:ext>
            </a:extLst>
          </p:cNvPr>
          <p:cNvGrpSpPr/>
          <p:nvPr/>
        </p:nvGrpSpPr>
        <p:grpSpPr>
          <a:xfrm>
            <a:off x="3722187" y="2308851"/>
            <a:ext cx="2095499" cy="3841717"/>
            <a:chOff x="1081090" y="2345961"/>
            <a:chExt cx="1895472" cy="3841717"/>
          </a:xfrm>
        </p:grpSpPr>
        <p:sp>
          <p:nvSpPr>
            <p:cNvPr id="401" name="Isosceles Triangle 400">
              <a:extLst>
                <a:ext uri="{FF2B5EF4-FFF2-40B4-BE49-F238E27FC236}">
                  <a16:creationId xmlns:a16="http://schemas.microsoft.com/office/drawing/2014/main" id="{C04C990A-A0F0-472F-B98B-52D5FBC6DB8B}"/>
                </a:ext>
              </a:extLst>
            </p:cNvPr>
            <p:cNvSpPr/>
            <p:nvPr/>
          </p:nvSpPr>
          <p:spPr>
            <a:xfrm>
              <a:off x="1081090" y="2345961"/>
              <a:ext cx="1895472" cy="101566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Arrow: Pentagon 401">
              <a:extLst>
                <a:ext uri="{FF2B5EF4-FFF2-40B4-BE49-F238E27FC236}">
                  <a16:creationId xmlns:a16="http://schemas.microsoft.com/office/drawing/2014/main" id="{AC4CFA58-6149-4517-A1EB-292D33952E2B}"/>
                </a:ext>
              </a:extLst>
            </p:cNvPr>
            <p:cNvSpPr/>
            <p:nvPr/>
          </p:nvSpPr>
          <p:spPr>
            <a:xfrm rot="16200000">
              <a:off x="168596" y="3555921"/>
              <a:ext cx="3725223" cy="1538291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3" name="Arrow: Pentagon 402">
              <a:extLst>
                <a:ext uri="{FF2B5EF4-FFF2-40B4-BE49-F238E27FC236}">
                  <a16:creationId xmlns:a16="http://schemas.microsoft.com/office/drawing/2014/main" id="{B8CA7DA3-452E-4901-BF75-676F3B7FC536}"/>
                </a:ext>
              </a:extLst>
            </p:cNvPr>
            <p:cNvSpPr/>
            <p:nvPr/>
          </p:nvSpPr>
          <p:spPr>
            <a:xfrm rot="16200000">
              <a:off x="260410" y="3625837"/>
              <a:ext cx="3541600" cy="1424917"/>
            </a:xfrm>
            <a:prstGeom prst="homePlate">
              <a:avLst>
                <a:gd name="adj" fmla="val 4653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TextBox 403">
              <a:extLst>
                <a:ext uri="{FF2B5EF4-FFF2-40B4-BE49-F238E27FC236}">
                  <a16:creationId xmlns:a16="http://schemas.microsoft.com/office/drawing/2014/main" id="{0DE47A45-D9E3-4F74-ACB1-FB077CFF8102}"/>
                </a:ext>
              </a:extLst>
            </p:cNvPr>
            <p:cNvSpPr txBox="1"/>
            <p:nvPr/>
          </p:nvSpPr>
          <p:spPr>
            <a:xfrm>
              <a:off x="1500986" y="5530958"/>
              <a:ext cx="1060445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accent2"/>
                  </a:solidFill>
                  <a:cs typeface="Arial" pitchFamily="34" charset="0"/>
                </a:rPr>
                <a:t>02</a:t>
              </a:r>
              <a:endParaRPr lang="ko-KR" altLang="en-US" sz="3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405" name="Group 404">
            <a:extLst>
              <a:ext uri="{FF2B5EF4-FFF2-40B4-BE49-F238E27FC236}">
                <a16:creationId xmlns:a16="http://schemas.microsoft.com/office/drawing/2014/main" id="{DF8A3439-808A-45D9-AB22-27C030B27FB0}"/>
              </a:ext>
            </a:extLst>
          </p:cNvPr>
          <p:cNvGrpSpPr/>
          <p:nvPr/>
        </p:nvGrpSpPr>
        <p:grpSpPr>
          <a:xfrm>
            <a:off x="4050021" y="3494401"/>
            <a:ext cx="1450357" cy="1323440"/>
            <a:chOff x="3512168" y="1852968"/>
            <a:chExt cx="1689853" cy="1323440"/>
          </a:xfrm>
        </p:grpSpPr>
        <p:sp>
          <p:nvSpPr>
            <p:cNvPr id="406" name="TextBox 405">
              <a:extLst>
                <a:ext uri="{FF2B5EF4-FFF2-40B4-BE49-F238E27FC236}">
                  <a16:creationId xmlns:a16="http://schemas.microsoft.com/office/drawing/2014/main" id="{14A799FF-3BF4-445B-92E7-7E1549FABF84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407" name="TextBox 406">
              <a:extLst>
                <a:ext uri="{FF2B5EF4-FFF2-40B4-BE49-F238E27FC236}">
                  <a16:creationId xmlns:a16="http://schemas.microsoft.com/office/drawing/2014/main" id="{6BFBD5BD-EDD8-4996-B167-923DC8DBB6E3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08" name="Group 407">
            <a:extLst>
              <a:ext uri="{FF2B5EF4-FFF2-40B4-BE49-F238E27FC236}">
                <a16:creationId xmlns:a16="http://schemas.microsoft.com/office/drawing/2014/main" id="{7F951E1B-C554-43BB-829B-013D9864B039}"/>
              </a:ext>
            </a:extLst>
          </p:cNvPr>
          <p:cNvGrpSpPr/>
          <p:nvPr/>
        </p:nvGrpSpPr>
        <p:grpSpPr>
          <a:xfrm>
            <a:off x="6366420" y="2083586"/>
            <a:ext cx="2095499" cy="4066982"/>
            <a:chOff x="1083472" y="2120696"/>
            <a:chExt cx="1895472" cy="4066982"/>
          </a:xfrm>
        </p:grpSpPr>
        <p:sp>
          <p:nvSpPr>
            <p:cNvPr id="409" name="Isosceles Triangle 408">
              <a:extLst>
                <a:ext uri="{FF2B5EF4-FFF2-40B4-BE49-F238E27FC236}">
                  <a16:creationId xmlns:a16="http://schemas.microsoft.com/office/drawing/2014/main" id="{55ED1AE7-995E-45B4-B4EB-22A4034DD9CA}"/>
                </a:ext>
              </a:extLst>
            </p:cNvPr>
            <p:cNvSpPr/>
            <p:nvPr/>
          </p:nvSpPr>
          <p:spPr>
            <a:xfrm>
              <a:off x="1083472" y="2120696"/>
              <a:ext cx="1895472" cy="101566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Arrow: Pentagon 409">
              <a:extLst>
                <a:ext uri="{FF2B5EF4-FFF2-40B4-BE49-F238E27FC236}">
                  <a16:creationId xmlns:a16="http://schemas.microsoft.com/office/drawing/2014/main" id="{BA038BA1-BABA-4BCD-9037-6D1114C69954}"/>
                </a:ext>
              </a:extLst>
            </p:cNvPr>
            <p:cNvSpPr/>
            <p:nvPr/>
          </p:nvSpPr>
          <p:spPr>
            <a:xfrm rot="16200000">
              <a:off x="52086" y="3439410"/>
              <a:ext cx="3958244" cy="1538291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" name="Arrow: Pentagon 410">
              <a:extLst>
                <a:ext uri="{FF2B5EF4-FFF2-40B4-BE49-F238E27FC236}">
                  <a16:creationId xmlns:a16="http://schemas.microsoft.com/office/drawing/2014/main" id="{F8588785-AB57-4BA4-A8E6-E4DA1B38FE41}"/>
                </a:ext>
              </a:extLst>
            </p:cNvPr>
            <p:cNvSpPr/>
            <p:nvPr/>
          </p:nvSpPr>
          <p:spPr>
            <a:xfrm rot="16200000">
              <a:off x="149642" y="3515069"/>
              <a:ext cx="3763135" cy="1424917"/>
            </a:xfrm>
            <a:prstGeom prst="homePlate">
              <a:avLst>
                <a:gd name="adj" fmla="val 4653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2" name="TextBox 411">
              <a:extLst>
                <a:ext uri="{FF2B5EF4-FFF2-40B4-BE49-F238E27FC236}">
                  <a16:creationId xmlns:a16="http://schemas.microsoft.com/office/drawing/2014/main" id="{885ACA95-8D8D-4279-BC47-2C4FBB4678B5}"/>
                </a:ext>
              </a:extLst>
            </p:cNvPr>
            <p:cNvSpPr txBox="1"/>
            <p:nvPr/>
          </p:nvSpPr>
          <p:spPr>
            <a:xfrm>
              <a:off x="1500986" y="5530958"/>
              <a:ext cx="1060445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accent3"/>
                  </a:solidFill>
                  <a:cs typeface="Arial" pitchFamily="34" charset="0"/>
                </a:rPr>
                <a:t>03</a:t>
              </a:r>
              <a:endParaRPr lang="ko-KR" altLang="en-US" sz="3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413" name="Group 412">
            <a:extLst>
              <a:ext uri="{FF2B5EF4-FFF2-40B4-BE49-F238E27FC236}">
                <a16:creationId xmlns:a16="http://schemas.microsoft.com/office/drawing/2014/main" id="{4E2E6B7A-E8A6-4BA5-8DCE-CA22B5CF5131}"/>
              </a:ext>
            </a:extLst>
          </p:cNvPr>
          <p:cNvGrpSpPr/>
          <p:nvPr/>
        </p:nvGrpSpPr>
        <p:grpSpPr>
          <a:xfrm>
            <a:off x="6691621" y="3256276"/>
            <a:ext cx="1450357" cy="1323440"/>
            <a:chOff x="3512168" y="1852968"/>
            <a:chExt cx="1689853" cy="1323440"/>
          </a:xfrm>
        </p:grpSpPr>
        <p:sp>
          <p:nvSpPr>
            <p:cNvPr id="414" name="TextBox 413">
              <a:extLst>
                <a:ext uri="{FF2B5EF4-FFF2-40B4-BE49-F238E27FC236}">
                  <a16:creationId xmlns:a16="http://schemas.microsoft.com/office/drawing/2014/main" id="{3642FE95-73E1-47FE-958A-00C35EB4523E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415" name="TextBox 414">
              <a:extLst>
                <a:ext uri="{FF2B5EF4-FFF2-40B4-BE49-F238E27FC236}">
                  <a16:creationId xmlns:a16="http://schemas.microsoft.com/office/drawing/2014/main" id="{A79504E3-93DB-4522-9788-F8841E95239F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16" name="Group 415">
            <a:extLst>
              <a:ext uri="{FF2B5EF4-FFF2-40B4-BE49-F238E27FC236}">
                <a16:creationId xmlns:a16="http://schemas.microsoft.com/office/drawing/2014/main" id="{8F586DBE-4336-41C3-A0A5-1982A1B9ACE3}"/>
              </a:ext>
            </a:extLst>
          </p:cNvPr>
          <p:cNvGrpSpPr/>
          <p:nvPr/>
        </p:nvGrpSpPr>
        <p:grpSpPr>
          <a:xfrm>
            <a:off x="9010653" y="2930434"/>
            <a:ext cx="2095499" cy="3220131"/>
            <a:chOff x="1085853" y="2967544"/>
            <a:chExt cx="1895472" cy="3220131"/>
          </a:xfrm>
        </p:grpSpPr>
        <p:sp>
          <p:nvSpPr>
            <p:cNvPr id="417" name="Isosceles Triangle 416">
              <a:extLst>
                <a:ext uri="{FF2B5EF4-FFF2-40B4-BE49-F238E27FC236}">
                  <a16:creationId xmlns:a16="http://schemas.microsoft.com/office/drawing/2014/main" id="{7289EB7B-BAFB-4654-B40B-7B9CD868DEAD}"/>
                </a:ext>
              </a:extLst>
            </p:cNvPr>
            <p:cNvSpPr/>
            <p:nvPr/>
          </p:nvSpPr>
          <p:spPr>
            <a:xfrm>
              <a:off x="1085853" y="2967544"/>
              <a:ext cx="1895472" cy="101566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8" name="Arrow: Pentagon 417">
              <a:extLst>
                <a:ext uri="{FF2B5EF4-FFF2-40B4-BE49-F238E27FC236}">
                  <a16:creationId xmlns:a16="http://schemas.microsoft.com/office/drawing/2014/main" id="{C0F41CD9-CFC8-499E-BEFA-83311771EA76}"/>
                </a:ext>
              </a:extLst>
            </p:cNvPr>
            <p:cNvSpPr/>
            <p:nvPr/>
          </p:nvSpPr>
          <p:spPr>
            <a:xfrm rot="16200000">
              <a:off x="459243" y="3846564"/>
              <a:ext cx="3143930" cy="1538291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9" name="Arrow: Pentagon 418">
              <a:extLst>
                <a:ext uri="{FF2B5EF4-FFF2-40B4-BE49-F238E27FC236}">
                  <a16:creationId xmlns:a16="http://schemas.microsoft.com/office/drawing/2014/main" id="{7B3E158D-0CBC-4B42-8752-FD1240E79C75}"/>
                </a:ext>
              </a:extLst>
            </p:cNvPr>
            <p:cNvSpPr/>
            <p:nvPr/>
          </p:nvSpPr>
          <p:spPr>
            <a:xfrm rot="16200000">
              <a:off x="544841" y="3910268"/>
              <a:ext cx="2972738" cy="1424917"/>
            </a:xfrm>
            <a:prstGeom prst="homePlate">
              <a:avLst>
                <a:gd name="adj" fmla="val 4834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0" name="TextBox 419">
              <a:extLst>
                <a:ext uri="{FF2B5EF4-FFF2-40B4-BE49-F238E27FC236}">
                  <a16:creationId xmlns:a16="http://schemas.microsoft.com/office/drawing/2014/main" id="{9DDFC0A2-3A82-4196-A709-D138566DD250}"/>
                </a:ext>
              </a:extLst>
            </p:cNvPr>
            <p:cNvSpPr txBox="1"/>
            <p:nvPr/>
          </p:nvSpPr>
          <p:spPr>
            <a:xfrm>
              <a:off x="1500986" y="5530958"/>
              <a:ext cx="1060445" cy="58477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200" b="1" dirty="0">
                  <a:solidFill>
                    <a:schemeClr val="accent4"/>
                  </a:solidFill>
                  <a:cs typeface="Arial" pitchFamily="34" charset="0"/>
                </a:rPr>
                <a:t>04</a:t>
              </a:r>
              <a:endParaRPr lang="ko-KR" altLang="en-US" sz="3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421" name="Group 420">
            <a:extLst>
              <a:ext uri="{FF2B5EF4-FFF2-40B4-BE49-F238E27FC236}">
                <a16:creationId xmlns:a16="http://schemas.microsoft.com/office/drawing/2014/main" id="{50BD4D5F-DE47-4A26-8FED-2C8915AD6D08}"/>
              </a:ext>
            </a:extLst>
          </p:cNvPr>
          <p:cNvGrpSpPr/>
          <p:nvPr/>
        </p:nvGrpSpPr>
        <p:grpSpPr>
          <a:xfrm>
            <a:off x="9333222" y="4104001"/>
            <a:ext cx="1450357" cy="1323440"/>
            <a:chOff x="3512168" y="1852968"/>
            <a:chExt cx="1689853" cy="1323440"/>
          </a:xfrm>
        </p:grpSpPr>
        <p:sp>
          <p:nvSpPr>
            <p:cNvPr id="422" name="TextBox 421">
              <a:extLst>
                <a:ext uri="{FF2B5EF4-FFF2-40B4-BE49-F238E27FC236}">
                  <a16:creationId xmlns:a16="http://schemas.microsoft.com/office/drawing/2014/main" id="{F167289C-06C7-420A-A875-9A4028AFA925}"/>
                </a:ext>
              </a:extLst>
            </p:cNvPr>
            <p:cNvSpPr txBox="1"/>
            <p:nvPr/>
          </p:nvSpPr>
          <p:spPr>
            <a:xfrm>
              <a:off x="3512168" y="2160745"/>
              <a:ext cx="168985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</a:p>
          </p:txBody>
        </p:sp>
        <p:sp>
          <p:nvSpPr>
            <p:cNvPr id="423" name="TextBox 422">
              <a:extLst>
                <a:ext uri="{FF2B5EF4-FFF2-40B4-BE49-F238E27FC236}">
                  <a16:creationId xmlns:a16="http://schemas.microsoft.com/office/drawing/2014/main" id="{83D979E3-D823-4DF8-83E2-EBD7871A6E61}"/>
                </a:ext>
              </a:extLst>
            </p:cNvPr>
            <p:cNvSpPr txBox="1"/>
            <p:nvPr/>
          </p:nvSpPr>
          <p:spPr>
            <a:xfrm>
              <a:off x="3512168" y="1852968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424" name="Teardrop 1">
            <a:extLst>
              <a:ext uri="{FF2B5EF4-FFF2-40B4-BE49-F238E27FC236}">
                <a16:creationId xmlns:a16="http://schemas.microsoft.com/office/drawing/2014/main" id="{7D71E936-2E0C-4825-B29B-649212D9E447}"/>
              </a:ext>
            </a:extLst>
          </p:cNvPr>
          <p:cNvSpPr/>
          <p:nvPr/>
        </p:nvSpPr>
        <p:spPr>
          <a:xfrm rot="18805991">
            <a:off x="4559887" y="2945202"/>
            <a:ext cx="420098" cy="4157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25" name="Round Same Side Corner Rectangle 11">
            <a:extLst>
              <a:ext uri="{FF2B5EF4-FFF2-40B4-BE49-F238E27FC236}">
                <a16:creationId xmlns:a16="http://schemas.microsoft.com/office/drawing/2014/main" id="{3E057623-CABF-4411-80AF-00E4074EB09E}"/>
              </a:ext>
            </a:extLst>
          </p:cNvPr>
          <p:cNvSpPr>
            <a:spLocks noChangeAspect="1"/>
          </p:cNvSpPr>
          <p:nvPr/>
        </p:nvSpPr>
        <p:spPr>
          <a:xfrm rot="9900000">
            <a:off x="7196763" y="2796508"/>
            <a:ext cx="434812" cy="369290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6" name="Rounded Rectangle 27">
            <a:extLst>
              <a:ext uri="{FF2B5EF4-FFF2-40B4-BE49-F238E27FC236}">
                <a16:creationId xmlns:a16="http://schemas.microsoft.com/office/drawing/2014/main" id="{196B1225-6723-42E8-A9B8-4EA4D4122E1B}"/>
              </a:ext>
            </a:extLst>
          </p:cNvPr>
          <p:cNvSpPr/>
          <p:nvPr/>
        </p:nvSpPr>
        <p:spPr>
          <a:xfrm>
            <a:off x="9855429" y="3641637"/>
            <a:ext cx="400682" cy="30777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7" name="Isosceles Triangle 51">
            <a:extLst>
              <a:ext uri="{FF2B5EF4-FFF2-40B4-BE49-F238E27FC236}">
                <a16:creationId xmlns:a16="http://schemas.microsoft.com/office/drawing/2014/main" id="{8AB0C26B-2656-49FD-A831-8E30299FFA15}"/>
              </a:ext>
            </a:extLst>
          </p:cNvPr>
          <p:cNvSpPr/>
          <p:nvPr/>
        </p:nvSpPr>
        <p:spPr>
          <a:xfrm>
            <a:off x="1960872" y="2425344"/>
            <a:ext cx="340192" cy="249465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11196</TotalTime>
  <Words>72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26</cp:revision>
  <dcterms:created xsi:type="dcterms:W3CDTF">2018-02-18T19:39:47Z</dcterms:created>
  <dcterms:modified xsi:type="dcterms:W3CDTF">2021-04-13T08:53:58Z</dcterms:modified>
</cp:coreProperties>
</file>