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B4088706-12AD-4153-9167-82A7E897FBB6}"/>
              </a:ext>
            </a:extLst>
          </p:cNvPr>
          <p:cNvSpPr txBox="1"/>
          <p:nvPr/>
        </p:nvSpPr>
        <p:spPr>
          <a:xfrm>
            <a:off x="4252419" y="3737899"/>
            <a:ext cx="1319744" cy="430887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Good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6DC85F0-5275-4126-A46D-62A8E8CFD704}"/>
              </a:ext>
            </a:extLst>
          </p:cNvPr>
          <p:cNvSpPr txBox="1"/>
          <p:nvPr/>
        </p:nvSpPr>
        <p:spPr>
          <a:xfrm>
            <a:off x="6619838" y="3737899"/>
            <a:ext cx="1319744" cy="430887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Bad 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id="{58961186-0859-4896-98B5-C58D26F4490B}"/>
              </a:ext>
            </a:extLst>
          </p:cNvPr>
          <p:cNvGrpSpPr/>
          <p:nvPr/>
        </p:nvGrpSpPr>
        <p:grpSpPr>
          <a:xfrm>
            <a:off x="3861061" y="3076789"/>
            <a:ext cx="2691184" cy="1753112"/>
            <a:chOff x="975964" y="2350490"/>
            <a:chExt cx="3454138" cy="2299893"/>
          </a:xfrm>
          <a:solidFill>
            <a:schemeClr val="accent3"/>
          </a:solidFill>
        </p:grpSpPr>
        <p:sp>
          <p:nvSpPr>
            <p:cNvPr id="84" name="Block Arc 83">
              <a:extLst>
                <a:ext uri="{FF2B5EF4-FFF2-40B4-BE49-F238E27FC236}">
                  <a16:creationId xmlns:a16="http://schemas.microsoft.com/office/drawing/2014/main" id="{9B58E3F0-9ED4-441E-B109-E65A39B42F4A}"/>
                </a:ext>
              </a:extLst>
            </p:cNvPr>
            <p:cNvSpPr/>
            <p:nvPr/>
          </p:nvSpPr>
          <p:spPr>
            <a:xfrm rot="16200000">
              <a:off x="975964" y="2350491"/>
              <a:ext cx="2299892" cy="2299892"/>
            </a:xfrm>
            <a:prstGeom prst="blockArc">
              <a:avLst>
                <a:gd name="adj1" fmla="val 10800000"/>
                <a:gd name="adj2" fmla="val 85088"/>
                <a:gd name="adj3" fmla="val 1094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6AF5A16A-DF76-4A75-9CA7-F47B93BDF8EF}"/>
                </a:ext>
              </a:extLst>
            </p:cNvPr>
            <p:cNvSpPr/>
            <p:nvPr/>
          </p:nvSpPr>
          <p:spPr>
            <a:xfrm>
              <a:off x="2088723" y="2350490"/>
              <a:ext cx="1070154" cy="25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57530D33-E4F2-477A-B127-A4602E2E716A}"/>
                </a:ext>
              </a:extLst>
            </p:cNvPr>
            <p:cNvSpPr/>
            <p:nvPr/>
          </p:nvSpPr>
          <p:spPr>
            <a:xfrm>
              <a:off x="2069857" y="4398383"/>
              <a:ext cx="1337692" cy="25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87" name="Block Arc 13">
              <a:extLst>
                <a:ext uri="{FF2B5EF4-FFF2-40B4-BE49-F238E27FC236}">
                  <a16:creationId xmlns:a16="http://schemas.microsoft.com/office/drawing/2014/main" id="{87AECB3F-12D7-43C8-AE6C-5B09F6CB69A6}"/>
                </a:ext>
              </a:extLst>
            </p:cNvPr>
            <p:cNvSpPr/>
            <p:nvPr/>
          </p:nvSpPr>
          <p:spPr>
            <a:xfrm rot="5400000" flipH="1">
              <a:off x="3177261" y="2302812"/>
              <a:ext cx="1078511" cy="1173871"/>
            </a:xfrm>
            <a:custGeom>
              <a:avLst/>
              <a:gdLst/>
              <a:ahLst/>
              <a:cxnLst/>
              <a:rect l="l" t="t" r="r" b="b"/>
              <a:pathLst>
                <a:path w="1078511" h="1173870">
                  <a:moveTo>
                    <a:pt x="1078158" y="1173870"/>
                  </a:moveTo>
                  <a:cubicBezTo>
                    <a:pt x="1088410" y="759770"/>
                    <a:pt x="875156" y="372156"/>
                    <a:pt x="519891" y="159151"/>
                  </a:cubicBezTo>
                  <a:cubicBezTo>
                    <a:pt x="359243" y="62832"/>
                    <a:pt x="180784" y="8948"/>
                    <a:pt x="0" y="0"/>
                  </a:cubicBezTo>
                  <a:lnTo>
                    <a:pt x="0" y="251968"/>
                  </a:lnTo>
                  <a:cubicBezTo>
                    <a:pt x="135880" y="260907"/>
                    <a:pt x="269609" y="302617"/>
                    <a:pt x="390438" y="375062"/>
                  </a:cubicBezTo>
                  <a:cubicBezTo>
                    <a:pt x="667928" y="541436"/>
                    <a:pt x="834496" y="844193"/>
                    <a:pt x="826489" y="11676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8" name="Right Triangle 87">
              <a:extLst>
                <a:ext uri="{FF2B5EF4-FFF2-40B4-BE49-F238E27FC236}">
                  <a16:creationId xmlns:a16="http://schemas.microsoft.com/office/drawing/2014/main" id="{71EFB8CA-1E05-4D53-8144-48ECB56B7B87}"/>
                </a:ext>
              </a:extLst>
            </p:cNvPr>
            <p:cNvSpPr/>
            <p:nvPr/>
          </p:nvSpPr>
          <p:spPr>
            <a:xfrm rot="18900000">
              <a:off x="3971844" y="3190724"/>
              <a:ext cx="458258" cy="45825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48E45096-0946-42C7-AF9C-1C006ED152F7}"/>
              </a:ext>
            </a:extLst>
          </p:cNvPr>
          <p:cNvGrpSpPr/>
          <p:nvPr/>
        </p:nvGrpSpPr>
        <p:grpSpPr>
          <a:xfrm rot="10800000">
            <a:off x="5672503" y="3076787"/>
            <a:ext cx="2658436" cy="1753112"/>
            <a:chOff x="975964" y="2350490"/>
            <a:chExt cx="3454138" cy="2299893"/>
          </a:xfrm>
          <a:solidFill>
            <a:schemeClr val="accent4"/>
          </a:solidFill>
        </p:grpSpPr>
        <p:sp>
          <p:nvSpPr>
            <p:cNvPr id="90" name="Block Arc 89">
              <a:extLst>
                <a:ext uri="{FF2B5EF4-FFF2-40B4-BE49-F238E27FC236}">
                  <a16:creationId xmlns:a16="http://schemas.microsoft.com/office/drawing/2014/main" id="{26D30878-37E7-4E3D-B3F9-D6532FE6AB31}"/>
                </a:ext>
              </a:extLst>
            </p:cNvPr>
            <p:cNvSpPr/>
            <p:nvPr/>
          </p:nvSpPr>
          <p:spPr>
            <a:xfrm rot="16200000">
              <a:off x="975964" y="2350491"/>
              <a:ext cx="2299892" cy="2299892"/>
            </a:xfrm>
            <a:prstGeom prst="blockArc">
              <a:avLst>
                <a:gd name="adj1" fmla="val 10800000"/>
                <a:gd name="adj2" fmla="val 85088"/>
                <a:gd name="adj3" fmla="val 1094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E3C73333-8EBA-4947-87D8-AC76D015F3FD}"/>
                </a:ext>
              </a:extLst>
            </p:cNvPr>
            <p:cNvSpPr/>
            <p:nvPr/>
          </p:nvSpPr>
          <p:spPr>
            <a:xfrm>
              <a:off x="2088723" y="2350490"/>
              <a:ext cx="1070154" cy="25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2" name="Rectangle 91">
              <a:extLst>
                <a:ext uri="{FF2B5EF4-FFF2-40B4-BE49-F238E27FC236}">
                  <a16:creationId xmlns:a16="http://schemas.microsoft.com/office/drawing/2014/main" id="{FA2D35D3-B200-4B32-AE07-8EC3BC86F193}"/>
                </a:ext>
              </a:extLst>
            </p:cNvPr>
            <p:cNvSpPr/>
            <p:nvPr/>
          </p:nvSpPr>
          <p:spPr>
            <a:xfrm>
              <a:off x="2069857" y="4398383"/>
              <a:ext cx="1337692" cy="252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  <p:sp>
          <p:nvSpPr>
            <p:cNvPr id="93" name="Block Arc 13">
              <a:extLst>
                <a:ext uri="{FF2B5EF4-FFF2-40B4-BE49-F238E27FC236}">
                  <a16:creationId xmlns:a16="http://schemas.microsoft.com/office/drawing/2014/main" id="{5AE51ADB-C16F-48CA-8BD7-D1D538C2C4F0}"/>
                </a:ext>
              </a:extLst>
            </p:cNvPr>
            <p:cNvSpPr/>
            <p:nvPr/>
          </p:nvSpPr>
          <p:spPr>
            <a:xfrm rot="5400000" flipH="1">
              <a:off x="3196887" y="2302811"/>
              <a:ext cx="1078511" cy="1173870"/>
            </a:xfrm>
            <a:custGeom>
              <a:avLst/>
              <a:gdLst/>
              <a:ahLst/>
              <a:cxnLst/>
              <a:rect l="l" t="t" r="r" b="b"/>
              <a:pathLst>
                <a:path w="1078511" h="1173870">
                  <a:moveTo>
                    <a:pt x="1078158" y="1173870"/>
                  </a:moveTo>
                  <a:cubicBezTo>
                    <a:pt x="1088410" y="759770"/>
                    <a:pt x="875156" y="372156"/>
                    <a:pt x="519891" y="159151"/>
                  </a:cubicBezTo>
                  <a:cubicBezTo>
                    <a:pt x="359243" y="62832"/>
                    <a:pt x="180784" y="8948"/>
                    <a:pt x="0" y="0"/>
                  </a:cubicBezTo>
                  <a:lnTo>
                    <a:pt x="0" y="251968"/>
                  </a:lnTo>
                  <a:cubicBezTo>
                    <a:pt x="135880" y="260907"/>
                    <a:pt x="269609" y="302617"/>
                    <a:pt x="390438" y="375062"/>
                  </a:cubicBezTo>
                  <a:cubicBezTo>
                    <a:pt x="667928" y="541436"/>
                    <a:pt x="834496" y="844193"/>
                    <a:pt x="826489" y="11676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>
                <a:solidFill>
                  <a:schemeClr val="tx1"/>
                </a:solidFill>
              </a:endParaRPr>
            </a:p>
          </p:txBody>
        </p:sp>
        <p:sp>
          <p:nvSpPr>
            <p:cNvPr id="94" name="Right Triangle 93">
              <a:extLst>
                <a:ext uri="{FF2B5EF4-FFF2-40B4-BE49-F238E27FC236}">
                  <a16:creationId xmlns:a16="http://schemas.microsoft.com/office/drawing/2014/main" id="{108E14A5-45B3-46B4-9FF9-080C4D037F95}"/>
                </a:ext>
              </a:extLst>
            </p:cNvPr>
            <p:cNvSpPr/>
            <p:nvPr/>
          </p:nvSpPr>
          <p:spPr>
            <a:xfrm rot="18900000">
              <a:off x="3971844" y="3183576"/>
              <a:ext cx="458258" cy="458258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C1F4EAAD-5457-46F9-ABFF-8561940781FC}"/>
              </a:ext>
            </a:extLst>
          </p:cNvPr>
          <p:cNvGrpSpPr/>
          <p:nvPr/>
        </p:nvGrpSpPr>
        <p:grpSpPr>
          <a:xfrm>
            <a:off x="3051222" y="2529992"/>
            <a:ext cx="970926" cy="2844363"/>
            <a:chOff x="1712420" y="2600575"/>
            <a:chExt cx="866746" cy="2539163"/>
          </a:xfrm>
          <a:solidFill>
            <a:schemeClr val="accent3"/>
          </a:solidFill>
        </p:grpSpPr>
        <p:sp>
          <p:nvSpPr>
            <p:cNvPr id="96" name="Up Arrow 48">
              <a:extLst>
                <a:ext uri="{FF2B5EF4-FFF2-40B4-BE49-F238E27FC236}">
                  <a16:creationId xmlns:a16="http://schemas.microsoft.com/office/drawing/2014/main" id="{AC29CBF5-7888-4F08-9EA5-6EFD8C0539E1}"/>
                </a:ext>
              </a:extLst>
            </p:cNvPr>
            <p:cNvSpPr/>
            <p:nvPr/>
          </p:nvSpPr>
          <p:spPr>
            <a:xfrm rot="19800000">
              <a:off x="2217156" y="260057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97" name="Up Arrow 49">
              <a:extLst>
                <a:ext uri="{FF2B5EF4-FFF2-40B4-BE49-F238E27FC236}">
                  <a16:creationId xmlns:a16="http://schemas.microsoft.com/office/drawing/2014/main" id="{6F548E26-0298-4484-B235-EC93205EB741}"/>
                </a:ext>
              </a:extLst>
            </p:cNvPr>
            <p:cNvSpPr/>
            <p:nvPr/>
          </p:nvSpPr>
          <p:spPr>
            <a:xfrm rot="16800000">
              <a:off x="1726935" y="323020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98" name="Up Arrow 50">
              <a:extLst>
                <a:ext uri="{FF2B5EF4-FFF2-40B4-BE49-F238E27FC236}">
                  <a16:creationId xmlns:a16="http://schemas.microsoft.com/office/drawing/2014/main" id="{32269B48-B69A-4F1E-A592-B81F65B27C92}"/>
                </a:ext>
              </a:extLst>
            </p:cNvPr>
            <p:cNvSpPr/>
            <p:nvPr/>
          </p:nvSpPr>
          <p:spPr>
            <a:xfrm rot="1800000" flipV="1">
              <a:off x="2217156" y="474869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99" name="Up Arrow 51">
              <a:extLst>
                <a:ext uri="{FF2B5EF4-FFF2-40B4-BE49-F238E27FC236}">
                  <a16:creationId xmlns:a16="http://schemas.microsoft.com/office/drawing/2014/main" id="{B65E5422-F625-4A8B-A732-487D1355812D}"/>
                </a:ext>
              </a:extLst>
            </p:cNvPr>
            <p:cNvSpPr/>
            <p:nvPr/>
          </p:nvSpPr>
          <p:spPr>
            <a:xfrm rot="4800000" flipV="1">
              <a:off x="1726935" y="411906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61A63985-D797-4CA9-9C6D-22DE57CE01BE}"/>
              </a:ext>
            </a:extLst>
          </p:cNvPr>
          <p:cNvGrpSpPr/>
          <p:nvPr/>
        </p:nvGrpSpPr>
        <p:grpSpPr>
          <a:xfrm flipH="1">
            <a:off x="8161062" y="2529992"/>
            <a:ext cx="970926" cy="2844363"/>
            <a:chOff x="1712420" y="2600575"/>
            <a:chExt cx="866746" cy="2539163"/>
          </a:xfrm>
          <a:solidFill>
            <a:schemeClr val="accent4"/>
          </a:solidFill>
        </p:grpSpPr>
        <p:sp>
          <p:nvSpPr>
            <p:cNvPr id="101" name="Up Arrow 53">
              <a:extLst>
                <a:ext uri="{FF2B5EF4-FFF2-40B4-BE49-F238E27FC236}">
                  <a16:creationId xmlns:a16="http://schemas.microsoft.com/office/drawing/2014/main" id="{96ECA270-7586-4CA3-B5FD-5D170D61CE80}"/>
                </a:ext>
              </a:extLst>
            </p:cNvPr>
            <p:cNvSpPr/>
            <p:nvPr/>
          </p:nvSpPr>
          <p:spPr>
            <a:xfrm rot="19800000">
              <a:off x="2217156" y="260057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/>
            </a:p>
          </p:txBody>
        </p:sp>
        <p:sp>
          <p:nvSpPr>
            <p:cNvPr id="102" name="Up Arrow 54">
              <a:extLst>
                <a:ext uri="{FF2B5EF4-FFF2-40B4-BE49-F238E27FC236}">
                  <a16:creationId xmlns:a16="http://schemas.microsoft.com/office/drawing/2014/main" id="{884CA25B-1D3E-4201-9570-DA91110B8453}"/>
                </a:ext>
              </a:extLst>
            </p:cNvPr>
            <p:cNvSpPr/>
            <p:nvPr/>
          </p:nvSpPr>
          <p:spPr>
            <a:xfrm rot="16800000">
              <a:off x="1726935" y="323020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03" name="Up Arrow 55">
              <a:extLst>
                <a:ext uri="{FF2B5EF4-FFF2-40B4-BE49-F238E27FC236}">
                  <a16:creationId xmlns:a16="http://schemas.microsoft.com/office/drawing/2014/main" id="{4AEC2529-BC83-40C7-911C-A163C9E15892}"/>
                </a:ext>
              </a:extLst>
            </p:cNvPr>
            <p:cNvSpPr/>
            <p:nvPr/>
          </p:nvSpPr>
          <p:spPr>
            <a:xfrm rot="1800000" flipV="1">
              <a:off x="2217156" y="474869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  <p:sp>
          <p:nvSpPr>
            <p:cNvPr id="104" name="Up Arrow 56">
              <a:extLst>
                <a:ext uri="{FF2B5EF4-FFF2-40B4-BE49-F238E27FC236}">
                  <a16:creationId xmlns:a16="http://schemas.microsoft.com/office/drawing/2014/main" id="{D0F6FE60-953C-4A05-887B-85E49C5BE772}"/>
                </a:ext>
              </a:extLst>
            </p:cNvPr>
            <p:cNvSpPr/>
            <p:nvPr/>
          </p:nvSpPr>
          <p:spPr>
            <a:xfrm rot="4800000" flipV="1">
              <a:off x="1726935" y="411906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/>
            </a:p>
          </p:txBody>
        </p:sp>
      </p:grpSp>
      <p:grpSp>
        <p:nvGrpSpPr>
          <p:cNvPr id="105" name="Group 104">
            <a:extLst>
              <a:ext uri="{FF2B5EF4-FFF2-40B4-BE49-F238E27FC236}">
                <a16:creationId xmlns:a16="http://schemas.microsoft.com/office/drawing/2014/main" id="{FE9A8AA3-5937-4CA1-BB81-6B27752C252E}"/>
              </a:ext>
            </a:extLst>
          </p:cNvPr>
          <p:cNvGrpSpPr/>
          <p:nvPr/>
        </p:nvGrpSpPr>
        <p:grpSpPr>
          <a:xfrm>
            <a:off x="8193026" y="1777244"/>
            <a:ext cx="2492398" cy="675930"/>
            <a:chOff x="2079598" y="4287457"/>
            <a:chExt cx="2710798" cy="675930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5243864C-54D0-43DE-A0A0-8B732060B74F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1E0976D6-30DE-4951-8634-EEA7E7CBCC97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30ACE0F1-764F-4027-80A4-2610DAECA55E}"/>
              </a:ext>
            </a:extLst>
          </p:cNvPr>
          <p:cNvGrpSpPr/>
          <p:nvPr/>
        </p:nvGrpSpPr>
        <p:grpSpPr>
          <a:xfrm>
            <a:off x="8193026" y="5422859"/>
            <a:ext cx="2492398" cy="675930"/>
            <a:chOff x="2079598" y="4287457"/>
            <a:chExt cx="2710798" cy="675930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79166F70-A3D5-4D12-A8F5-3E589B5597C2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32559B18-F09B-4742-8274-AF4F95E24BA0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FF6E013C-EC2C-47A2-95B4-558CE654FF41}"/>
              </a:ext>
            </a:extLst>
          </p:cNvPr>
          <p:cNvGrpSpPr/>
          <p:nvPr/>
        </p:nvGrpSpPr>
        <p:grpSpPr>
          <a:xfrm>
            <a:off x="9171548" y="2981395"/>
            <a:ext cx="2267250" cy="692510"/>
            <a:chOff x="2079598" y="4270877"/>
            <a:chExt cx="2053645" cy="692510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F5AC81B5-4008-4DE8-8F24-348CE47DCADA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B4B6E1B5-4889-41A9-A922-A81CA218FBAF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8FF9FB0-21B3-442D-B9CF-F3ED5AC8FC49}"/>
              </a:ext>
            </a:extLst>
          </p:cNvPr>
          <p:cNvGrpSpPr/>
          <p:nvPr/>
        </p:nvGrpSpPr>
        <p:grpSpPr>
          <a:xfrm>
            <a:off x="9171548" y="4202127"/>
            <a:ext cx="2267250" cy="692510"/>
            <a:chOff x="2079598" y="4270877"/>
            <a:chExt cx="2053645" cy="692510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977F9A17-0F54-4E71-B081-8DA5CA990471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0A334A16-B466-4736-84F6-E4D2082F89E1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997A717C-0E05-4D18-BD33-45202D070551}"/>
              </a:ext>
            </a:extLst>
          </p:cNvPr>
          <p:cNvGrpSpPr/>
          <p:nvPr/>
        </p:nvGrpSpPr>
        <p:grpSpPr>
          <a:xfrm>
            <a:off x="1560168" y="1777243"/>
            <a:ext cx="2421224" cy="675930"/>
            <a:chOff x="2079598" y="4287457"/>
            <a:chExt cx="2710798" cy="675930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595CCF0C-6DD0-48F2-A225-2B6B192494FC}"/>
                </a:ext>
              </a:extLst>
            </p:cNvPr>
            <p:cNvSpPr txBox="1"/>
            <p:nvPr/>
          </p:nvSpPr>
          <p:spPr>
            <a:xfrm>
              <a:off x="2098435" y="4501722"/>
              <a:ext cx="2671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DC19302C-2664-477F-96BF-4FB877F859E6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0" name="Group 119">
            <a:extLst>
              <a:ext uri="{FF2B5EF4-FFF2-40B4-BE49-F238E27FC236}">
                <a16:creationId xmlns:a16="http://schemas.microsoft.com/office/drawing/2014/main" id="{3F3B9F4F-8063-4A2F-B10E-FD175638C1F1}"/>
              </a:ext>
            </a:extLst>
          </p:cNvPr>
          <p:cNvGrpSpPr/>
          <p:nvPr/>
        </p:nvGrpSpPr>
        <p:grpSpPr>
          <a:xfrm>
            <a:off x="1560168" y="5422858"/>
            <a:ext cx="2421224" cy="675930"/>
            <a:chOff x="2079598" y="4287457"/>
            <a:chExt cx="2710798" cy="675930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DD4EB6DC-24A4-40D5-A9CA-0AE6DFDD6B8F}"/>
                </a:ext>
              </a:extLst>
            </p:cNvPr>
            <p:cNvSpPr txBox="1"/>
            <p:nvPr/>
          </p:nvSpPr>
          <p:spPr>
            <a:xfrm>
              <a:off x="2098435" y="4501722"/>
              <a:ext cx="26718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22B81A0D-16D4-4A6F-BEB9-19845DD64BE3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122">
            <a:extLst>
              <a:ext uri="{FF2B5EF4-FFF2-40B4-BE49-F238E27FC236}">
                <a16:creationId xmlns:a16="http://schemas.microsoft.com/office/drawing/2014/main" id="{F1AD35A2-62FF-4EFC-ADE6-DAC47B8CD921}"/>
              </a:ext>
            </a:extLst>
          </p:cNvPr>
          <p:cNvGrpSpPr/>
          <p:nvPr/>
        </p:nvGrpSpPr>
        <p:grpSpPr>
          <a:xfrm>
            <a:off x="713469" y="2981395"/>
            <a:ext cx="2316311" cy="692510"/>
            <a:chOff x="2079598" y="4270877"/>
            <a:chExt cx="2053645" cy="692510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3EE62631-C209-4F1E-AAA9-9D3786711865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F5A255DF-DD9F-4C05-B835-C7525E79D1EA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125">
            <a:extLst>
              <a:ext uri="{FF2B5EF4-FFF2-40B4-BE49-F238E27FC236}">
                <a16:creationId xmlns:a16="http://schemas.microsoft.com/office/drawing/2014/main" id="{B9D85FE0-BB4A-4AF1-ACDB-232C0D94A4B4}"/>
              </a:ext>
            </a:extLst>
          </p:cNvPr>
          <p:cNvGrpSpPr/>
          <p:nvPr/>
        </p:nvGrpSpPr>
        <p:grpSpPr>
          <a:xfrm>
            <a:off x="713469" y="4202127"/>
            <a:ext cx="2316311" cy="692510"/>
            <a:chOff x="2079598" y="4270877"/>
            <a:chExt cx="2053645" cy="692510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CC613154-D22C-44E4-998E-12AD9EC6B2B4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2170B08C-2B6F-4DE2-A01D-E1E5AF4CABCB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11212</TotalTime>
  <Words>110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13</cp:revision>
  <dcterms:created xsi:type="dcterms:W3CDTF">2018-02-18T19:39:47Z</dcterms:created>
  <dcterms:modified xsi:type="dcterms:W3CDTF">2021-04-15T01:32:11Z</dcterms:modified>
</cp:coreProperties>
</file>