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28" name="Graphic 10">
            <a:extLst>
              <a:ext uri="{FF2B5EF4-FFF2-40B4-BE49-F238E27FC236}">
                <a16:creationId xmlns:a16="http://schemas.microsoft.com/office/drawing/2014/main" id="{A7EF9307-8C4F-4EED-B7A5-6A36C2B2D2A9}"/>
              </a:ext>
            </a:extLst>
          </p:cNvPr>
          <p:cNvGrpSpPr/>
          <p:nvPr/>
        </p:nvGrpSpPr>
        <p:grpSpPr>
          <a:xfrm>
            <a:off x="4045116" y="2549963"/>
            <a:ext cx="4130288" cy="2838226"/>
            <a:chOff x="3549383" y="2087382"/>
            <a:chExt cx="5121753" cy="3519535"/>
          </a:xfrm>
        </p:grpSpPr>
        <p:grpSp>
          <p:nvGrpSpPr>
            <p:cNvPr id="1429" name="Graphic 10">
              <a:extLst>
                <a:ext uri="{FF2B5EF4-FFF2-40B4-BE49-F238E27FC236}">
                  <a16:creationId xmlns:a16="http://schemas.microsoft.com/office/drawing/2014/main" id="{74D4DDA0-6AAA-45E8-A526-76B0BAADE613}"/>
                </a:ext>
              </a:extLst>
            </p:cNvPr>
            <p:cNvGrpSpPr/>
            <p:nvPr/>
          </p:nvGrpSpPr>
          <p:grpSpPr>
            <a:xfrm>
              <a:off x="5232309" y="2087382"/>
              <a:ext cx="2291139" cy="1587971"/>
              <a:chOff x="5232309" y="2087382"/>
              <a:chExt cx="2291139" cy="1587971"/>
            </a:xfrm>
            <a:solidFill>
              <a:srgbClr val="DA4848"/>
            </a:solidFill>
          </p:grpSpPr>
          <p:sp>
            <p:nvSpPr>
              <p:cNvPr id="1435" name="Freeform: Shape 1434">
                <a:extLst>
                  <a:ext uri="{FF2B5EF4-FFF2-40B4-BE49-F238E27FC236}">
                    <a16:creationId xmlns:a16="http://schemas.microsoft.com/office/drawing/2014/main" id="{2F314052-1CC6-4AC6-8E21-1E5A5F42CD08}"/>
                  </a:ext>
                </a:extLst>
              </p:cNvPr>
              <p:cNvSpPr/>
              <p:nvPr/>
            </p:nvSpPr>
            <p:spPr>
              <a:xfrm>
                <a:off x="5232309" y="2087382"/>
                <a:ext cx="2291139" cy="1587971"/>
              </a:xfrm>
              <a:custGeom>
                <a:avLst/>
                <a:gdLst>
                  <a:gd name="connsiteX0" fmla="*/ 2277727 w 2291139"/>
                  <a:gd name="connsiteY0" fmla="*/ 1025376 h 1587971"/>
                  <a:gd name="connsiteX1" fmla="*/ 1967882 w 2291139"/>
                  <a:gd name="connsiteY1" fmla="*/ 663316 h 1587971"/>
                  <a:gd name="connsiteX2" fmla="*/ 2080082 w 2291139"/>
                  <a:gd name="connsiteY2" fmla="*/ 654685 h 1587971"/>
                  <a:gd name="connsiteX3" fmla="*/ 2192713 w 2291139"/>
                  <a:gd name="connsiteY3" fmla="*/ 589955 h 1587971"/>
                  <a:gd name="connsiteX4" fmla="*/ 2211701 w 2291139"/>
                  <a:gd name="connsiteY4" fmla="*/ 454020 h 1587971"/>
                  <a:gd name="connsiteX5" fmla="*/ 2124531 w 2291139"/>
                  <a:gd name="connsiteY5" fmla="*/ 354767 h 1587971"/>
                  <a:gd name="connsiteX6" fmla="*/ 1779300 w 2291139"/>
                  <a:gd name="connsiteY6" fmla="*/ 344410 h 1587971"/>
                  <a:gd name="connsiteX7" fmla="*/ 1736578 w 2291139"/>
                  <a:gd name="connsiteY7" fmla="*/ 390584 h 1587971"/>
                  <a:gd name="connsiteX8" fmla="*/ 1443995 w 2291139"/>
                  <a:gd name="connsiteY8" fmla="*/ 54416 h 1587971"/>
                  <a:gd name="connsiteX9" fmla="*/ 1359845 w 2291139"/>
                  <a:gd name="connsiteY9" fmla="*/ 42 h 1587971"/>
                  <a:gd name="connsiteX10" fmla="*/ 1286484 w 2291139"/>
                  <a:gd name="connsiteY10" fmla="*/ 19462 h 1587971"/>
                  <a:gd name="connsiteX11" fmla="*/ 859261 w 2291139"/>
                  <a:gd name="connsiteY11" fmla="*/ 182151 h 1587971"/>
                  <a:gd name="connsiteX12" fmla="*/ 954200 w 2291139"/>
                  <a:gd name="connsiteY12" fmla="*/ 249040 h 1587971"/>
                  <a:gd name="connsiteX13" fmla="*/ 1008142 w 2291139"/>
                  <a:gd name="connsiteY13" fmla="*/ 359082 h 1587971"/>
                  <a:gd name="connsiteX14" fmla="*/ 953336 w 2291139"/>
                  <a:gd name="connsiteY14" fmla="*/ 466103 h 1587971"/>
                  <a:gd name="connsiteX15" fmla="*/ 845883 w 2291139"/>
                  <a:gd name="connsiteY15" fmla="*/ 512278 h 1587971"/>
                  <a:gd name="connsiteX16" fmla="*/ 698729 w 2291139"/>
                  <a:gd name="connsiteY16" fmla="*/ 508394 h 1587971"/>
                  <a:gd name="connsiteX17" fmla="*/ 551575 w 2291139"/>
                  <a:gd name="connsiteY17" fmla="*/ 427265 h 1587971"/>
                  <a:gd name="connsiteX18" fmla="*/ 501948 w 2291139"/>
                  <a:gd name="connsiteY18" fmla="*/ 334053 h 1587971"/>
                  <a:gd name="connsiteX19" fmla="*/ 478213 w 2291139"/>
                  <a:gd name="connsiteY19" fmla="*/ 322401 h 1587971"/>
                  <a:gd name="connsiteX20" fmla="*/ 31140 w 2291139"/>
                  <a:gd name="connsiteY20" fmla="*/ 495448 h 1587971"/>
                  <a:gd name="connsiteX21" fmla="*/ 11721 w 2291139"/>
                  <a:gd name="connsiteY21" fmla="*/ 563199 h 1587971"/>
                  <a:gd name="connsiteX22" fmla="*/ 306030 w 2291139"/>
                  <a:gd name="connsiteY22" fmla="*/ 903683 h 1587971"/>
                  <a:gd name="connsiteX23" fmla="*/ 301283 w 2291139"/>
                  <a:gd name="connsiteY23" fmla="*/ 920081 h 1587971"/>
                  <a:gd name="connsiteX24" fmla="*/ 246477 w 2291139"/>
                  <a:gd name="connsiteY24" fmla="*/ 921807 h 1587971"/>
                  <a:gd name="connsiteX25" fmla="*/ 145066 w 2291139"/>
                  <a:gd name="connsiteY25" fmla="*/ 965393 h 1587971"/>
                  <a:gd name="connsiteX26" fmla="*/ 89829 w 2291139"/>
                  <a:gd name="connsiteY26" fmla="*/ 1107369 h 1587971"/>
                  <a:gd name="connsiteX27" fmla="*/ 334080 w 2291139"/>
                  <a:gd name="connsiteY27" fmla="*/ 1276963 h 1587971"/>
                  <a:gd name="connsiteX28" fmla="*/ 433765 w 2291139"/>
                  <a:gd name="connsiteY28" fmla="*/ 1276531 h 1587971"/>
                  <a:gd name="connsiteX29" fmla="*/ 552438 w 2291139"/>
                  <a:gd name="connsiteY29" fmla="*/ 1216979 h 1587971"/>
                  <a:gd name="connsiteX30" fmla="*/ 575309 w 2291139"/>
                  <a:gd name="connsiteY30" fmla="*/ 1218274 h 1587971"/>
                  <a:gd name="connsiteX31" fmla="*/ 866166 w 2291139"/>
                  <a:gd name="connsiteY31" fmla="*/ 1557894 h 1587971"/>
                  <a:gd name="connsiteX32" fmla="*/ 962399 w 2291139"/>
                  <a:gd name="connsiteY32" fmla="*/ 1582923 h 1587971"/>
                  <a:gd name="connsiteX33" fmla="*/ 1431480 w 2291139"/>
                  <a:gd name="connsiteY33" fmla="*/ 1406424 h 1587971"/>
                  <a:gd name="connsiteX34" fmla="*/ 1333090 w 2291139"/>
                  <a:gd name="connsiteY34" fmla="*/ 1336947 h 1587971"/>
                  <a:gd name="connsiteX35" fmla="*/ 1289505 w 2291139"/>
                  <a:gd name="connsiteY35" fmla="*/ 1198855 h 1587971"/>
                  <a:gd name="connsiteX36" fmla="*/ 1341289 w 2291139"/>
                  <a:gd name="connsiteY36" fmla="*/ 1120315 h 1587971"/>
                  <a:gd name="connsiteX37" fmla="*/ 1538070 w 2291139"/>
                  <a:gd name="connsiteY37" fmla="*/ 1072414 h 1587971"/>
                  <a:gd name="connsiteX38" fmla="*/ 1695150 w 2291139"/>
                  <a:gd name="connsiteY38" fmla="*/ 1125925 h 1587971"/>
                  <a:gd name="connsiteX39" fmla="*/ 1791383 w 2291139"/>
                  <a:gd name="connsiteY39" fmla="*/ 1270921 h 1587971"/>
                  <a:gd name="connsiteX40" fmla="*/ 2256581 w 2291139"/>
                  <a:gd name="connsiteY40" fmla="*/ 1096149 h 1587971"/>
                  <a:gd name="connsiteX41" fmla="*/ 2277727 w 2291139"/>
                  <a:gd name="connsiteY41" fmla="*/ 1025376 h 1587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2291139" h="1587971">
                    <a:moveTo>
                      <a:pt x="2277727" y="1025376"/>
                    </a:moveTo>
                    <a:cubicBezTo>
                      <a:pt x="2257876" y="1001210"/>
                      <a:pt x="1986438" y="688345"/>
                      <a:pt x="1967882" y="663316"/>
                    </a:cubicBezTo>
                    <a:cubicBezTo>
                      <a:pt x="2008447" y="665905"/>
                      <a:pt x="2044264" y="662885"/>
                      <a:pt x="2080082" y="654685"/>
                    </a:cubicBezTo>
                    <a:cubicBezTo>
                      <a:pt x="2118489" y="646486"/>
                      <a:pt x="2170273" y="614984"/>
                      <a:pt x="2192713" y="589955"/>
                    </a:cubicBezTo>
                    <a:cubicBezTo>
                      <a:pt x="2223353" y="548096"/>
                      <a:pt x="2233278" y="501921"/>
                      <a:pt x="2211701" y="454020"/>
                    </a:cubicBezTo>
                    <a:cubicBezTo>
                      <a:pt x="2193145" y="413024"/>
                      <a:pt x="2163800" y="377638"/>
                      <a:pt x="2124531" y="354767"/>
                    </a:cubicBezTo>
                    <a:cubicBezTo>
                      <a:pt x="2011899" y="290036"/>
                      <a:pt x="1896678" y="276658"/>
                      <a:pt x="1779300" y="344410"/>
                    </a:cubicBezTo>
                    <a:cubicBezTo>
                      <a:pt x="1764196" y="358650"/>
                      <a:pt x="1745209" y="369439"/>
                      <a:pt x="1736578" y="390584"/>
                    </a:cubicBezTo>
                    <a:cubicBezTo>
                      <a:pt x="1718885" y="381953"/>
                      <a:pt x="1467730" y="81603"/>
                      <a:pt x="1443995" y="54416"/>
                    </a:cubicBezTo>
                    <a:cubicBezTo>
                      <a:pt x="1421555" y="28955"/>
                      <a:pt x="1399547" y="1337"/>
                      <a:pt x="1359845" y="42"/>
                    </a:cubicBezTo>
                    <a:cubicBezTo>
                      <a:pt x="1333090" y="-821"/>
                      <a:pt x="1310650" y="11694"/>
                      <a:pt x="1286484" y="19462"/>
                    </a:cubicBezTo>
                    <a:cubicBezTo>
                      <a:pt x="1150118" y="71246"/>
                      <a:pt x="866166" y="179562"/>
                      <a:pt x="859261" y="182151"/>
                    </a:cubicBezTo>
                    <a:cubicBezTo>
                      <a:pt x="878249" y="193371"/>
                      <a:pt x="943411" y="234799"/>
                      <a:pt x="954200" y="249040"/>
                    </a:cubicBezTo>
                    <a:cubicBezTo>
                      <a:pt x="990449" y="276658"/>
                      <a:pt x="1005984" y="317654"/>
                      <a:pt x="1008142" y="359082"/>
                    </a:cubicBezTo>
                    <a:cubicBezTo>
                      <a:pt x="1009868" y="400941"/>
                      <a:pt x="985270" y="435464"/>
                      <a:pt x="953336" y="466103"/>
                    </a:cubicBezTo>
                    <a:cubicBezTo>
                      <a:pt x="937801" y="481639"/>
                      <a:pt x="873502" y="509257"/>
                      <a:pt x="845883" y="512278"/>
                    </a:cubicBezTo>
                    <a:cubicBezTo>
                      <a:pt x="798414" y="522635"/>
                      <a:pt x="699592" y="510552"/>
                      <a:pt x="698729" y="508394"/>
                    </a:cubicBezTo>
                    <a:cubicBezTo>
                      <a:pt x="640040" y="498900"/>
                      <a:pt x="593002" y="468261"/>
                      <a:pt x="551575" y="427265"/>
                    </a:cubicBezTo>
                    <a:cubicBezTo>
                      <a:pt x="525682" y="401373"/>
                      <a:pt x="507126" y="370302"/>
                      <a:pt x="501948" y="334053"/>
                    </a:cubicBezTo>
                    <a:cubicBezTo>
                      <a:pt x="499359" y="314634"/>
                      <a:pt x="491159" y="315497"/>
                      <a:pt x="478213" y="322401"/>
                    </a:cubicBezTo>
                    <a:cubicBezTo>
                      <a:pt x="441532" y="342683"/>
                      <a:pt x="95439" y="469987"/>
                      <a:pt x="31140" y="495448"/>
                    </a:cubicBezTo>
                    <a:cubicBezTo>
                      <a:pt x="-2088" y="508394"/>
                      <a:pt x="-8993" y="534718"/>
                      <a:pt x="11721" y="563199"/>
                    </a:cubicBezTo>
                    <a:cubicBezTo>
                      <a:pt x="28551" y="574851"/>
                      <a:pt x="281432" y="876064"/>
                      <a:pt x="306030" y="903683"/>
                    </a:cubicBezTo>
                    <a:cubicBezTo>
                      <a:pt x="315092" y="913608"/>
                      <a:pt x="312934" y="917060"/>
                      <a:pt x="301283" y="920081"/>
                    </a:cubicBezTo>
                    <a:cubicBezTo>
                      <a:pt x="283158" y="924828"/>
                      <a:pt x="266328" y="920081"/>
                      <a:pt x="246477" y="921807"/>
                    </a:cubicBezTo>
                    <a:cubicBezTo>
                      <a:pt x="207639" y="925691"/>
                      <a:pt x="177000" y="942521"/>
                      <a:pt x="145066" y="965393"/>
                    </a:cubicBezTo>
                    <a:cubicBezTo>
                      <a:pt x="97597" y="1002505"/>
                      <a:pt x="76451" y="1064215"/>
                      <a:pt x="89829" y="1107369"/>
                    </a:cubicBezTo>
                    <a:cubicBezTo>
                      <a:pt x="132983" y="1219137"/>
                      <a:pt x="224901" y="1259701"/>
                      <a:pt x="334080" y="1276963"/>
                    </a:cubicBezTo>
                    <a:cubicBezTo>
                      <a:pt x="367739" y="1282141"/>
                      <a:pt x="400968" y="1281278"/>
                      <a:pt x="433765" y="1276531"/>
                    </a:cubicBezTo>
                    <a:cubicBezTo>
                      <a:pt x="479508" y="1270058"/>
                      <a:pt x="518346" y="1247187"/>
                      <a:pt x="552438" y="1216979"/>
                    </a:cubicBezTo>
                    <a:cubicBezTo>
                      <a:pt x="561932" y="1208348"/>
                      <a:pt x="565815" y="1207054"/>
                      <a:pt x="575309" y="1218274"/>
                    </a:cubicBezTo>
                    <a:cubicBezTo>
                      <a:pt x="642198" y="1296814"/>
                      <a:pt x="836821" y="1522508"/>
                      <a:pt x="866166" y="1557894"/>
                    </a:cubicBezTo>
                    <a:cubicBezTo>
                      <a:pt x="888174" y="1583786"/>
                      <a:pt x="927444" y="1595438"/>
                      <a:pt x="962399" y="1582923"/>
                    </a:cubicBezTo>
                    <a:cubicBezTo>
                      <a:pt x="1026266" y="1559620"/>
                      <a:pt x="1379264" y="1426707"/>
                      <a:pt x="1431480" y="1406424"/>
                    </a:cubicBezTo>
                    <a:cubicBezTo>
                      <a:pt x="1421987" y="1400814"/>
                      <a:pt x="1352941" y="1360681"/>
                      <a:pt x="1333090" y="1336947"/>
                    </a:cubicBezTo>
                    <a:cubicBezTo>
                      <a:pt x="1289505" y="1293361"/>
                      <a:pt x="1283894" y="1222158"/>
                      <a:pt x="1289505" y="1198855"/>
                    </a:cubicBezTo>
                    <a:cubicBezTo>
                      <a:pt x="1298135" y="1163037"/>
                      <a:pt x="1315397" y="1139734"/>
                      <a:pt x="1341289" y="1120315"/>
                    </a:cubicBezTo>
                    <a:cubicBezTo>
                      <a:pt x="1399547" y="1076729"/>
                      <a:pt x="1466435" y="1064646"/>
                      <a:pt x="1538070" y="1072414"/>
                    </a:cubicBezTo>
                    <a:cubicBezTo>
                      <a:pt x="1594602" y="1078456"/>
                      <a:pt x="1647681" y="1093991"/>
                      <a:pt x="1695150" y="1125925"/>
                    </a:cubicBezTo>
                    <a:cubicBezTo>
                      <a:pt x="1746072" y="1160448"/>
                      <a:pt x="1784478" y="1204033"/>
                      <a:pt x="1791383" y="1270921"/>
                    </a:cubicBezTo>
                    <a:cubicBezTo>
                      <a:pt x="1859566" y="1245029"/>
                      <a:pt x="2231983" y="1105643"/>
                      <a:pt x="2256581" y="1096149"/>
                    </a:cubicBezTo>
                    <a:cubicBezTo>
                      <a:pt x="2293262" y="1081476"/>
                      <a:pt x="2301461" y="1054289"/>
                      <a:pt x="2277727" y="1025376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36" name="Freeform: Shape 1435">
                <a:extLst>
                  <a:ext uri="{FF2B5EF4-FFF2-40B4-BE49-F238E27FC236}">
                    <a16:creationId xmlns:a16="http://schemas.microsoft.com/office/drawing/2014/main" id="{237D3478-C843-4CF6-B79F-60ADBBA9F14E}"/>
                  </a:ext>
                </a:extLst>
              </p:cNvPr>
              <p:cNvSpPr/>
              <p:nvPr/>
            </p:nvSpPr>
            <p:spPr>
              <a:xfrm>
                <a:off x="5931038" y="2595345"/>
                <a:ext cx="323" cy="323"/>
              </a:xfrm>
              <a:custGeom>
                <a:avLst/>
                <a:gdLst>
                  <a:gd name="connsiteX0" fmla="*/ 0 w 323"/>
                  <a:gd name="connsiteY0" fmla="*/ 0 h 323"/>
                  <a:gd name="connsiteX1" fmla="*/ 0 w 323"/>
                  <a:gd name="connsiteY1" fmla="*/ 0 h 323"/>
                  <a:gd name="connsiteX2" fmla="*/ 0 w 323"/>
                  <a:gd name="connsiteY2" fmla="*/ 0 h 323"/>
                  <a:gd name="connsiteX3" fmla="*/ 0 w 323"/>
                  <a:gd name="connsiteY3" fmla="*/ 0 h 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23" h="323">
                    <a:moveTo>
                      <a:pt x="0" y="0"/>
                    </a:moveTo>
                    <a:cubicBezTo>
                      <a:pt x="0" y="432"/>
                      <a:pt x="431" y="432"/>
                      <a:pt x="0" y="0"/>
                    </a:cubicBezTo>
                    <a:cubicBezTo>
                      <a:pt x="431" y="432"/>
                      <a:pt x="431" y="432"/>
                      <a:pt x="0" y="0"/>
                    </a:cubicBezTo>
                    <a:cubicBezTo>
                      <a:pt x="431" y="43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DA4848"/>
              </a:solidFill>
              <a:ln w="4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430" name="Freeform: Shape 1429">
              <a:extLst>
                <a:ext uri="{FF2B5EF4-FFF2-40B4-BE49-F238E27FC236}">
                  <a16:creationId xmlns:a16="http://schemas.microsoft.com/office/drawing/2014/main" id="{34952224-79B9-4C16-907D-622DCA6132CD}"/>
                </a:ext>
              </a:extLst>
            </p:cNvPr>
            <p:cNvSpPr/>
            <p:nvPr/>
          </p:nvSpPr>
          <p:spPr>
            <a:xfrm>
              <a:off x="6374662" y="3362306"/>
              <a:ext cx="2296474" cy="1620360"/>
            </a:xfrm>
            <a:custGeom>
              <a:avLst/>
              <a:gdLst>
                <a:gd name="connsiteX0" fmla="*/ 2284127 w 2296474"/>
                <a:gd name="connsiteY0" fmla="*/ 1054560 h 1620360"/>
                <a:gd name="connsiteX1" fmla="*/ 1982482 w 2296474"/>
                <a:gd name="connsiteY1" fmla="*/ 703719 h 1620360"/>
                <a:gd name="connsiteX2" fmla="*/ 1957453 w 2296474"/>
                <a:gd name="connsiteY2" fmla="*/ 698541 h 1620360"/>
                <a:gd name="connsiteX3" fmla="*/ 1909121 w 2296474"/>
                <a:gd name="connsiteY3" fmla="*/ 739537 h 1620360"/>
                <a:gd name="connsiteX4" fmla="*/ 1810730 w 2296474"/>
                <a:gd name="connsiteY4" fmla="*/ 773197 h 1620360"/>
                <a:gd name="connsiteX5" fmla="*/ 1705866 w 2296474"/>
                <a:gd name="connsiteY5" fmla="*/ 768450 h 1620360"/>
                <a:gd name="connsiteX6" fmla="*/ 1588920 w 2296474"/>
                <a:gd name="connsiteY6" fmla="*/ 730906 h 1620360"/>
                <a:gd name="connsiteX7" fmla="*/ 1520737 w 2296474"/>
                <a:gd name="connsiteY7" fmla="*/ 673512 h 1620360"/>
                <a:gd name="connsiteX8" fmla="*/ 1484056 w 2296474"/>
                <a:gd name="connsiteY8" fmla="*/ 592814 h 1620360"/>
                <a:gd name="connsiteX9" fmla="*/ 1594098 w 2296474"/>
                <a:gd name="connsiteY9" fmla="*/ 432714 h 1620360"/>
                <a:gd name="connsiteX10" fmla="*/ 1717950 w 2296474"/>
                <a:gd name="connsiteY10" fmla="*/ 415884 h 1620360"/>
                <a:gd name="connsiteX11" fmla="*/ 1724854 w 2296474"/>
                <a:gd name="connsiteY11" fmla="*/ 401643 h 1620360"/>
                <a:gd name="connsiteX12" fmla="*/ 1560870 w 2296474"/>
                <a:gd name="connsiteY12" fmla="*/ 213924 h 1620360"/>
                <a:gd name="connsiteX13" fmla="*/ 1432703 w 2296474"/>
                <a:gd name="connsiteY13" fmla="*/ 65043 h 1620360"/>
                <a:gd name="connsiteX14" fmla="*/ 1318777 w 2296474"/>
                <a:gd name="connsiteY14" fmla="*/ 30952 h 1620360"/>
                <a:gd name="connsiteX15" fmla="*/ 869978 w 2296474"/>
                <a:gd name="connsiteY15" fmla="*/ 200115 h 1620360"/>
                <a:gd name="connsiteX16" fmla="*/ 847969 w 2296474"/>
                <a:gd name="connsiteY16" fmla="*/ 188463 h 1620360"/>
                <a:gd name="connsiteX17" fmla="*/ 771587 w 2296474"/>
                <a:gd name="connsiteY17" fmla="*/ 59865 h 1620360"/>
                <a:gd name="connsiteX18" fmla="*/ 712035 w 2296474"/>
                <a:gd name="connsiteY18" fmla="*/ 27931 h 1620360"/>
                <a:gd name="connsiteX19" fmla="*/ 536830 w 2296474"/>
                <a:gd name="connsiteY19" fmla="*/ 744 h 1620360"/>
                <a:gd name="connsiteX20" fmla="*/ 442755 w 2296474"/>
                <a:gd name="connsiteY20" fmla="*/ 24047 h 1620360"/>
                <a:gd name="connsiteX21" fmla="*/ 356016 w 2296474"/>
                <a:gd name="connsiteY21" fmla="*/ 105608 h 1620360"/>
                <a:gd name="connsiteX22" fmla="*/ 346091 w 2296474"/>
                <a:gd name="connsiteY22" fmla="*/ 174222 h 1620360"/>
                <a:gd name="connsiteX23" fmla="*/ 501876 w 2296474"/>
                <a:gd name="connsiteY23" fmla="*/ 339933 h 1620360"/>
                <a:gd name="connsiteX24" fmla="*/ 22006 w 2296474"/>
                <a:gd name="connsiteY24" fmla="*/ 523337 h 1620360"/>
                <a:gd name="connsiteX25" fmla="*/ 6470 w 2296474"/>
                <a:gd name="connsiteY25" fmla="*/ 579436 h 1620360"/>
                <a:gd name="connsiteX26" fmla="*/ 307684 w 2296474"/>
                <a:gd name="connsiteY26" fmla="*/ 930277 h 1620360"/>
                <a:gd name="connsiteX27" fmla="*/ 334439 w 2296474"/>
                <a:gd name="connsiteY27" fmla="*/ 932003 h 1620360"/>
                <a:gd name="connsiteX28" fmla="*/ 504465 w 2296474"/>
                <a:gd name="connsiteY28" fmla="*/ 859936 h 1620360"/>
                <a:gd name="connsiteX29" fmla="*/ 731886 w 2296474"/>
                <a:gd name="connsiteY29" fmla="*/ 928982 h 1620360"/>
                <a:gd name="connsiteX30" fmla="*/ 790575 w 2296474"/>
                <a:gd name="connsiteY30" fmla="*/ 994144 h 1620360"/>
                <a:gd name="connsiteX31" fmla="*/ 805678 w 2296474"/>
                <a:gd name="connsiteY31" fmla="*/ 1051539 h 1620360"/>
                <a:gd name="connsiteX32" fmla="*/ 718076 w 2296474"/>
                <a:gd name="connsiteY32" fmla="*/ 1191789 h 1620360"/>
                <a:gd name="connsiteX33" fmla="*/ 562291 w 2296474"/>
                <a:gd name="connsiteY33" fmla="*/ 1222859 h 1620360"/>
                <a:gd name="connsiteX34" fmla="*/ 872135 w 2296474"/>
                <a:gd name="connsiteY34" fmla="*/ 1583193 h 1620360"/>
                <a:gd name="connsiteX35" fmla="*/ 964053 w 2296474"/>
                <a:gd name="connsiteY35" fmla="*/ 1606497 h 1620360"/>
                <a:gd name="connsiteX36" fmla="*/ 1405948 w 2296474"/>
                <a:gd name="connsiteY36" fmla="*/ 1436902 h 1620360"/>
                <a:gd name="connsiteX37" fmla="*/ 1430545 w 2296474"/>
                <a:gd name="connsiteY37" fmla="*/ 1448985 h 1620360"/>
                <a:gd name="connsiteX38" fmla="*/ 1493550 w 2296474"/>
                <a:gd name="connsiteY38" fmla="*/ 1544787 h 1620360"/>
                <a:gd name="connsiteX39" fmla="*/ 1617401 w 2296474"/>
                <a:gd name="connsiteY39" fmla="*/ 1605634 h 1620360"/>
                <a:gd name="connsiteX40" fmla="*/ 1733916 w 2296474"/>
                <a:gd name="connsiteY40" fmla="*/ 1620306 h 1620360"/>
                <a:gd name="connsiteX41" fmla="*/ 1782680 w 2296474"/>
                <a:gd name="connsiteY41" fmla="*/ 1614264 h 1620360"/>
                <a:gd name="connsiteX42" fmla="*/ 1844390 w 2296474"/>
                <a:gd name="connsiteY42" fmla="*/ 1589235 h 1620360"/>
                <a:gd name="connsiteX43" fmla="*/ 1913436 w 2296474"/>
                <a:gd name="connsiteY43" fmla="*/ 1528820 h 1620360"/>
                <a:gd name="connsiteX44" fmla="*/ 1929403 w 2296474"/>
                <a:gd name="connsiteY44" fmla="*/ 1425251 h 1620360"/>
                <a:gd name="connsiteX45" fmla="*/ 1911278 w 2296474"/>
                <a:gd name="connsiteY45" fmla="*/ 1376918 h 1620360"/>
                <a:gd name="connsiteX46" fmla="*/ 1857336 w 2296474"/>
                <a:gd name="connsiteY46" fmla="*/ 1325565 h 1620360"/>
                <a:gd name="connsiteX47" fmla="*/ 1800373 w 2296474"/>
                <a:gd name="connsiteY47" fmla="*/ 1288453 h 1620360"/>
                <a:gd name="connsiteX48" fmla="*/ 2258235 w 2296474"/>
                <a:gd name="connsiteY48" fmla="*/ 1117996 h 1620360"/>
                <a:gd name="connsiteX49" fmla="*/ 2279812 w 2296474"/>
                <a:gd name="connsiteY49" fmla="*/ 1109796 h 1620360"/>
                <a:gd name="connsiteX50" fmla="*/ 2284127 w 2296474"/>
                <a:gd name="connsiteY50" fmla="*/ 1054560 h 162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296474" h="1620360">
                  <a:moveTo>
                    <a:pt x="2284127" y="1054560"/>
                  </a:moveTo>
                  <a:cubicBezTo>
                    <a:pt x="2268592" y="1041182"/>
                    <a:pt x="2008806" y="741263"/>
                    <a:pt x="1982482" y="703719"/>
                  </a:cubicBezTo>
                  <a:cubicBezTo>
                    <a:pt x="1977304" y="696383"/>
                    <a:pt x="1966947" y="683869"/>
                    <a:pt x="1957453" y="698541"/>
                  </a:cubicBezTo>
                  <a:cubicBezTo>
                    <a:pt x="1944939" y="717097"/>
                    <a:pt x="1927246" y="728317"/>
                    <a:pt x="1909121" y="739537"/>
                  </a:cubicBezTo>
                  <a:cubicBezTo>
                    <a:pt x="1876324" y="758956"/>
                    <a:pt x="1849137" y="770176"/>
                    <a:pt x="1810730" y="773197"/>
                  </a:cubicBezTo>
                  <a:cubicBezTo>
                    <a:pt x="1783112" y="775786"/>
                    <a:pt x="1737800" y="774060"/>
                    <a:pt x="1705866" y="768450"/>
                  </a:cubicBezTo>
                  <a:cubicBezTo>
                    <a:pt x="1670912" y="762409"/>
                    <a:pt x="1619559" y="752052"/>
                    <a:pt x="1588920" y="730906"/>
                  </a:cubicBezTo>
                  <a:cubicBezTo>
                    <a:pt x="1566048" y="714939"/>
                    <a:pt x="1536272" y="693362"/>
                    <a:pt x="1520737" y="673512"/>
                  </a:cubicBezTo>
                  <a:cubicBezTo>
                    <a:pt x="1503907" y="652798"/>
                    <a:pt x="1489235" y="613528"/>
                    <a:pt x="1484056" y="592814"/>
                  </a:cubicBezTo>
                  <a:cubicBezTo>
                    <a:pt x="1476720" y="519453"/>
                    <a:pt x="1518579" y="458174"/>
                    <a:pt x="1594098" y="432714"/>
                  </a:cubicBezTo>
                  <a:cubicBezTo>
                    <a:pt x="1606613" y="426672"/>
                    <a:pt x="1693784" y="418473"/>
                    <a:pt x="1717950" y="415884"/>
                  </a:cubicBezTo>
                  <a:cubicBezTo>
                    <a:pt x="1733916" y="414157"/>
                    <a:pt x="1727443" y="404664"/>
                    <a:pt x="1724854" y="401643"/>
                  </a:cubicBezTo>
                  <a:cubicBezTo>
                    <a:pt x="1667891" y="331302"/>
                    <a:pt x="1615243" y="276928"/>
                    <a:pt x="1560870" y="213924"/>
                  </a:cubicBezTo>
                  <a:cubicBezTo>
                    <a:pt x="1518147" y="164297"/>
                    <a:pt x="1473268" y="116396"/>
                    <a:pt x="1432703" y="65043"/>
                  </a:cubicBezTo>
                  <a:cubicBezTo>
                    <a:pt x="1400338" y="24479"/>
                    <a:pt x="1368404" y="15416"/>
                    <a:pt x="1318777" y="30952"/>
                  </a:cubicBezTo>
                  <a:cubicBezTo>
                    <a:pt x="1304536" y="35267"/>
                    <a:pt x="941181" y="172928"/>
                    <a:pt x="869978" y="200115"/>
                  </a:cubicBezTo>
                  <a:cubicBezTo>
                    <a:pt x="856168" y="205293"/>
                    <a:pt x="849264" y="202272"/>
                    <a:pt x="847969" y="188463"/>
                  </a:cubicBezTo>
                  <a:cubicBezTo>
                    <a:pt x="843222" y="131500"/>
                    <a:pt x="816035" y="90504"/>
                    <a:pt x="771587" y="59865"/>
                  </a:cubicBezTo>
                  <a:cubicBezTo>
                    <a:pt x="761230" y="52529"/>
                    <a:pt x="733612" y="32678"/>
                    <a:pt x="712035" y="27931"/>
                  </a:cubicBezTo>
                  <a:cubicBezTo>
                    <a:pt x="655072" y="8512"/>
                    <a:pt x="597246" y="-3140"/>
                    <a:pt x="536830" y="744"/>
                  </a:cubicBezTo>
                  <a:cubicBezTo>
                    <a:pt x="504033" y="3333"/>
                    <a:pt x="473826" y="7217"/>
                    <a:pt x="442755" y="24047"/>
                  </a:cubicBezTo>
                  <a:cubicBezTo>
                    <a:pt x="406074" y="43035"/>
                    <a:pt x="375004" y="67633"/>
                    <a:pt x="356016" y="105608"/>
                  </a:cubicBezTo>
                  <a:cubicBezTo>
                    <a:pt x="347385" y="127616"/>
                    <a:pt x="341344" y="150056"/>
                    <a:pt x="346091" y="174222"/>
                  </a:cubicBezTo>
                  <a:cubicBezTo>
                    <a:pt x="358174" y="230322"/>
                    <a:pt x="388813" y="288148"/>
                    <a:pt x="501876" y="339933"/>
                  </a:cubicBezTo>
                  <a:cubicBezTo>
                    <a:pt x="440597" y="362804"/>
                    <a:pt x="43583" y="516000"/>
                    <a:pt x="22006" y="523337"/>
                  </a:cubicBezTo>
                  <a:cubicBezTo>
                    <a:pt x="-1729" y="534988"/>
                    <a:pt x="-5181" y="562175"/>
                    <a:pt x="6470" y="579436"/>
                  </a:cubicBezTo>
                  <a:cubicBezTo>
                    <a:pt x="16827" y="590656"/>
                    <a:pt x="294306" y="914310"/>
                    <a:pt x="307684" y="930277"/>
                  </a:cubicBezTo>
                  <a:cubicBezTo>
                    <a:pt x="315883" y="940634"/>
                    <a:pt x="323219" y="945812"/>
                    <a:pt x="334439" y="932003"/>
                  </a:cubicBezTo>
                  <a:cubicBezTo>
                    <a:pt x="378456" y="878061"/>
                    <a:pt x="439303" y="862957"/>
                    <a:pt x="504465" y="859936"/>
                  </a:cubicBezTo>
                  <a:cubicBezTo>
                    <a:pt x="588183" y="856052"/>
                    <a:pt x="664565" y="878492"/>
                    <a:pt x="731886" y="928982"/>
                  </a:cubicBezTo>
                  <a:cubicBezTo>
                    <a:pt x="755620" y="947107"/>
                    <a:pt x="773313" y="970410"/>
                    <a:pt x="790575" y="994144"/>
                  </a:cubicBezTo>
                  <a:cubicBezTo>
                    <a:pt x="799637" y="1012269"/>
                    <a:pt x="804384" y="1030825"/>
                    <a:pt x="805678" y="1051539"/>
                  </a:cubicBezTo>
                  <a:cubicBezTo>
                    <a:pt x="811288" y="1121017"/>
                    <a:pt x="775039" y="1162444"/>
                    <a:pt x="718076" y="1191789"/>
                  </a:cubicBezTo>
                  <a:cubicBezTo>
                    <a:pt x="691321" y="1206461"/>
                    <a:pt x="586026" y="1219839"/>
                    <a:pt x="562291" y="1222859"/>
                  </a:cubicBezTo>
                  <a:cubicBezTo>
                    <a:pt x="569627" y="1239689"/>
                    <a:pt x="821645" y="1529683"/>
                    <a:pt x="872135" y="1583193"/>
                  </a:cubicBezTo>
                  <a:cubicBezTo>
                    <a:pt x="895438" y="1608223"/>
                    <a:pt x="924783" y="1622464"/>
                    <a:pt x="964053" y="1606497"/>
                  </a:cubicBezTo>
                  <a:cubicBezTo>
                    <a:pt x="1096103" y="1553418"/>
                    <a:pt x="1391707" y="1443375"/>
                    <a:pt x="1405948" y="1436902"/>
                  </a:cubicBezTo>
                  <a:cubicBezTo>
                    <a:pt x="1420189" y="1430429"/>
                    <a:pt x="1427093" y="1434745"/>
                    <a:pt x="1430545" y="1448985"/>
                  </a:cubicBezTo>
                  <a:cubicBezTo>
                    <a:pt x="1440039" y="1488255"/>
                    <a:pt x="1464637" y="1519326"/>
                    <a:pt x="1493550" y="1544787"/>
                  </a:cubicBezTo>
                  <a:cubicBezTo>
                    <a:pt x="1528504" y="1575426"/>
                    <a:pt x="1572090" y="1593119"/>
                    <a:pt x="1617401" y="1605634"/>
                  </a:cubicBezTo>
                  <a:cubicBezTo>
                    <a:pt x="1655808" y="1616422"/>
                    <a:pt x="1695078" y="1619443"/>
                    <a:pt x="1733916" y="1620306"/>
                  </a:cubicBezTo>
                  <a:cubicBezTo>
                    <a:pt x="1747726" y="1620737"/>
                    <a:pt x="1768008" y="1618580"/>
                    <a:pt x="1782680" y="1614264"/>
                  </a:cubicBezTo>
                  <a:cubicBezTo>
                    <a:pt x="1805120" y="1608654"/>
                    <a:pt x="1824108" y="1600455"/>
                    <a:pt x="1844390" y="1589235"/>
                  </a:cubicBezTo>
                  <a:cubicBezTo>
                    <a:pt x="1872009" y="1574563"/>
                    <a:pt x="1893585" y="1552554"/>
                    <a:pt x="1913436" y="1528820"/>
                  </a:cubicBezTo>
                  <a:cubicBezTo>
                    <a:pt x="1936739" y="1493865"/>
                    <a:pt x="1934150" y="1461500"/>
                    <a:pt x="1929403" y="1425251"/>
                  </a:cubicBezTo>
                  <a:cubicBezTo>
                    <a:pt x="1925951" y="1401516"/>
                    <a:pt x="1919909" y="1394180"/>
                    <a:pt x="1911278" y="1376918"/>
                  </a:cubicBezTo>
                  <a:cubicBezTo>
                    <a:pt x="1899627" y="1357931"/>
                    <a:pt x="1875461" y="1338943"/>
                    <a:pt x="1857336" y="1325565"/>
                  </a:cubicBezTo>
                  <a:cubicBezTo>
                    <a:pt x="1839643" y="1313914"/>
                    <a:pt x="1821519" y="1302262"/>
                    <a:pt x="1800373" y="1288453"/>
                  </a:cubicBezTo>
                  <a:cubicBezTo>
                    <a:pt x="1829286" y="1277233"/>
                    <a:pt x="2235795" y="1119290"/>
                    <a:pt x="2258235" y="1117996"/>
                  </a:cubicBezTo>
                  <a:cubicBezTo>
                    <a:pt x="2265571" y="1115407"/>
                    <a:pt x="2272476" y="1112386"/>
                    <a:pt x="2279812" y="1109796"/>
                  </a:cubicBezTo>
                  <a:cubicBezTo>
                    <a:pt x="2300095" y="1100734"/>
                    <a:pt x="2302252" y="1077000"/>
                    <a:pt x="2284127" y="1054560"/>
                  </a:cubicBezTo>
                  <a:close/>
                </a:path>
              </a:pathLst>
            </a:custGeom>
            <a:solidFill>
              <a:schemeClr val="accent3"/>
            </a:solidFill>
            <a:ln w="4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1" name="Freeform: Shape 1430">
              <a:extLst>
                <a:ext uri="{FF2B5EF4-FFF2-40B4-BE49-F238E27FC236}">
                  <a16:creationId xmlns:a16="http://schemas.microsoft.com/office/drawing/2014/main" id="{811EF375-8C46-462D-983B-0D3B9E226401}"/>
                </a:ext>
              </a:extLst>
            </p:cNvPr>
            <p:cNvSpPr/>
            <p:nvPr/>
          </p:nvSpPr>
          <p:spPr>
            <a:xfrm>
              <a:off x="3549383" y="2696012"/>
              <a:ext cx="2296474" cy="1620359"/>
            </a:xfrm>
            <a:custGeom>
              <a:avLst/>
              <a:gdLst>
                <a:gd name="connsiteX0" fmla="*/ 2284127 w 2296474"/>
                <a:gd name="connsiteY0" fmla="*/ 1054560 h 1620359"/>
                <a:gd name="connsiteX1" fmla="*/ 1982482 w 2296474"/>
                <a:gd name="connsiteY1" fmla="*/ 703719 h 1620359"/>
                <a:gd name="connsiteX2" fmla="*/ 1957453 w 2296474"/>
                <a:gd name="connsiteY2" fmla="*/ 698541 h 1620359"/>
                <a:gd name="connsiteX3" fmla="*/ 1909121 w 2296474"/>
                <a:gd name="connsiteY3" fmla="*/ 739537 h 1620359"/>
                <a:gd name="connsiteX4" fmla="*/ 1810730 w 2296474"/>
                <a:gd name="connsiteY4" fmla="*/ 773197 h 1620359"/>
                <a:gd name="connsiteX5" fmla="*/ 1705866 w 2296474"/>
                <a:gd name="connsiteY5" fmla="*/ 768450 h 1620359"/>
                <a:gd name="connsiteX6" fmla="*/ 1588920 w 2296474"/>
                <a:gd name="connsiteY6" fmla="*/ 730906 h 1620359"/>
                <a:gd name="connsiteX7" fmla="*/ 1520737 w 2296474"/>
                <a:gd name="connsiteY7" fmla="*/ 673512 h 1620359"/>
                <a:gd name="connsiteX8" fmla="*/ 1484056 w 2296474"/>
                <a:gd name="connsiteY8" fmla="*/ 592814 h 1620359"/>
                <a:gd name="connsiteX9" fmla="*/ 1594098 w 2296474"/>
                <a:gd name="connsiteY9" fmla="*/ 432714 h 1620359"/>
                <a:gd name="connsiteX10" fmla="*/ 1717950 w 2296474"/>
                <a:gd name="connsiteY10" fmla="*/ 415884 h 1620359"/>
                <a:gd name="connsiteX11" fmla="*/ 1724854 w 2296474"/>
                <a:gd name="connsiteY11" fmla="*/ 401643 h 1620359"/>
                <a:gd name="connsiteX12" fmla="*/ 1560870 w 2296474"/>
                <a:gd name="connsiteY12" fmla="*/ 213924 h 1620359"/>
                <a:gd name="connsiteX13" fmla="*/ 1432703 w 2296474"/>
                <a:gd name="connsiteY13" fmla="*/ 65043 h 1620359"/>
                <a:gd name="connsiteX14" fmla="*/ 1318777 w 2296474"/>
                <a:gd name="connsiteY14" fmla="*/ 30952 h 1620359"/>
                <a:gd name="connsiteX15" fmla="*/ 869978 w 2296474"/>
                <a:gd name="connsiteY15" fmla="*/ 200115 h 1620359"/>
                <a:gd name="connsiteX16" fmla="*/ 847969 w 2296474"/>
                <a:gd name="connsiteY16" fmla="*/ 188463 h 1620359"/>
                <a:gd name="connsiteX17" fmla="*/ 771587 w 2296474"/>
                <a:gd name="connsiteY17" fmla="*/ 59865 h 1620359"/>
                <a:gd name="connsiteX18" fmla="*/ 712035 w 2296474"/>
                <a:gd name="connsiteY18" fmla="*/ 27931 h 1620359"/>
                <a:gd name="connsiteX19" fmla="*/ 536830 w 2296474"/>
                <a:gd name="connsiteY19" fmla="*/ 744 h 1620359"/>
                <a:gd name="connsiteX20" fmla="*/ 442755 w 2296474"/>
                <a:gd name="connsiteY20" fmla="*/ 24047 h 1620359"/>
                <a:gd name="connsiteX21" fmla="*/ 356016 w 2296474"/>
                <a:gd name="connsiteY21" fmla="*/ 105608 h 1620359"/>
                <a:gd name="connsiteX22" fmla="*/ 346091 w 2296474"/>
                <a:gd name="connsiteY22" fmla="*/ 174222 h 1620359"/>
                <a:gd name="connsiteX23" fmla="*/ 501876 w 2296474"/>
                <a:gd name="connsiteY23" fmla="*/ 339933 h 1620359"/>
                <a:gd name="connsiteX24" fmla="*/ 22006 w 2296474"/>
                <a:gd name="connsiteY24" fmla="*/ 523336 h 1620359"/>
                <a:gd name="connsiteX25" fmla="*/ 6470 w 2296474"/>
                <a:gd name="connsiteY25" fmla="*/ 579436 h 1620359"/>
                <a:gd name="connsiteX26" fmla="*/ 307684 w 2296474"/>
                <a:gd name="connsiteY26" fmla="*/ 930277 h 1620359"/>
                <a:gd name="connsiteX27" fmla="*/ 334439 w 2296474"/>
                <a:gd name="connsiteY27" fmla="*/ 932003 h 1620359"/>
                <a:gd name="connsiteX28" fmla="*/ 504465 w 2296474"/>
                <a:gd name="connsiteY28" fmla="*/ 859936 h 1620359"/>
                <a:gd name="connsiteX29" fmla="*/ 731885 w 2296474"/>
                <a:gd name="connsiteY29" fmla="*/ 928982 h 1620359"/>
                <a:gd name="connsiteX30" fmla="*/ 790575 w 2296474"/>
                <a:gd name="connsiteY30" fmla="*/ 994144 h 1620359"/>
                <a:gd name="connsiteX31" fmla="*/ 805678 w 2296474"/>
                <a:gd name="connsiteY31" fmla="*/ 1051539 h 1620359"/>
                <a:gd name="connsiteX32" fmla="*/ 718076 w 2296474"/>
                <a:gd name="connsiteY32" fmla="*/ 1191789 h 1620359"/>
                <a:gd name="connsiteX33" fmla="*/ 562291 w 2296474"/>
                <a:gd name="connsiteY33" fmla="*/ 1222859 h 1620359"/>
                <a:gd name="connsiteX34" fmla="*/ 872135 w 2296474"/>
                <a:gd name="connsiteY34" fmla="*/ 1583194 h 1620359"/>
                <a:gd name="connsiteX35" fmla="*/ 964053 w 2296474"/>
                <a:gd name="connsiteY35" fmla="*/ 1606497 h 1620359"/>
                <a:gd name="connsiteX36" fmla="*/ 1405948 w 2296474"/>
                <a:gd name="connsiteY36" fmla="*/ 1436902 h 1620359"/>
                <a:gd name="connsiteX37" fmla="*/ 1430545 w 2296474"/>
                <a:gd name="connsiteY37" fmla="*/ 1448985 h 1620359"/>
                <a:gd name="connsiteX38" fmla="*/ 1493550 w 2296474"/>
                <a:gd name="connsiteY38" fmla="*/ 1544787 h 1620359"/>
                <a:gd name="connsiteX39" fmla="*/ 1617401 w 2296474"/>
                <a:gd name="connsiteY39" fmla="*/ 1605633 h 1620359"/>
                <a:gd name="connsiteX40" fmla="*/ 1733916 w 2296474"/>
                <a:gd name="connsiteY40" fmla="*/ 1620306 h 1620359"/>
                <a:gd name="connsiteX41" fmla="*/ 1782680 w 2296474"/>
                <a:gd name="connsiteY41" fmla="*/ 1614264 h 1620359"/>
                <a:gd name="connsiteX42" fmla="*/ 1844390 w 2296474"/>
                <a:gd name="connsiteY42" fmla="*/ 1589235 h 1620359"/>
                <a:gd name="connsiteX43" fmla="*/ 1913436 w 2296474"/>
                <a:gd name="connsiteY43" fmla="*/ 1528820 h 1620359"/>
                <a:gd name="connsiteX44" fmla="*/ 1929403 w 2296474"/>
                <a:gd name="connsiteY44" fmla="*/ 1425251 h 1620359"/>
                <a:gd name="connsiteX45" fmla="*/ 1911279 w 2296474"/>
                <a:gd name="connsiteY45" fmla="*/ 1376919 h 1620359"/>
                <a:gd name="connsiteX46" fmla="*/ 1857336 w 2296474"/>
                <a:gd name="connsiteY46" fmla="*/ 1325566 h 1620359"/>
                <a:gd name="connsiteX47" fmla="*/ 1800373 w 2296474"/>
                <a:gd name="connsiteY47" fmla="*/ 1288453 h 1620359"/>
                <a:gd name="connsiteX48" fmla="*/ 2258235 w 2296474"/>
                <a:gd name="connsiteY48" fmla="*/ 1117996 h 1620359"/>
                <a:gd name="connsiteX49" fmla="*/ 2279812 w 2296474"/>
                <a:gd name="connsiteY49" fmla="*/ 1109797 h 1620359"/>
                <a:gd name="connsiteX50" fmla="*/ 2284127 w 2296474"/>
                <a:gd name="connsiteY50" fmla="*/ 1054560 h 1620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296474" h="1620359">
                  <a:moveTo>
                    <a:pt x="2284127" y="1054560"/>
                  </a:moveTo>
                  <a:cubicBezTo>
                    <a:pt x="2268592" y="1041182"/>
                    <a:pt x="2008806" y="741263"/>
                    <a:pt x="1982482" y="703719"/>
                  </a:cubicBezTo>
                  <a:cubicBezTo>
                    <a:pt x="1977304" y="696383"/>
                    <a:pt x="1966947" y="683869"/>
                    <a:pt x="1957453" y="698541"/>
                  </a:cubicBezTo>
                  <a:cubicBezTo>
                    <a:pt x="1944938" y="717097"/>
                    <a:pt x="1927246" y="728317"/>
                    <a:pt x="1909121" y="739537"/>
                  </a:cubicBezTo>
                  <a:cubicBezTo>
                    <a:pt x="1876324" y="758956"/>
                    <a:pt x="1849137" y="770176"/>
                    <a:pt x="1810730" y="773197"/>
                  </a:cubicBezTo>
                  <a:cubicBezTo>
                    <a:pt x="1783112" y="775786"/>
                    <a:pt x="1737800" y="774060"/>
                    <a:pt x="1705866" y="768450"/>
                  </a:cubicBezTo>
                  <a:cubicBezTo>
                    <a:pt x="1670912" y="762409"/>
                    <a:pt x="1619559" y="752052"/>
                    <a:pt x="1588920" y="730906"/>
                  </a:cubicBezTo>
                  <a:cubicBezTo>
                    <a:pt x="1566048" y="714939"/>
                    <a:pt x="1536272" y="693363"/>
                    <a:pt x="1520737" y="673512"/>
                  </a:cubicBezTo>
                  <a:cubicBezTo>
                    <a:pt x="1503907" y="652798"/>
                    <a:pt x="1489235" y="613528"/>
                    <a:pt x="1484056" y="592814"/>
                  </a:cubicBezTo>
                  <a:cubicBezTo>
                    <a:pt x="1476720" y="519453"/>
                    <a:pt x="1518579" y="458174"/>
                    <a:pt x="1594098" y="432714"/>
                  </a:cubicBezTo>
                  <a:cubicBezTo>
                    <a:pt x="1606613" y="426672"/>
                    <a:pt x="1693783" y="418473"/>
                    <a:pt x="1717950" y="415884"/>
                  </a:cubicBezTo>
                  <a:cubicBezTo>
                    <a:pt x="1733916" y="414157"/>
                    <a:pt x="1727443" y="404664"/>
                    <a:pt x="1724854" y="401643"/>
                  </a:cubicBezTo>
                  <a:cubicBezTo>
                    <a:pt x="1667891" y="331302"/>
                    <a:pt x="1615244" y="276928"/>
                    <a:pt x="1560870" y="213924"/>
                  </a:cubicBezTo>
                  <a:cubicBezTo>
                    <a:pt x="1518148" y="164297"/>
                    <a:pt x="1473268" y="116396"/>
                    <a:pt x="1432703" y="65043"/>
                  </a:cubicBezTo>
                  <a:cubicBezTo>
                    <a:pt x="1400338" y="24479"/>
                    <a:pt x="1368404" y="15416"/>
                    <a:pt x="1318777" y="30952"/>
                  </a:cubicBezTo>
                  <a:cubicBezTo>
                    <a:pt x="1304536" y="35267"/>
                    <a:pt x="941181" y="172928"/>
                    <a:pt x="869978" y="200115"/>
                  </a:cubicBezTo>
                  <a:cubicBezTo>
                    <a:pt x="856168" y="205293"/>
                    <a:pt x="849264" y="202272"/>
                    <a:pt x="847969" y="188463"/>
                  </a:cubicBezTo>
                  <a:cubicBezTo>
                    <a:pt x="843222" y="131500"/>
                    <a:pt x="816035" y="90504"/>
                    <a:pt x="771587" y="59865"/>
                  </a:cubicBezTo>
                  <a:cubicBezTo>
                    <a:pt x="761230" y="52529"/>
                    <a:pt x="733612" y="32678"/>
                    <a:pt x="712035" y="27931"/>
                  </a:cubicBezTo>
                  <a:cubicBezTo>
                    <a:pt x="655072" y="8512"/>
                    <a:pt x="597246" y="-3140"/>
                    <a:pt x="536830" y="744"/>
                  </a:cubicBezTo>
                  <a:cubicBezTo>
                    <a:pt x="504033" y="3333"/>
                    <a:pt x="473826" y="7217"/>
                    <a:pt x="442755" y="24047"/>
                  </a:cubicBezTo>
                  <a:cubicBezTo>
                    <a:pt x="406074" y="43035"/>
                    <a:pt x="375004" y="67633"/>
                    <a:pt x="356016" y="105608"/>
                  </a:cubicBezTo>
                  <a:cubicBezTo>
                    <a:pt x="347385" y="127616"/>
                    <a:pt x="341344" y="150056"/>
                    <a:pt x="346091" y="174222"/>
                  </a:cubicBezTo>
                  <a:cubicBezTo>
                    <a:pt x="358174" y="230322"/>
                    <a:pt x="388813" y="288148"/>
                    <a:pt x="501876" y="339933"/>
                  </a:cubicBezTo>
                  <a:cubicBezTo>
                    <a:pt x="440597" y="362804"/>
                    <a:pt x="43582" y="516000"/>
                    <a:pt x="22006" y="523336"/>
                  </a:cubicBezTo>
                  <a:cubicBezTo>
                    <a:pt x="-1729" y="534988"/>
                    <a:pt x="-5181" y="562175"/>
                    <a:pt x="6470" y="579436"/>
                  </a:cubicBezTo>
                  <a:cubicBezTo>
                    <a:pt x="16827" y="590656"/>
                    <a:pt x="294306" y="914310"/>
                    <a:pt x="307684" y="930277"/>
                  </a:cubicBezTo>
                  <a:cubicBezTo>
                    <a:pt x="315883" y="940634"/>
                    <a:pt x="323219" y="945812"/>
                    <a:pt x="334439" y="932003"/>
                  </a:cubicBezTo>
                  <a:cubicBezTo>
                    <a:pt x="378456" y="878061"/>
                    <a:pt x="439303" y="862957"/>
                    <a:pt x="504465" y="859936"/>
                  </a:cubicBezTo>
                  <a:cubicBezTo>
                    <a:pt x="588183" y="856052"/>
                    <a:pt x="664566" y="878492"/>
                    <a:pt x="731885" y="928982"/>
                  </a:cubicBezTo>
                  <a:cubicBezTo>
                    <a:pt x="755620" y="947107"/>
                    <a:pt x="773313" y="970410"/>
                    <a:pt x="790575" y="994144"/>
                  </a:cubicBezTo>
                  <a:cubicBezTo>
                    <a:pt x="799637" y="1012269"/>
                    <a:pt x="804384" y="1030825"/>
                    <a:pt x="805678" y="1051539"/>
                  </a:cubicBezTo>
                  <a:cubicBezTo>
                    <a:pt x="811288" y="1121016"/>
                    <a:pt x="775039" y="1162444"/>
                    <a:pt x="718076" y="1191789"/>
                  </a:cubicBezTo>
                  <a:cubicBezTo>
                    <a:pt x="691321" y="1206461"/>
                    <a:pt x="586026" y="1219839"/>
                    <a:pt x="562291" y="1222859"/>
                  </a:cubicBezTo>
                  <a:cubicBezTo>
                    <a:pt x="569627" y="1239689"/>
                    <a:pt x="821645" y="1529683"/>
                    <a:pt x="872135" y="1583194"/>
                  </a:cubicBezTo>
                  <a:cubicBezTo>
                    <a:pt x="895438" y="1608223"/>
                    <a:pt x="924783" y="1622464"/>
                    <a:pt x="964053" y="1606497"/>
                  </a:cubicBezTo>
                  <a:cubicBezTo>
                    <a:pt x="1096103" y="1553417"/>
                    <a:pt x="1391707" y="1443375"/>
                    <a:pt x="1405948" y="1436902"/>
                  </a:cubicBezTo>
                  <a:cubicBezTo>
                    <a:pt x="1420188" y="1430429"/>
                    <a:pt x="1427093" y="1434745"/>
                    <a:pt x="1430545" y="1448985"/>
                  </a:cubicBezTo>
                  <a:cubicBezTo>
                    <a:pt x="1440039" y="1488255"/>
                    <a:pt x="1464637" y="1519326"/>
                    <a:pt x="1493550" y="1544787"/>
                  </a:cubicBezTo>
                  <a:cubicBezTo>
                    <a:pt x="1528504" y="1575426"/>
                    <a:pt x="1572090" y="1593119"/>
                    <a:pt x="1617401" y="1605633"/>
                  </a:cubicBezTo>
                  <a:cubicBezTo>
                    <a:pt x="1655808" y="1616422"/>
                    <a:pt x="1695078" y="1619443"/>
                    <a:pt x="1733916" y="1620306"/>
                  </a:cubicBezTo>
                  <a:cubicBezTo>
                    <a:pt x="1747726" y="1620737"/>
                    <a:pt x="1768008" y="1618580"/>
                    <a:pt x="1782680" y="1614264"/>
                  </a:cubicBezTo>
                  <a:cubicBezTo>
                    <a:pt x="1805120" y="1608654"/>
                    <a:pt x="1824108" y="1600455"/>
                    <a:pt x="1844390" y="1589235"/>
                  </a:cubicBezTo>
                  <a:cubicBezTo>
                    <a:pt x="1872009" y="1574563"/>
                    <a:pt x="1893585" y="1552554"/>
                    <a:pt x="1913436" y="1528820"/>
                  </a:cubicBezTo>
                  <a:cubicBezTo>
                    <a:pt x="1936739" y="1493865"/>
                    <a:pt x="1934150" y="1461500"/>
                    <a:pt x="1929403" y="1425251"/>
                  </a:cubicBezTo>
                  <a:cubicBezTo>
                    <a:pt x="1925951" y="1401516"/>
                    <a:pt x="1919909" y="1394180"/>
                    <a:pt x="1911279" y="1376919"/>
                  </a:cubicBezTo>
                  <a:cubicBezTo>
                    <a:pt x="1899627" y="1357931"/>
                    <a:pt x="1875461" y="1338943"/>
                    <a:pt x="1857336" y="1325566"/>
                  </a:cubicBezTo>
                  <a:cubicBezTo>
                    <a:pt x="1839643" y="1313914"/>
                    <a:pt x="1821519" y="1302262"/>
                    <a:pt x="1800373" y="1288453"/>
                  </a:cubicBezTo>
                  <a:cubicBezTo>
                    <a:pt x="1829286" y="1277233"/>
                    <a:pt x="2235795" y="1119290"/>
                    <a:pt x="2258235" y="1117996"/>
                  </a:cubicBezTo>
                  <a:cubicBezTo>
                    <a:pt x="2265571" y="1115407"/>
                    <a:pt x="2272476" y="1112386"/>
                    <a:pt x="2279812" y="1109797"/>
                  </a:cubicBezTo>
                  <a:cubicBezTo>
                    <a:pt x="2300094" y="1100734"/>
                    <a:pt x="2302252" y="1077000"/>
                    <a:pt x="2284127" y="1054560"/>
                  </a:cubicBezTo>
                  <a:close/>
                </a:path>
              </a:pathLst>
            </a:custGeom>
            <a:solidFill>
              <a:schemeClr val="accent4"/>
            </a:solidFill>
            <a:ln w="4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432" name="Graphic 10">
              <a:extLst>
                <a:ext uri="{FF2B5EF4-FFF2-40B4-BE49-F238E27FC236}">
                  <a16:creationId xmlns:a16="http://schemas.microsoft.com/office/drawing/2014/main" id="{29516DF2-8505-4E7F-8667-2F5AD04A9829}"/>
                </a:ext>
              </a:extLst>
            </p:cNvPr>
            <p:cNvGrpSpPr/>
            <p:nvPr/>
          </p:nvGrpSpPr>
          <p:grpSpPr>
            <a:xfrm>
              <a:off x="4689434" y="4018946"/>
              <a:ext cx="2291243" cy="1587971"/>
              <a:chOff x="4689434" y="4018946"/>
              <a:chExt cx="2291243" cy="1587971"/>
            </a:xfrm>
            <a:solidFill>
              <a:srgbClr val="DA4848"/>
            </a:solidFill>
          </p:grpSpPr>
          <p:sp>
            <p:nvSpPr>
              <p:cNvPr id="1433" name="Freeform: Shape 1432">
                <a:extLst>
                  <a:ext uri="{FF2B5EF4-FFF2-40B4-BE49-F238E27FC236}">
                    <a16:creationId xmlns:a16="http://schemas.microsoft.com/office/drawing/2014/main" id="{F355B3C2-E6CB-4D4F-BECC-0323514AC138}"/>
                  </a:ext>
                </a:extLst>
              </p:cNvPr>
              <p:cNvSpPr/>
              <p:nvPr/>
            </p:nvSpPr>
            <p:spPr>
              <a:xfrm>
                <a:off x="4689434" y="4018946"/>
                <a:ext cx="2291243" cy="1587971"/>
              </a:xfrm>
              <a:custGeom>
                <a:avLst/>
                <a:gdLst>
                  <a:gd name="connsiteX0" fmla="*/ 2278158 w 2291243"/>
                  <a:gd name="connsiteY0" fmla="*/ 1025808 h 1587971"/>
                  <a:gd name="connsiteX1" fmla="*/ 1968314 w 2291243"/>
                  <a:gd name="connsiteY1" fmla="*/ 663748 h 1587971"/>
                  <a:gd name="connsiteX2" fmla="*/ 2080514 w 2291243"/>
                  <a:gd name="connsiteY2" fmla="*/ 655117 h 1587971"/>
                  <a:gd name="connsiteX3" fmla="*/ 2193145 w 2291243"/>
                  <a:gd name="connsiteY3" fmla="*/ 590386 h 1587971"/>
                  <a:gd name="connsiteX4" fmla="*/ 2212133 w 2291243"/>
                  <a:gd name="connsiteY4" fmla="*/ 454452 h 1587971"/>
                  <a:gd name="connsiteX5" fmla="*/ 2124962 w 2291243"/>
                  <a:gd name="connsiteY5" fmla="*/ 355198 h 1587971"/>
                  <a:gd name="connsiteX6" fmla="*/ 1779732 w 2291243"/>
                  <a:gd name="connsiteY6" fmla="*/ 344841 h 1587971"/>
                  <a:gd name="connsiteX7" fmla="*/ 1737009 w 2291243"/>
                  <a:gd name="connsiteY7" fmla="*/ 391016 h 1587971"/>
                  <a:gd name="connsiteX8" fmla="*/ 1444427 w 2291243"/>
                  <a:gd name="connsiteY8" fmla="*/ 54848 h 1587971"/>
                  <a:gd name="connsiteX9" fmla="*/ 1359845 w 2291243"/>
                  <a:gd name="connsiteY9" fmla="*/ 42 h 1587971"/>
                  <a:gd name="connsiteX10" fmla="*/ 1286484 w 2291243"/>
                  <a:gd name="connsiteY10" fmla="*/ 19462 h 1587971"/>
                  <a:gd name="connsiteX11" fmla="*/ 859261 w 2291243"/>
                  <a:gd name="connsiteY11" fmla="*/ 182151 h 1587971"/>
                  <a:gd name="connsiteX12" fmla="*/ 954200 w 2291243"/>
                  <a:gd name="connsiteY12" fmla="*/ 249040 h 1587971"/>
                  <a:gd name="connsiteX13" fmla="*/ 1008142 w 2291243"/>
                  <a:gd name="connsiteY13" fmla="*/ 359082 h 1587971"/>
                  <a:gd name="connsiteX14" fmla="*/ 953337 w 2291243"/>
                  <a:gd name="connsiteY14" fmla="*/ 466103 h 1587971"/>
                  <a:gd name="connsiteX15" fmla="*/ 845883 w 2291243"/>
                  <a:gd name="connsiteY15" fmla="*/ 512278 h 1587971"/>
                  <a:gd name="connsiteX16" fmla="*/ 698729 w 2291243"/>
                  <a:gd name="connsiteY16" fmla="*/ 508394 h 1587971"/>
                  <a:gd name="connsiteX17" fmla="*/ 551575 w 2291243"/>
                  <a:gd name="connsiteY17" fmla="*/ 427265 h 1587971"/>
                  <a:gd name="connsiteX18" fmla="*/ 501948 w 2291243"/>
                  <a:gd name="connsiteY18" fmla="*/ 334053 h 1587971"/>
                  <a:gd name="connsiteX19" fmla="*/ 478213 w 2291243"/>
                  <a:gd name="connsiteY19" fmla="*/ 322401 h 1587971"/>
                  <a:gd name="connsiteX20" fmla="*/ 31140 w 2291243"/>
                  <a:gd name="connsiteY20" fmla="*/ 495448 h 1587971"/>
                  <a:gd name="connsiteX21" fmla="*/ 11721 w 2291243"/>
                  <a:gd name="connsiteY21" fmla="*/ 563199 h 1587971"/>
                  <a:gd name="connsiteX22" fmla="*/ 306030 w 2291243"/>
                  <a:gd name="connsiteY22" fmla="*/ 903683 h 1587971"/>
                  <a:gd name="connsiteX23" fmla="*/ 301283 w 2291243"/>
                  <a:gd name="connsiteY23" fmla="*/ 920081 h 1587971"/>
                  <a:gd name="connsiteX24" fmla="*/ 246477 w 2291243"/>
                  <a:gd name="connsiteY24" fmla="*/ 921807 h 1587971"/>
                  <a:gd name="connsiteX25" fmla="*/ 145066 w 2291243"/>
                  <a:gd name="connsiteY25" fmla="*/ 965393 h 1587971"/>
                  <a:gd name="connsiteX26" fmla="*/ 89829 w 2291243"/>
                  <a:gd name="connsiteY26" fmla="*/ 1107369 h 1587971"/>
                  <a:gd name="connsiteX27" fmla="*/ 334080 w 2291243"/>
                  <a:gd name="connsiteY27" fmla="*/ 1276963 h 1587971"/>
                  <a:gd name="connsiteX28" fmla="*/ 433765 w 2291243"/>
                  <a:gd name="connsiteY28" fmla="*/ 1276532 h 1587971"/>
                  <a:gd name="connsiteX29" fmla="*/ 552438 w 2291243"/>
                  <a:gd name="connsiteY29" fmla="*/ 1216979 h 1587971"/>
                  <a:gd name="connsiteX30" fmla="*/ 575309 w 2291243"/>
                  <a:gd name="connsiteY30" fmla="*/ 1218274 h 1587971"/>
                  <a:gd name="connsiteX31" fmla="*/ 866166 w 2291243"/>
                  <a:gd name="connsiteY31" fmla="*/ 1557894 h 1587971"/>
                  <a:gd name="connsiteX32" fmla="*/ 962399 w 2291243"/>
                  <a:gd name="connsiteY32" fmla="*/ 1582923 h 1587971"/>
                  <a:gd name="connsiteX33" fmla="*/ 1431480 w 2291243"/>
                  <a:gd name="connsiteY33" fmla="*/ 1406424 h 1587971"/>
                  <a:gd name="connsiteX34" fmla="*/ 1333090 w 2291243"/>
                  <a:gd name="connsiteY34" fmla="*/ 1336947 h 1587971"/>
                  <a:gd name="connsiteX35" fmla="*/ 1289504 w 2291243"/>
                  <a:gd name="connsiteY35" fmla="*/ 1198855 h 1587971"/>
                  <a:gd name="connsiteX36" fmla="*/ 1341289 w 2291243"/>
                  <a:gd name="connsiteY36" fmla="*/ 1120315 h 1587971"/>
                  <a:gd name="connsiteX37" fmla="*/ 1538070 w 2291243"/>
                  <a:gd name="connsiteY37" fmla="*/ 1072414 h 1587971"/>
                  <a:gd name="connsiteX38" fmla="*/ 1695150 w 2291243"/>
                  <a:gd name="connsiteY38" fmla="*/ 1125925 h 1587971"/>
                  <a:gd name="connsiteX39" fmla="*/ 1791383 w 2291243"/>
                  <a:gd name="connsiteY39" fmla="*/ 1270921 h 1587971"/>
                  <a:gd name="connsiteX40" fmla="*/ 2256581 w 2291243"/>
                  <a:gd name="connsiteY40" fmla="*/ 1096149 h 1587971"/>
                  <a:gd name="connsiteX41" fmla="*/ 2278158 w 2291243"/>
                  <a:gd name="connsiteY41" fmla="*/ 1025808 h 1587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2291243" h="1587971">
                    <a:moveTo>
                      <a:pt x="2278158" y="1025808"/>
                    </a:moveTo>
                    <a:cubicBezTo>
                      <a:pt x="2258307" y="1001642"/>
                      <a:pt x="1986870" y="688777"/>
                      <a:pt x="1968314" y="663748"/>
                    </a:cubicBezTo>
                    <a:cubicBezTo>
                      <a:pt x="2008878" y="666337"/>
                      <a:pt x="2044696" y="663316"/>
                      <a:pt x="2080514" y="655117"/>
                    </a:cubicBezTo>
                    <a:cubicBezTo>
                      <a:pt x="2118920" y="646918"/>
                      <a:pt x="2170705" y="615415"/>
                      <a:pt x="2193145" y="590386"/>
                    </a:cubicBezTo>
                    <a:cubicBezTo>
                      <a:pt x="2223784" y="548527"/>
                      <a:pt x="2233710" y="502352"/>
                      <a:pt x="2212133" y="454452"/>
                    </a:cubicBezTo>
                    <a:cubicBezTo>
                      <a:pt x="2193576" y="413456"/>
                      <a:pt x="2164232" y="378070"/>
                      <a:pt x="2124962" y="355198"/>
                    </a:cubicBezTo>
                    <a:cubicBezTo>
                      <a:pt x="2012330" y="290467"/>
                      <a:pt x="1897110" y="277090"/>
                      <a:pt x="1779732" y="344841"/>
                    </a:cubicBezTo>
                    <a:cubicBezTo>
                      <a:pt x="1764628" y="359082"/>
                      <a:pt x="1745640" y="369870"/>
                      <a:pt x="1737009" y="391016"/>
                    </a:cubicBezTo>
                    <a:cubicBezTo>
                      <a:pt x="1719316" y="382385"/>
                      <a:pt x="1468161" y="82035"/>
                      <a:pt x="1444427" y="54848"/>
                    </a:cubicBezTo>
                    <a:cubicBezTo>
                      <a:pt x="1421555" y="28524"/>
                      <a:pt x="1399547" y="1337"/>
                      <a:pt x="1359845" y="42"/>
                    </a:cubicBezTo>
                    <a:cubicBezTo>
                      <a:pt x="1333090" y="-821"/>
                      <a:pt x="1310650" y="11694"/>
                      <a:pt x="1286484" y="19462"/>
                    </a:cubicBezTo>
                    <a:cubicBezTo>
                      <a:pt x="1150118" y="71246"/>
                      <a:pt x="866166" y="179562"/>
                      <a:pt x="859261" y="182151"/>
                    </a:cubicBezTo>
                    <a:cubicBezTo>
                      <a:pt x="878249" y="193371"/>
                      <a:pt x="943411" y="234799"/>
                      <a:pt x="954200" y="249040"/>
                    </a:cubicBezTo>
                    <a:cubicBezTo>
                      <a:pt x="990449" y="276658"/>
                      <a:pt x="1005984" y="317654"/>
                      <a:pt x="1008142" y="359082"/>
                    </a:cubicBezTo>
                    <a:cubicBezTo>
                      <a:pt x="1009868" y="400941"/>
                      <a:pt x="985270" y="435464"/>
                      <a:pt x="953337" y="466103"/>
                    </a:cubicBezTo>
                    <a:cubicBezTo>
                      <a:pt x="937801" y="481639"/>
                      <a:pt x="873502" y="509257"/>
                      <a:pt x="845883" y="512278"/>
                    </a:cubicBezTo>
                    <a:cubicBezTo>
                      <a:pt x="798414" y="522635"/>
                      <a:pt x="699592" y="510552"/>
                      <a:pt x="698729" y="508394"/>
                    </a:cubicBezTo>
                    <a:cubicBezTo>
                      <a:pt x="640040" y="498900"/>
                      <a:pt x="593002" y="468261"/>
                      <a:pt x="551575" y="427265"/>
                    </a:cubicBezTo>
                    <a:cubicBezTo>
                      <a:pt x="525682" y="401372"/>
                      <a:pt x="507126" y="370302"/>
                      <a:pt x="501948" y="334053"/>
                    </a:cubicBezTo>
                    <a:cubicBezTo>
                      <a:pt x="499359" y="314633"/>
                      <a:pt x="491159" y="315497"/>
                      <a:pt x="478213" y="322401"/>
                    </a:cubicBezTo>
                    <a:cubicBezTo>
                      <a:pt x="441533" y="342683"/>
                      <a:pt x="95439" y="469987"/>
                      <a:pt x="31140" y="495448"/>
                    </a:cubicBezTo>
                    <a:cubicBezTo>
                      <a:pt x="-2089" y="508394"/>
                      <a:pt x="-8993" y="534718"/>
                      <a:pt x="11721" y="563199"/>
                    </a:cubicBezTo>
                    <a:cubicBezTo>
                      <a:pt x="28551" y="574851"/>
                      <a:pt x="281432" y="876064"/>
                      <a:pt x="306030" y="903683"/>
                    </a:cubicBezTo>
                    <a:cubicBezTo>
                      <a:pt x="315092" y="913608"/>
                      <a:pt x="312934" y="917060"/>
                      <a:pt x="301283" y="920081"/>
                    </a:cubicBezTo>
                    <a:cubicBezTo>
                      <a:pt x="283158" y="924828"/>
                      <a:pt x="266328" y="920081"/>
                      <a:pt x="246477" y="921807"/>
                    </a:cubicBezTo>
                    <a:cubicBezTo>
                      <a:pt x="207639" y="925691"/>
                      <a:pt x="177000" y="942521"/>
                      <a:pt x="145066" y="965393"/>
                    </a:cubicBezTo>
                    <a:cubicBezTo>
                      <a:pt x="97597" y="1002505"/>
                      <a:pt x="76451" y="1064215"/>
                      <a:pt x="89829" y="1107369"/>
                    </a:cubicBezTo>
                    <a:cubicBezTo>
                      <a:pt x="132983" y="1219137"/>
                      <a:pt x="224900" y="1259701"/>
                      <a:pt x="334080" y="1276963"/>
                    </a:cubicBezTo>
                    <a:cubicBezTo>
                      <a:pt x="367739" y="1282141"/>
                      <a:pt x="400968" y="1281278"/>
                      <a:pt x="433765" y="1276532"/>
                    </a:cubicBezTo>
                    <a:cubicBezTo>
                      <a:pt x="479508" y="1270058"/>
                      <a:pt x="518346" y="1247187"/>
                      <a:pt x="552438" y="1216979"/>
                    </a:cubicBezTo>
                    <a:cubicBezTo>
                      <a:pt x="561932" y="1208348"/>
                      <a:pt x="565815" y="1207054"/>
                      <a:pt x="575309" y="1218274"/>
                    </a:cubicBezTo>
                    <a:cubicBezTo>
                      <a:pt x="642198" y="1296814"/>
                      <a:pt x="836821" y="1522508"/>
                      <a:pt x="866166" y="1557894"/>
                    </a:cubicBezTo>
                    <a:cubicBezTo>
                      <a:pt x="888174" y="1583786"/>
                      <a:pt x="927444" y="1595438"/>
                      <a:pt x="962399" y="1582923"/>
                    </a:cubicBezTo>
                    <a:cubicBezTo>
                      <a:pt x="1026266" y="1559620"/>
                      <a:pt x="1379265" y="1426707"/>
                      <a:pt x="1431480" y="1406424"/>
                    </a:cubicBezTo>
                    <a:cubicBezTo>
                      <a:pt x="1421987" y="1400814"/>
                      <a:pt x="1352941" y="1360681"/>
                      <a:pt x="1333090" y="1336947"/>
                    </a:cubicBezTo>
                    <a:cubicBezTo>
                      <a:pt x="1289504" y="1293361"/>
                      <a:pt x="1283894" y="1222158"/>
                      <a:pt x="1289504" y="1198855"/>
                    </a:cubicBezTo>
                    <a:cubicBezTo>
                      <a:pt x="1298135" y="1163037"/>
                      <a:pt x="1315397" y="1139734"/>
                      <a:pt x="1341289" y="1120315"/>
                    </a:cubicBezTo>
                    <a:cubicBezTo>
                      <a:pt x="1399547" y="1076729"/>
                      <a:pt x="1466435" y="1064646"/>
                      <a:pt x="1538070" y="1072414"/>
                    </a:cubicBezTo>
                    <a:cubicBezTo>
                      <a:pt x="1594602" y="1078456"/>
                      <a:pt x="1647681" y="1093991"/>
                      <a:pt x="1695150" y="1125925"/>
                    </a:cubicBezTo>
                    <a:cubicBezTo>
                      <a:pt x="1746072" y="1160448"/>
                      <a:pt x="1784478" y="1204033"/>
                      <a:pt x="1791383" y="1270921"/>
                    </a:cubicBezTo>
                    <a:cubicBezTo>
                      <a:pt x="1859566" y="1245029"/>
                      <a:pt x="2231983" y="1105642"/>
                      <a:pt x="2256581" y="1096149"/>
                    </a:cubicBezTo>
                    <a:cubicBezTo>
                      <a:pt x="2293262" y="1081908"/>
                      <a:pt x="2301461" y="1054721"/>
                      <a:pt x="2278158" y="102580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4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34" name="Freeform: Shape 1433">
                <a:extLst>
                  <a:ext uri="{FF2B5EF4-FFF2-40B4-BE49-F238E27FC236}">
                    <a16:creationId xmlns:a16="http://schemas.microsoft.com/office/drawing/2014/main" id="{60816DD4-F136-4354-A72A-DB69F88424E2}"/>
                  </a:ext>
                </a:extLst>
              </p:cNvPr>
              <p:cNvSpPr/>
              <p:nvPr/>
            </p:nvSpPr>
            <p:spPr>
              <a:xfrm>
                <a:off x="5388595" y="4527771"/>
                <a:ext cx="4315" cy="4315"/>
              </a:xfrm>
              <a:custGeom>
                <a:avLst/>
                <a:gdLst>
                  <a:gd name="connsiteX0" fmla="*/ 0 w 4315"/>
                  <a:gd name="connsiteY0" fmla="*/ 0 h 4315"/>
                  <a:gd name="connsiteX1" fmla="*/ 0 w 4315"/>
                  <a:gd name="connsiteY1" fmla="*/ 0 h 4315"/>
                  <a:gd name="connsiteX2" fmla="*/ 0 w 4315"/>
                  <a:gd name="connsiteY2" fmla="*/ 0 h 4315"/>
                  <a:gd name="connsiteX3" fmla="*/ 0 w 4315"/>
                  <a:gd name="connsiteY3" fmla="*/ 0 h 4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15" h="4315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DA4848"/>
              </a:solidFill>
              <a:ln w="4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437" name="Parallelogram 15">
            <a:extLst>
              <a:ext uri="{FF2B5EF4-FFF2-40B4-BE49-F238E27FC236}">
                <a16:creationId xmlns:a16="http://schemas.microsoft.com/office/drawing/2014/main" id="{C92DE778-DABA-408B-AF2D-8E2E2E1AD9F4}"/>
              </a:ext>
            </a:extLst>
          </p:cNvPr>
          <p:cNvSpPr/>
          <p:nvPr/>
        </p:nvSpPr>
        <p:spPr>
          <a:xfrm flipH="1">
            <a:off x="7077207" y="4096388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38" name="Rectangle 30">
            <a:extLst>
              <a:ext uri="{FF2B5EF4-FFF2-40B4-BE49-F238E27FC236}">
                <a16:creationId xmlns:a16="http://schemas.microsoft.com/office/drawing/2014/main" id="{28DF5FD5-C84C-414E-9967-98FD2735E2DC}"/>
              </a:ext>
            </a:extLst>
          </p:cNvPr>
          <p:cNvSpPr/>
          <p:nvPr/>
        </p:nvSpPr>
        <p:spPr>
          <a:xfrm>
            <a:off x="5782141" y="4581449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39" name="Rounded Rectangle 6">
            <a:extLst>
              <a:ext uri="{FF2B5EF4-FFF2-40B4-BE49-F238E27FC236}">
                <a16:creationId xmlns:a16="http://schemas.microsoft.com/office/drawing/2014/main" id="{ABE25848-2258-4ACD-9409-EC27ECF36ECE}"/>
              </a:ext>
            </a:extLst>
          </p:cNvPr>
          <p:cNvSpPr/>
          <p:nvPr/>
        </p:nvSpPr>
        <p:spPr>
          <a:xfrm>
            <a:off x="6110127" y="3026049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40" name="Teardrop 17">
            <a:extLst>
              <a:ext uri="{FF2B5EF4-FFF2-40B4-BE49-F238E27FC236}">
                <a16:creationId xmlns:a16="http://schemas.microsoft.com/office/drawing/2014/main" id="{599E6E99-2B9A-4829-BDAC-930D7F1E7ED4}"/>
              </a:ext>
            </a:extLst>
          </p:cNvPr>
          <p:cNvSpPr/>
          <p:nvPr/>
        </p:nvSpPr>
        <p:spPr>
          <a:xfrm rot="18900000">
            <a:off x="4809557" y="3554578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41" name="TextBox 1440">
            <a:extLst>
              <a:ext uri="{FF2B5EF4-FFF2-40B4-BE49-F238E27FC236}">
                <a16:creationId xmlns:a16="http://schemas.microsoft.com/office/drawing/2014/main" id="{464FBA03-25A3-4261-8173-5D1C7FA04539}"/>
              </a:ext>
            </a:extLst>
          </p:cNvPr>
          <p:cNvSpPr txBox="1"/>
          <p:nvPr/>
        </p:nvSpPr>
        <p:spPr>
          <a:xfrm>
            <a:off x="8399533" y="3377821"/>
            <a:ext cx="2979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42" name="TextBox 1441">
            <a:extLst>
              <a:ext uri="{FF2B5EF4-FFF2-40B4-BE49-F238E27FC236}">
                <a16:creationId xmlns:a16="http://schemas.microsoft.com/office/drawing/2014/main" id="{7482F56D-83FD-47CD-9A1A-529E850E5E9C}"/>
              </a:ext>
            </a:extLst>
          </p:cNvPr>
          <p:cNvSpPr txBox="1"/>
          <p:nvPr/>
        </p:nvSpPr>
        <p:spPr>
          <a:xfrm>
            <a:off x="850656" y="3377821"/>
            <a:ext cx="2962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443" name="Group 1442">
            <a:extLst>
              <a:ext uri="{FF2B5EF4-FFF2-40B4-BE49-F238E27FC236}">
                <a16:creationId xmlns:a16="http://schemas.microsoft.com/office/drawing/2014/main" id="{CC895543-96A3-47DC-9228-99D54DF89A16}"/>
              </a:ext>
            </a:extLst>
          </p:cNvPr>
          <p:cNvGrpSpPr/>
          <p:nvPr/>
        </p:nvGrpSpPr>
        <p:grpSpPr>
          <a:xfrm>
            <a:off x="7326938" y="1819555"/>
            <a:ext cx="2916000" cy="696136"/>
            <a:chOff x="2079598" y="4324401"/>
            <a:chExt cx="3846581" cy="696136"/>
          </a:xfrm>
        </p:grpSpPr>
        <p:sp>
          <p:nvSpPr>
            <p:cNvPr id="1444" name="TextBox 1443">
              <a:extLst>
                <a:ext uri="{FF2B5EF4-FFF2-40B4-BE49-F238E27FC236}">
                  <a16:creationId xmlns:a16="http://schemas.microsoft.com/office/drawing/2014/main" id="{8CFA7532-E67D-41EE-B4AE-561A7785AD0B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5" name="TextBox 1444">
              <a:extLst>
                <a:ext uri="{FF2B5EF4-FFF2-40B4-BE49-F238E27FC236}">
                  <a16:creationId xmlns:a16="http://schemas.microsoft.com/office/drawing/2014/main" id="{0A1F73A0-0100-440D-AE22-A5C371B083AD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46" name="Group 1445">
            <a:extLst>
              <a:ext uri="{FF2B5EF4-FFF2-40B4-BE49-F238E27FC236}">
                <a16:creationId xmlns:a16="http://schemas.microsoft.com/office/drawing/2014/main" id="{BF39E164-EE8E-418C-9B06-8959F4CC3F06}"/>
              </a:ext>
            </a:extLst>
          </p:cNvPr>
          <p:cNvGrpSpPr/>
          <p:nvPr/>
        </p:nvGrpSpPr>
        <p:grpSpPr>
          <a:xfrm>
            <a:off x="1949062" y="5385875"/>
            <a:ext cx="2916000" cy="696136"/>
            <a:chOff x="2079598" y="4324401"/>
            <a:chExt cx="3846581" cy="696136"/>
          </a:xfrm>
        </p:grpSpPr>
        <p:sp>
          <p:nvSpPr>
            <p:cNvPr id="1447" name="TextBox 1446">
              <a:extLst>
                <a:ext uri="{FF2B5EF4-FFF2-40B4-BE49-F238E27FC236}">
                  <a16:creationId xmlns:a16="http://schemas.microsoft.com/office/drawing/2014/main" id="{30216E31-6B0E-4162-B71B-C18F7049F41B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8" name="TextBox 1447">
              <a:extLst>
                <a:ext uri="{FF2B5EF4-FFF2-40B4-BE49-F238E27FC236}">
                  <a16:creationId xmlns:a16="http://schemas.microsoft.com/office/drawing/2014/main" id="{36AEC859-2AAD-4DCC-AD74-511302EA7F31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49" name="Group 1448">
            <a:extLst>
              <a:ext uri="{FF2B5EF4-FFF2-40B4-BE49-F238E27FC236}">
                <a16:creationId xmlns:a16="http://schemas.microsoft.com/office/drawing/2014/main" id="{8B2A7D18-63A1-41DF-8DC5-C4C38BA68A78}"/>
              </a:ext>
            </a:extLst>
          </p:cNvPr>
          <p:cNvGrpSpPr/>
          <p:nvPr/>
        </p:nvGrpSpPr>
        <p:grpSpPr>
          <a:xfrm>
            <a:off x="7820794" y="5388189"/>
            <a:ext cx="2916000" cy="696136"/>
            <a:chOff x="2079598" y="4324401"/>
            <a:chExt cx="3846581" cy="696136"/>
          </a:xfrm>
        </p:grpSpPr>
        <p:sp>
          <p:nvSpPr>
            <p:cNvPr id="1450" name="TextBox 1449">
              <a:extLst>
                <a:ext uri="{FF2B5EF4-FFF2-40B4-BE49-F238E27FC236}">
                  <a16:creationId xmlns:a16="http://schemas.microsoft.com/office/drawing/2014/main" id="{BBFFE1F8-5088-4BCB-9DF3-3E6B2BC2789C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1" name="TextBox 1450">
              <a:extLst>
                <a:ext uri="{FF2B5EF4-FFF2-40B4-BE49-F238E27FC236}">
                  <a16:creationId xmlns:a16="http://schemas.microsoft.com/office/drawing/2014/main" id="{69ABEC3A-04A7-40B4-82BB-BC20077EF65B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52" name="Group 1451">
            <a:extLst>
              <a:ext uri="{FF2B5EF4-FFF2-40B4-BE49-F238E27FC236}">
                <a16:creationId xmlns:a16="http://schemas.microsoft.com/office/drawing/2014/main" id="{888ACC2C-8843-436C-81D8-010983B8865B}"/>
              </a:ext>
            </a:extLst>
          </p:cNvPr>
          <p:cNvGrpSpPr/>
          <p:nvPr/>
        </p:nvGrpSpPr>
        <p:grpSpPr>
          <a:xfrm>
            <a:off x="1455206" y="1819555"/>
            <a:ext cx="2916000" cy="696136"/>
            <a:chOff x="2079598" y="4324401"/>
            <a:chExt cx="3846581" cy="696136"/>
          </a:xfrm>
        </p:grpSpPr>
        <p:sp>
          <p:nvSpPr>
            <p:cNvPr id="1453" name="TextBox 1452">
              <a:extLst>
                <a:ext uri="{FF2B5EF4-FFF2-40B4-BE49-F238E27FC236}">
                  <a16:creationId xmlns:a16="http://schemas.microsoft.com/office/drawing/2014/main" id="{3B0F0E6A-5642-4EF9-A20F-63D00A83E4DF}"/>
                </a:ext>
              </a:extLst>
            </p:cNvPr>
            <p:cNvSpPr txBox="1"/>
            <p:nvPr/>
          </p:nvSpPr>
          <p:spPr>
            <a:xfrm>
              <a:off x="2098433" y="4558872"/>
              <a:ext cx="3791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4" name="TextBox 1453">
              <a:extLst>
                <a:ext uri="{FF2B5EF4-FFF2-40B4-BE49-F238E27FC236}">
                  <a16:creationId xmlns:a16="http://schemas.microsoft.com/office/drawing/2014/main" id="{037F87E2-17C0-4145-9980-2A1C55DAC02B}"/>
                </a:ext>
              </a:extLst>
            </p:cNvPr>
            <p:cNvSpPr txBox="1"/>
            <p:nvPr/>
          </p:nvSpPr>
          <p:spPr>
            <a:xfrm>
              <a:off x="2079598" y="4324401"/>
              <a:ext cx="38465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11297</TotalTime>
  <Words>154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52</cp:revision>
  <dcterms:created xsi:type="dcterms:W3CDTF">2018-02-18T19:39:47Z</dcterms:created>
  <dcterms:modified xsi:type="dcterms:W3CDTF">2021-04-15T04:12:59Z</dcterms:modified>
</cp:coreProperties>
</file>