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12FC6B9B-1BA7-4E6B-A145-22F459441483}"/>
              </a:ext>
            </a:extLst>
          </p:cNvPr>
          <p:cNvGrpSpPr/>
          <p:nvPr/>
        </p:nvGrpSpPr>
        <p:grpSpPr>
          <a:xfrm>
            <a:off x="5353004" y="4497767"/>
            <a:ext cx="1480946" cy="1480946"/>
            <a:chOff x="5238265" y="4447737"/>
            <a:chExt cx="1715470" cy="1715469"/>
          </a:xfrm>
        </p:grpSpPr>
        <p:sp>
          <p:nvSpPr>
            <p:cNvPr id="347" name="Teardrop 346">
              <a:extLst>
                <a:ext uri="{FF2B5EF4-FFF2-40B4-BE49-F238E27FC236}">
                  <a16:creationId xmlns:a16="http://schemas.microsoft.com/office/drawing/2014/main" id="{AFEDE5B5-9EF7-4E54-A5A7-E100795FF35F}"/>
                </a:ext>
              </a:extLst>
            </p:cNvPr>
            <p:cNvSpPr/>
            <p:nvPr/>
          </p:nvSpPr>
          <p:spPr>
            <a:xfrm rot="18900000">
              <a:off x="5238265" y="4447737"/>
              <a:ext cx="1715470" cy="1715469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>
              <a:extLst>
                <a:ext uri="{FF2B5EF4-FFF2-40B4-BE49-F238E27FC236}">
                  <a16:creationId xmlns:a16="http://schemas.microsoft.com/office/drawing/2014/main" id="{E36226FA-954D-49A2-9A39-378F04F2980F}"/>
                </a:ext>
              </a:extLst>
            </p:cNvPr>
            <p:cNvSpPr/>
            <p:nvPr/>
          </p:nvSpPr>
          <p:spPr>
            <a:xfrm>
              <a:off x="5390525" y="4615452"/>
              <a:ext cx="1394590" cy="139459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9" name="Rounded Rectangle 32">
            <a:extLst>
              <a:ext uri="{FF2B5EF4-FFF2-40B4-BE49-F238E27FC236}">
                <a16:creationId xmlns:a16="http://schemas.microsoft.com/office/drawing/2014/main" id="{91A7597E-0EDB-456F-ACE2-6CA8C3A603F6}"/>
              </a:ext>
            </a:extLst>
          </p:cNvPr>
          <p:cNvSpPr/>
          <p:nvPr/>
        </p:nvSpPr>
        <p:spPr>
          <a:xfrm>
            <a:off x="5887225" y="5066978"/>
            <a:ext cx="420280" cy="420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EBD1518-737C-484F-B54F-307A92BC51F7}"/>
              </a:ext>
            </a:extLst>
          </p:cNvPr>
          <p:cNvGrpSpPr/>
          <p:nvPr/>
        </p:nvGrpSpPr>
        <p:grpSpPr>
          <a:xfrm rot="18459158">
            <a:off x="6116481" y="2069788"/>
            <a:ext cx="1480946" cy="1480946"/>
            <a:chOff x="6535887" y="3153189"/>
            <a:chExt cx="1715470" cy="1715469"/>
          </a:xfrm>
        </p:grpSpPr>
        <p:sp>
          <p:nvSpPr>
            <p:cNvPr id="351" name="Teardrop 350">
              <a:extLst>
                <a:ext uri="{FF2B5EF4-FFF2-40B4-BE49-F238E27FC236}">
                  <a16:creationId xmlns:a16="http://schemas.microsoft.com/office/drawing/2014/main" id="{1BC8603C-1F1B-46A6-BF97-D7FDE5724A94}"/>
                </a:ext>
              </a:extLst>
            </p:cNvPr>
            <p:cNvSpPr/>
            <p:nvPr/>
          </p:nvSpPr>
          <p:spPr>
            <a:xfrm rot="13491284">
              <a:off x="6535887" y="3153189"/>
              <a:ext cx="1715470" cy="1715469"/>
            </a:xfrm>
            <a:prstGeom prst="teardrop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Oval 351">
              <a:extLst>
                <a:ext uri="{FF2B5EF4-FFF2-40B4-BE49-F238E27FC236}">
                  <a16:creationId xmlns:a16="http://schemas.microsoft.com/office/drawing/2014/main" id="{33032DA5-5F16-4BB4-BED9-B9FA7CC2F361}"/>
                </a:ext>
              </a:extLst>
            </p:cNvPr>
            <p:cNvSpPr/>
            <p:nvPr/>
          </p:nvSpPr>
          <p:spPr>
            <a:xfrm>
              <a:off x="6696326" y="3306119"/>
              <a:ext cx="1394590" cy="139459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3" name="Group 352">
            <a:extLst>
              <a:ext uri="{FF2B5EF4-FFF2-40B4-BE49-F238E27FC236}">
                <a16:creationId xmlns:a16="http://schemas.microsoft.com/office/drawing/2014/main" id="{DB2788DD-E11B-47AD-853D-F437D246676C}"/>
              </a:ext>
            </a:extLst>
          </p:cNvPr>
          <p:cNvGrpSpPr/>
          <p:nvPr/>
        </p:nvGrpSpPr>
        <p:grpSpPr>
          <a:xfrm rot="17339047">
            <a:off x="6549978" y="3537084"/>
            <a:ext cx="1480946" cy="1480946"/>
            <a:chOff x="5238265" y="4447737"/>
            <a:chExt cx="1715470" cy="1715469"/>
          </a:xfrm>
        </p:grpSpPr>
        <p:sp>
          <p:nvSpPr>
            <p:cNvPr id="354" name="Teardrop 353">
              <a:extLst>
                <a:ext uri="{FF2B5EF4-FFF2-40B4-BE49-F238E27FC236}">
                  <a16:creationId xmlns:a16="http://schemas.microsoft.com/office/drawing/2014/main" id="{2EC28FCE-EE83-4164-9C70-1928DF5BA6EE}"/>
                </a:ext>
              </a:extLst>
            </p:cNvPr>
            <p:cNvSpPr/>
            <p:nvPr/>
          </p:nvSpPr>
          <p:spPr>
            <a:xfrm rot="18900000">
              <a:off x="5238265" y="4447737"/>
              <a:ext cx="1715470" cy="1715469"/>
            </a:xfrm>
            <a:prstGeom prst="teardrop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Oval 354">
              <a:extLst>
                <a:ext uri="{FF2B5EF4-FFF2-40B4-BE49-F238E27FC236}">
                  <a16:creationId xmlns:a16="http://schemas.microsoft.com/office/drawing/2014/main" id="{67ACFF1B-C496-4041-95B6-5FDDEAE22262}"/>
                </a:ext>
              </a:extLst>
            </p:cNvPr>
            <p:cNvSpPr/>
            <p:nvPr/>
          </p:nvSpPr>
          <p:spPr>
            <a:xfrm>
              <a:off x="5390525" y="4615452"/>
              <a:ext cx="1394590" cy="139459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DD28A769-402C-4E56-B342-A83CFD358DCF}"/>
              </a:ext>
            </a:extLst>
          </p:cNvPr>
          <p:cNvGrpSpPr/>
          <p:nvPr/>
        </p:nvGrpSpPr>
        <p:grpSpPr>
          <a:xfrm rot="3140842" flipH="1">
            <a:off x="4589528" y="2069788"/>
            <a:ext cx="1480946" cy="1480946"/>
            <a:chOff x="6535887" y="3153189"/>
            <a:chExt cx="1715470" cy="1715469"/>
          </a:xfrm>
        </p:grpSpPr>
        <p:sp>
          <p:nvSpPr>
            <p:cNvPr id="357" name="Teardrop 356">
              <a:extLst>
                <a:ext uri="{FF2B5EF4-FFF2-40B4-BE49-F238E27FC236}">
                  <a16:creationId xmlns:a16="http://schemas.microsoft.com/office/drawing/2014/main" id="{0118E8FF-B0DF-4D1E-8187-FE95DCB3F9DD}"/>
                </a:ext>
              </a:extLst>
            </p:cNvPr>
            <p:cNvSpPr/>
            <p:nvPr/>
          </p:nvSpPr>
          <p:spPr>
            <a:xfrm rot="13491284">
              <a:off x="6535887" y="3153189"/>
              <a:ext cx="1715470" cy="1715469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Oval 357">
              <a:extLst>
                <a:ext uri="{FF2B5EF4-FFF2-40B4-BE49-F238E27FC236}">
                  <a16:creationId xmlns:a16="http://schemas.microsoft.com/office/drawing/2014/main" id="{5517011D-B96C-494D-B6E0-3D88DC6D55B7}"/>
                </a:ext>
              </a:extLst>
            </p:cNvPr>
            <p:cNvSpPr/>
            <p:nvPr/>
          </p:nvSpPr>
          <p:spPr>
            <a:xfrm>
              <a:off x="6696326" y="3306119"/>
              <a:ext cx="1394590" cy="139459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9" name="Group 358">
            <a:extLst>
              <a:ext uri="{FF2B5EF4-FFF2-40B4-BE49-F238E27FC236}">
                <a16:creationId xmlns:a16="http://schemas.microsoft.com/office/drawing/2014/main" id="{09B165BE-9778-4994-B3A5-F6B0D28C1112}"/>
              </a:ext>
            </a:extLst>
          </p:cNvPr>
          <p:cNvGrpSpPr/>
          <p:nvPr/>
        </p:nvGrpSpPr>
        <p:grpSpPr>
          <a:xfrm rot="4260953" flipH="1">
            <a:off x="4156031" y="3537084"/>
            <a:ext cx="1480946" cy="1480946"/>
            <a:chOff x="5238265" y="4447737"/>
            <a:chExt cx="1715470" cy="1715469"/>
          </a:xfrm>
        </p:grpSpPr>
        <p:sp>
          <p:nvSpPr>
            <p:cNvPr id="360" name="Teardrop 359">
              <a:extLst>
                <a:ext uri="{FF2B5EF4-FFF2-40B4-BE49-F238E27FC236}">
                  <a16:creationId xmlns:a16="http://schemas.microsoft.com/office/drawing/2014/main" id="{EEA73146-DB10-4803-8E0E-A42F20C07C0A}"/>
                </a:ext>
              </a:extLst>
            </p:cNvPr>
            <p:cNvSpPr/>
            <p:nvPr/>
          </p:nvSpPr>
          <p:spPr>
            <a:xfrm rot="18900000">
              <a:off x="5238265" y="4447737"/>
              <a:ext cx="1715470" cy="1715469"/>
            </a:xfrm>
            <a:prstGeom prst="teardrop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Oval 360">
              <a:extLst>
                <a:ext uri="{FF2B5EF4-FFF2-40B4-BE49-F238E27FC236}">
                  <a16:creationId xmlns:a16="http://schemas.microsoft.com/office/drawing/2014/main" id="{22B0B118-BF1B-4BBC-B9D3-DB976DB0E52B}"/>
                </a:ext>
              </a:extLst>
            </p:cNvPr>
            <p:cNvSpPr/>
            <p:nvPr/>
          </p:nvSpPr>
          <p:spPr>
            <a:xfrm>
              <a:off x="5390525" y="4615452"/>
              <a:ext cx="1394590" cy="139459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2" name="Parallelogram 15">
            <a:extLst>
              <a:ext uri="{FF2B5EF4-FFF2-40B4-BE49-F238E27FC236}">
                <a16:creationId xmlns:a16="http://schemas.microsoft.com/office/drawing/2014/main" id="{FD0487D5-5738-4246-B3AB-F00CC3D46241}"/>
              </a:ext>
            </a:extLst>
          </p:cNvPr>
          <p:cNvSpPr/>
          <p:nvPr/>
        </p:nvSpPr>
        <p:spPr>
          <a:xfrm flipH="1">
            <a:off x="7087746" y="4038600"/>
            <a:ext cx="465914" cy="465914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3" name="Rectangle 16">
            <a:extLst>
              <a:ext uri="{FF2B5EF4-FFF2-40B4-BE49-F238E27FC236}">
                <a16:creationId xmlns:a16="http://schemas.microsoft.com/office/drawing/2014/main" id="{7D3028E4-7BC6-4541-ABCF-DDD2E83F46ED}"/>
              </a:ext>
            </a:extLst>
          </p:cNvPr>
          <p:cNvSpPr/>
          <p:nvPr/>
        </p:nvSpPr>
        <p:spPr>
          <a:xfrm rot="2700000">
            <a:off x="5159612" y="2495791"/>
            <a:ext cx="346394" cy="62102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4" name="Rectangle 9">
            <a:extLst>
              <a:ext uri="{FF2B5EF4-FFF2-40B4-BE49-F238E27FC236}">
                <a16:creationId xmlns:a16="http://schemas.microsoft.com/office/drawing/2014/main" id="{D2F56032-5DA8-4A7F-9328-9B7D29C2EA30}"/>
              </a:ext>
            </a:extLst>
          </p:cNvPr>
          <p:cNvSpPr/>
          <p:nvPr/>
        </p:nvSpPr>
        <p:spPr>
          <a:xfrm>
            <a:off x="4678278" y="4070688"/>
            <a:ext cx="429168" cy="40173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5" name="Frame 17">
            <a:extLst>
              <a:ext uri="{FF2B5EF4-FFF2-40B4-BE49-F238E27FC236}">
                <a16:creationId xmlns:a16="http://schemas.microsoft.com/office/drawing/2014/main" id="{945E4DB5-EB38-49A8-B6F8-A17F60A8462D}"/>
              </a:ext>
            </a:extLst>
          </p:cNvPr>
          <p:cNvSpPr/>
          <p:nvPr/>
        </p:nvSpPr>
        <p:spPr>
          <a:xfrm>
            <a:off x="6636514" y="2614034"/>
            <a:ext cx="430613" cy="43061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366" name="Group 365">
            <a:extLst>
              <a:ext uri="{FF2B5EF4-FFF2-40B4-BE49-F238E27FC236}">
                <a16:creationId xmlns:a16="http://schemas.microsoft.com/office/drawing/2014/main" id="{BF5508DA-EC5E-4434-9683-A8318567F334}"/>
              </a:ext>
            </a:extLst>
          </p:cNvPr>
          <p:cNvGrpSpPr/>
          <p:nvPr/>
        </p:nvGrpSpPr>
        <p:grpSpPr>
          <a:xfrm>
            <a:off x="7693961" y="1745180"/>
            <a:ext cx="3168000" cy="921320"/>
            <a:chOff x="491149" y="3343901"/>
            <a:chExt cx="2996743" cy="921320"/>
          </a:xfrm>
        </p:grpSpPr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7A3B0DF0-9995-4139-A8AB-9FB8F8090ECB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4B1137D9-50B5-421C-9D4F-608217C11272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988AAEF2-44A8-4D6F-AD5E-AF918F1F16D0}"/>
              </a:ext>
            </a:extLst>
          </p:cNvPr>
          <p:cNvGrpSpPr/>
          <p:nvPr/>
        </p:nvGrpSpPr>
        <p:grpSpPr>
          <a:xfrm>
            <a:off x="8181293" y="3456512"/>
            <a:ext cx="3169577" cy="921320"/>
            <a:chOff x="491149" y="3343901"/>
            <a:chExt cx="2564695" cy="921320"/>
          </a:xfrm>
        </p:grpSpPr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624F0B5F-0A53-40C1-92C8-386FEF7A1EA7}"/>
                </a:ext>
              </a:extLst>
            </p:cNvPr>
            <p:cNvSpPr txBox="1"/>
            <p:nvPr/>
          </p:nvSpPr>
          <p:spPr>
            <a:xfrm>
              <a:off x="491149" y="3343901"/>
              <a:ext cx="2564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52FD56E2-A6A2-4AC4-A1D2-BBF99A36F215}"/>
                </a:ext>
              </a:extLst>
            </p:cNvPr>
            <p:cNvSpPr txBox="1"/>
            <p:nvPr/>
          </p:nvSpPr>
          <p:spPr>
            <a:xfrm>
              <a:off x="491149" y="3618890"/>
              <a:ext cx="25646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F6B9B0C5-5BEC-4566-A2A1-E298840A98EF}"/>
              </a:ext>
            </a:extLst>
          </p:cNvPr>
          <p:cNvGrpSpPr/>
          <p:nvPr/>
        </p:nvGrpSpPr>
        <p:grpSpPr>
          <a:xfrm>
            <a:off x="7693961" y="5167844"/>
            <a:ext cx="3168000" cy="921320"/>
            <a:chOff x="491149" y="3343901"/>
            <a:chExt cx="2996743" cy="921320"/>
          </a:xfrm>
        </p:grpSpPr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F91F7182-587B-48C8-8143-1C78854F6ADC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3D846FDB-C034-407F-9FBF-8B670030D1CA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5" name="Group 374">
            <a:extLst>
              <a:ext uri="{FF2B5EF4-FFF2-40B4-BE49-F238E27FC236}">
                <a16:creationId xmlns:a16="http://schemas.microsoft.com/office/drawing/2014/main" id="{BDF2803F-8077-4286-8782-3A19859CE9D4}"/>
              </a:ext>
            </a:extLst>
          </p:cNvPr>
          <p:cNvGrpSpPr/>
          <p:nvPr/>
        </p:nvGrpSpPr>
        <p:grpSpPr>
          <a:xfrm>
            <a:off x="1354014" y="1745180"/>
            <a:ext cx="3168000" cy="921320"/>
            <a:chOff x="491149" y="3343901"/>
            <a:chExt cx="2564695" cy="921320"/>
          </a:xfrm>
        </p:grpSpPr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EC646076-FC1C-4B17-AD1E-BC3BAEA47E48}"/>
                </a:ext>
              </a:extLst>
            </p:cNvPr>
            <p:cNvSpPr txBox="1"/>
            <p:nvPr/>
          </p:nvSpPr>
          <p:spPr>
            <a:xfrm>
              <a:off x="491149" y="3343901"/>
              <a:ext cx="2564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5601E78C-AA64-4390-9CF2-C54DF1F8DD72}"/>
                </a:ext>
              </a:extLst>
            </p:cNvPr>
            <p:cNvSpPr txBox="1"/>
            <p:nvPr/>
          </p:nvSpPr>
          <p:spPr>
            <a:xfrm>
              <a:off x="491149" y="3618890"/>
              <a:ext cx="25646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8" name="Group 377">
            <a:extLst>
              <a:ext uri="{FF2B5EF4-FFF2-40B4-BE49-F238E27FC236}">
                <a16:creationId xmlns:a16="http://schemas.microsoft.com/office/drawing/2014/main" id="{3D80DCFB-8D82-45A5-BCF8-2D01A0A4C320}"/>
              </a:ext>
            </a:extLst>
          </p:cNvPr>
          <p:cNvGrpSpPr/>
          <p:nvPr/>
        </p:nvGrpSpPr>
        <p:grpSpPr>
          <a:xfrm>
            <a:off x="1354014" y="5167844"/>
            <a:ext cx="3168000" cy="921320"/>
            <a:chOff x="491149" y="3343901"/>
            <a:chExt cx="2996743" cy="921320"/>
          </a:xfrm>
        </p:grpSpPr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A0765296-24A5-4261-989A-ABD865595292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66237202-7B1C-49AC-92D9-171F92713E17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21</cp:revision>
  <dcterms:created xsi:type="dcterms:W3CDTF">2018-02-18T19:39:47Z</dcterms:created>
  <dcterms:modified xsi:type="dcterms:W3CDTF">2021-04-15T02:47:53Z</dcterms:modified>
</cp:coreProperties>
</file>