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Trapezoid 1237">
            <a:extLst>
              <a:ext uri="{FF2B5EF4-FFF2-40B4-BE49-F238E27FC236}">
                <a16:creationId xmlns:a16="http://schemas.microsoft.com/office/drawing/2014/main" id="{21DC115B-7417-474D-AC80-00B6832CEE80}"/>
              </a:ext>
            </a:extLst>
          </p:cNvPr>
          <p:cNvSpPr/>
          <p:nvPr/>
        </p:nvSpPr>
        <p:spPr>
          <a:xfrm rot="5400000">
            <a:off x="3328574" y="-2113504"/>
            <a:ext cx="2560203" cy="9217354"/>
          </a:xfrm>
          <a:prstGeom prst="trapezoid">
            <a:avLst>
              <a:gd name="adj" fmla="val 37046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9" name="Graphic 73">
            <a:extLst>
              <a:ext uri="{FF2B5EF4-FFF2-40B4-BE49-F238E27FC236}">
                <a16:creationId xmlns:a16="http://schemas.microsoft.com/office/drawing/2014/main" id="{E3A33FBD-E357-4EAB-BD0C-B48E8B8F4488}"/>
              </a:ext>
            </a:extLst>
          </p:cNvPr>
          <p:cNvSpPr/>
          <p:nvPr/>
        </p:nvSpPr>
        <p:spPr>
          <a:xfrm>
            <a:off x="9037806" y="1539045"/>
            <a:ext cx="2449344" cy="4937260"/>
          </a:xfrm>
          <a:custGeom>
            <a:avLst/>
            <a:gdLst>
              <a:gd name="connsiteX0" fmla="*/ 1844626 w 2228695"/>
              <a:gd name="connsiteY0" fmla="*/ 4493540 h 4492487"/>
              <a:gd name="connsiteX1" fmla="*/ 1837607 w 2228695"/>
              <a:gd name="connsiteY1" fmla="*/ 4493540 h 4492487"/>
              <a:gd name="connsiteX2" fmla="*/ 1823217 w 2228695"/>
              <a:gd name="connsiteY2" fmla="*/ 4484766 h 4492487"/>
              <a:gd name="connsiteX3" fmla="*/ 1052474 w 2228695"/>
              <a:gd name="connsiteY3" fmla="*/ 4147127 h 4492487"/>
              <a:gd name="connsiteX4" fmla="*/ 1025449 w 2228695"/>
              <a:gd name="connsiteY4" fmla="*/ 4142915 h 4492487"/>
              <a:gd name="connsiteX5" fmla="*/ 740457 w 2228695"/>
              <a:gd name="connsiteY5" fmla="*/ 4182576 h 4492487"/>
              <a:gd name="connsiteX6" fmla="*/ 77113 w 2228695"/>
              <a:gd name="connsiteY6" fmla="*/ 4275584 h 4492487"/>
              <a:gd name="connsiteX7" fmla="*/ 17096 w 2228695"/>
              <a:gd name="connsiteY7" fmla="*/ 4283657 h 4492487"/>
              <a:gd name="connsiteX8" fmla="*/ 2004 w 2228695"/>
              <a:gd name="connsiteY8" fmla="*/ 4221534 h 4492487"/>
              <a:gd name="connsiteX9" fmla="*/ 17447 w 2228695"/>
              <a:gd name="connsiteY9" fmla="*/ 4197668 h 4492487"/>
              <a:gd name="connsiteX10" fmla="*/ 91503 w 2228695"/>
              <a:gd name="connsiteY10" fmla="*/ 4184682 h 4492487"/>
              <a:gd name="connsiteX11" fmla="*/ 69743 w 2228695"/>
              <a:gd name="connsiteY11" fmla="*/ 4110977 h 4492487"/>
              <a:gd name="connsiteX12" fmla="*/ 86941 w 2228695"/>
              <a:gd name="connsiteY12" fmla="*/ 4097991 h 4492487"/>
              <a:gd name="connsiteX13" fmla="*/ 29030 w 2228695"/>
              <a:gd name="connsiteY13" fmla="*/ 4024637 h 4492487"/>
              <a:gd name="connsiteX14" fmla="*/ 58863 w 2228695"/>
              <a:gd name="connsiteY14" fmla="*/ 4012002 h 4492487"/>
              <a:gd name="connsiteX15" fmla="*/ 110456 w 2228695"/>
              <a:gd name="connsiteY15" fmla="*/ 4077634 h 4492487"/>
              <a:gd name="connsiteX16" fmla="*/ 123442 w 2228695"/>
              <a:gd name="connsiteY16" fmla="*/ 4079038 h 4492487"/>
              <a:gd name="connsiteX17" fmla="*/ 137481 w 2228695"/>
              <a:gd name="connsiteY17" fmla="*/ 4061138 h 4492487"/>
              <a:gd name="connsiteX18" fmla="*/ 128356 w 2228695"/>
              <a:gd name="connsiteY18" fmla="*/ 4050960 h 4492487"/>
              <a:gd name="connsiteX19" fmla="*/ 89046 w 2228695"/>
              <a:gd name="connsiteY19" fmla="*/ 4032709 h 4492487"/>
              <a:gd name="connsiteX20" fmla="*/ 96066 w 2228695"/>
              <a:gd name="connsiteY20" fmla="*/ 4003578 h 4492487"/>
              <a:gd name="connsiteX21" fmla="*/ 112211 w 2228695"/>
              <a:gd name="connsiteY21" fmla="*/ 3949177 h 4492487"/>
              <a:gd name="connsiteX22" fmla="*/ 166261 w 2228695"/>
              <a:gd name="connsiteY22" fmla="*/ 3931979 h 4492487"/>
              <a:gd name="connsiteX23" fmla="*/ 185214 w 2228695"/>
              <a:gd name="connsiteY23" fmla="*/ 3912676 h 4492487"/>
              <a:gd name="connsiteX24" fmla="*/ 443883 w 2228695"/>
              <a:gd name="connsiteY24" fmla="*/ 2925732 h 4492487"/>
              <a:gd name="connsiteX25" fmla="*/ 467749 w 2228695"/>
              <a:gd name="connsiteY25" fmla="*/ 2833426 h 4492487"/>
              <a:gd name="connsiteX26" fmla="*/ 412997 w 2228695"/>
              <a:gd name="connsiteY26" fmla="*/ 2823598 h 4492487"/>
              <a:gd name="connsiteX27" fmla="*/ 414050 w 2228695"/>
              <a:gd name="connsiteY27" fmla="*/ 2801136 h 4492487"/>
              <a:gd name="connsiteX28" fmla="*/ 436863 w 2228695"/>
              <a:gd name="connsiteY28" fmla="*/ 2799381 h 4492487"/>
              <a:gd name="connsiteX29" fmla="*/ 441075 w 2228695"/>
              <a:gd name="connsiteY29" fmla="*/ 2760072 h 4492487"/>
              <a:gd name="connsiteX30" fmla="*/ 465643 w 2228695"/>
              <a:gd name="connsiteY30" fmla="*/ 2738311 h 4492487"/>
              <a:gd name="connsiteX31" fmla="*/ 493019 w 2228695"/>
              <a:gd name="connsiteY31" fmla="*/ 2713392 h 4492487"/>
              <a:gd name="connsiteX32" fmla="*/ 509866 w 2228695"/>
              <a:gd name="connsiteY32" fmla="*/ 2694088 h 4492487"/>
              <a:gd name="connsiteX33" fmla="*/ 532680 w 2228695"/>
              <a:gd name="connsiteY33" fmla="*/ 2669520 h 4492487"/>
              <a:gd name="connsiteX34" fmla="*/ 718697 w 2228695"/>
              <a:gd name="connsiteY34" fmla="*/ 1942650 h 4492487"/>
              <a:gd name="connsiteX35" fmla="*/ 797315 w 2228695"/>
              <a:gd name="connsiteY35" fmla="*/ 1627825 h 4492487"/>
              <a:gd name="connsiteX36" fmla="*/ 790998 w 2228695"/>
              <a:gd name="connsiteY36" fmla="*/ 1575880 h 4492487"/>
              <a:gd name="connsiteX37" fmla="*/ 809599 w 2228695"/>
              <a:gd name="connsiteY37" fmla="*/ 1488136 h 4492487"/>
              <a:gd name="connsiteX38" fmla="*/ 817321 w 2228695"/>
              <a:gd name="connsiteY38" fmla="*/ 1474799 h 4492487"/>
              <a:gd name="connsiteX39" fmla="*/ 892079 w 2228695"/>
              <a:gd name="connsiteY39" fmla="*/ 1450231 h 4492487"/>
              <a:gd name="connsiteX40" fmla="*/ 880145 w 2228695"/>
              <a:gd name="connsiteY40" fmla="*/ 1428471 h 4492487"/>
              <a:gd name="connsiteX41" fmla="*/ 870318 w 2228695"/>
              <a:gd name="connsiteY41" fmla="*/ 1413379 h 4492487"/>
              <a:gd name="connsiteX42" fmla="*/ 851365 w 2228695"/>
              <a:gd name="connsiteY42" fmla="*/ 1389863 h 4492487"/>
              <a:gd name="connsiteX43" fmla="*/ 837326 w 2228695"/>
              <a:gd name="connsiteY43" fmla="*/ 1384599 h 4492487"/>
              <a:gd name="connsiteX44" fmla="*/ 806441 w 2228695"/>
              <a:gd name="connsiteY44" fmla="*/ 1340727 h 4492487"/>
              <a:gd name="connsiteX45" fmla="*/ 797666 w 2228695"/>
              <a:gd name="connsiteY45" fmla="*/ 1334058 h 4492487"/>
              <a:gd name="connsiteX46" fmla="*/ 817321 w 2228695"/>
              <a:gd name="connsiteY46" fmla="*/ 1241401 h 4492487"/>
              <a:gd name="connsiteX47" fmla="*/ 790296 w 2228695"/>
              <a:gd name="connsiteY47" fmla="*/ 1238242 h 4492487"/>
              <a:gd name="connsiteX48" fmla="*/ 806090 w 2228695"/>
              <a:gd name="connsiteY48" fmla="*/ 1211568 h 4492487"/>
              <a:gd name="connsiteX49" fmla="*/ 818374 w 2228695"/>
              <a:gd name="connsiteY49" fmla="*/ 1196125 h 4492487"/>
              <a:gd name="connsiteX50" fmla="*/ 835922 w 2228695"/>
              <a:gd name="connsiteY50" fmla="*/ 1154008 h 4492487"/>
              <a:gd name="connsiteX51" fmla="*/ 838730 w 2228695"/>
              <a:gd name="connsiteY51" fmla="*/ 1143478 h 4492487"/>
              <a:gd name="connsiteX52" fmla="*/ 828552 w 2228695"/>
              <a:gd name="connsiteY52" fmla="*/ 1139267 h 4492487"/>
              <a:gd name="connsiteX53" fmla="*/ 793805 w 2228695"/>
              <a:gd name="connsiteY53" fmla="*/ 1141373 h 4492487"/>
              <a:gd name="connsiteX54" fmla="*/ 792402 w 2228695"/>
              <a:gd name="connsiteY54" fmla="*/ 1164537 h 4492487"/>
              <a:gd name="connsiteX55" fmla="*/ 749583 w 2228695"/>
              <a:gd name="connsiteY55" fmla="*/ 1144882 h 4492487"/>
              <a:gd name="connsiteX56" fmla="*/ 739053 w 2228695"/>
              <a:gd name="connsiteY56" fmla="*/ 1144882 h 4492487"/>
              <a:gd name="connsiteX57" fmla="*/ 680089 w 2228695"/>
              <a:gd name="connsiteY57" fmla="*/ 1135406 h 4492487"/>
              <a:gd name="connsiteX58" fmla="*/ 663243 w 2228695"/>
              <a:gd name="connsiteY58" fmla="*/ 1135406 h 4492487"/>
              <a:gd name="connsiteX59" fmla="*/ 577604 w 2228695"/>
              <a:gd name="connsiteY59" fmla="*/ 1144531 h 4492487"/>
              <a:gd name="connsiteX60" fmla="*/ 557950 w 2228695"/>
              <a:gd name="connsiteY60" fmla="*/ 1121367 h 4492487"/>
              <a:gd name="connsiteX61" fmla="*/ 565671 w 2228695"/>
              <a:gd name="connsiteY61" fmla="*/ 1105573 h 4492487"/>
              <a:gd name="connsiteX62" fmla="*/ 441075 w 2228695"/>
              <a:gd name="connsiteY62" fmla="*/ 1105924 h 4492487"/>
              <a:gd name="connsiteX63" fmla="*/ 423877 w 2228695"/>
              <a:gd name="connsiteY63" fmla="*/ 1090130 h 4492487"/>
              <a:gd name="connsiteX64" fmla="*/ 418262 w 2228695"/>
              <a:gd name="connsiteY64" fmla="*/ 1063807 h 4492487"/>
              <a:gd name="connsiteX65" fmla="*/ 411593 w 2228695"/>
              <a:gd name="connsiteY65" fmla="*/ 1063807 h 4492487"/>
              <a:gd name="connsiteX66" fmla="*/ 403521 w 2228695"/>
              <a:gd name="connsiteY66" fmla="*/ 1148041 h 4492487"/>
              <a:gd name="connsiteX67" fmla="*/ 378250 w 2228695"/>
              <a:gd name="connsiteY67" fmla="*/ 1143478 h 4492487"/>
              <a:gd name="connsiteX68" fmla="*/ 378250 w 2228695"/>
              <a:gd name="connsiteY68" fmla="*/ 1108732 h 4492487"/>
              <a:gd name="connsiteX69" fmla="*/ 174333 w 2228695"/>
              <a:gd name="connsiteY69" fmla="*/ 1166994 h 4492487"/>
              <a:gd name="connsiteX70" fmla="*/ 110456 w 2228695"/>
              <a:gd name="connsiteY70" fmla="*/ 1151551 h 4492487"/>
              <a:gd name="connsiteX71" fmla="*/ 98523 w 2228695"/>
              <a:gd name="connsiteY71" fmla="*/ 1128386 h 4492487"/>
              <a:gd name="connsiteX72" fmla="*/ 87292 w 2228695"/>
              <a:gd name="connsiteY72" fmla="*/ 876035 h 4492487"/>
              <a:gd name="connsiteX73" fmla="*/ 78517 w 2228695"/>
              <a:gd name="connsiteY73" fmla="*/ 833918 h 4492487"/>
              <a:gd name="connsiteX74" fmla="*/ 52194 w 2228695"/>
              <a:gd name="connsiteY74" fmla="*/ 664748 h 4492487"/>
              <a:gd name="connsiteX75" fmla="*/ 68339 w 2228695"/>
              <a:gd name="connsiteY75" fmla="*/ 582268 h 4492487"/>
              <a:gd name="connsiteX76" fmla="*/ 59564 w 2228695"/>
              <a:gd name="connsiteY76" fmla="*/ 562965 h 4492487"/>
              <a:gd name="connsiteX77" fmla="*/ 32890 w 2228695"/>
              <a:gd name="connsiteY77" fmla="*/ 548224 h 4492487"/>
              <a:gd name="connsiteX78" fmla="*/ 33943 w 2228695"/>
              <a:gd name="connsiteY78" fmla="*/ 542608 h 4492487"/>
              <a:gd name="connsiteX79" fmla="*/ 62723 w 2228695"/>
              <a:gd name="connsiteY79" fmla="*/ 542608 h 4492487"/>
              <a:gd name="connsiteX80" fmla="*/ 736596 w 2228695"/>
              <a:gd name="connsiteY80" fmla="*/ 535238 h 4492487"/>
              <a:gd name="connsiteX81" fmla="*/ 778363 w 2228695"/>
              <a:gd name="connsiteY81" fmla="*/ 500140 h 4492487"/>
              <a:gd name="connsiteX82" fmla="*/ 783276 w 2228695"/>
              <a:gd name="connsiteY82" fmla="*/ 474168 h 4492487"/>
              <a:gd name="connsiteX83" fmla="*/ 811354 w 2228695"/>
              <a:gd name="connsiteY83" fmla="*/ 450302 h 4492487"/>
              <a:gd name="connsiteX84" fmla="*/ 860140 w 2228695"/>
              <a:gd name="connsiteY84" fmla="*/ 443633 h 4492487"/>
              <a:gd name="connsiteX85" fmla="*/ 882251 w 2228695"/>
              <a:gd name="connsiteY85" fmla="*/ 400814 h 4492487"/>
              <a:gd name="connsiteX86" fmla="*/ 879092 w 2228695"/>
              <a:gd name="connsiteY86" fmla="*/ 383967 h 4492487"/>
              <a:gd name="connsiteX87" fmla="*/ 882953 w 2228695"/>
              <a:gd name="connsiteY87" fmla="*/ 210234 h 4492487"/>
              <a:gd name="connsiteX88" fmla="*/ 882953 w 2228695"/>
              <a:gd name="connsiteY88" fmla="*/ 162151 h 4492487"/>
              <a:gd name="connsiteX89" fmla="*/ 1360982 w 2228695"/>
              <a:gd name="connsiteY89" fmla="*/ 140741 h 4492487"/>
              <a:gd name="connsiteX90" fmla="*/ 1363088 w 2228695"/>
              <a:gd name="connsiteY90" fmla="*/ 178998 h 4492487"/>
              <a:gd name="connsiteX91" fmla="*/ 1384497 w 2228695"/>
              <a:gd name="connsiteY91" fmla="*/ 181103 h 4492487"/>
              <a:gd name="connsiteX92" fmla="*/ 1384146 w 2228695"/>
              <a:gd name="connsiteY92" fmla="*/ 321845 h 4492487"/>
              <a:gd name="connsiteX93" fmla="*/ 1374319 w 2228695"/>
              <a:gd name="connsiteY93" fmla="*/ 361154 h 4492487"/>
              <a:gd name="connsiteX94" fmla="*/ 1355717 w 2228695"/>
              <a:gd name="connsiteY94" fmla="*/ 434157 h 4492487"/>
              <a:gd name="connsiteX95" fmla="*/ 1356068 w 2228695"/>
              <a:gd name="connsiteY95" fmla="*/ 518742 h 4492487"/>
              <a:gd name="connsiteX96" fmla="*/ 1196023 w 2228695"/>
              <a:gd name="connsiteY96" fmla="*/ 518742 h 4492487"/>
              <a:gd name="connsiteX97" fmla="*/ 1154608 w 2228695"/>
              <a:gd name="connsiteY97" fmla="*/ 554190 h 4492487"/>
              <a:gd name="connsiteX98" fmla="*/ 1152502 w 2228695"/>
              <a:gd name="connsiteY98" fmla="*/ 565422 h 4492487"/>
              <a:gd name="connsiteX99" fmla="*/ 1089327 w 2228695"/>
              <a:gd name="connsiteY99" fmla="*/ 565422 h 4492487"/>
              <a:gd name="connsiteX100" fmla="*/ 1055984 w 2228695"/>
              <a:gd name="connsiteY100" fmla="*/ 549979 h 4492487"/>
              <a:gd name="connsiteX101" fmla="*/ 1049316 w 2228695"/>
              <a:gd name="connsiteY101" fmla="*/ 545065 h 4492487"/>
              <a:gd name="connsiteX102" fmla="*/ 987193 w 2228695"/>
              <a:gd name="connsiteY102" fmla="*/ 544714 h 4492487"/>
              <a:gd name="connsiteX103" fmla="*/ 1010708 w 2228695"/>
              <a:gd name="connsiteY103" fmla="*/ 583672 h 4492487"/>
              <a:gd name="connsiteX104" fmla="*/ 1169700 w 2228695"/>
              <a:gd name="connsiteY104" fmla="*/ 583672 h 4492487"/>
              <a:gd name="connsiteX105" fmla="*/ 1174263 w 2228695"/>
              <a:gd name="connsiteY105" fmla="*/ 602274 h 4492487"/>
              <a:gd name="connsiteX106" fmla="*/ 1194971 w 2228695"/>
              <a:gd name="connsiteY106" fmla="*/ 621227 h 4492487"/>
              <a:gd name="connsiteX107" fmla="*/ 1225154 w 2228695"/>
              <a:gd name="connsiteY107" fmla="*/ 624035 h 4492487"/>
              <a:gd name="connsiteX108" fmla="*/ 1225154 w 2228695"/>
              <a:gd name="connsiteY108" fmla="*/ 668608 h 4492487"/>
              <a:gd name="connsiteX109" fmla="*/ 1015973 w 2228695"/>
              <a:gd name="connsiteY109" fmla="*/ 675979 h 4492487"/>
              <a:gd name="connsiteX110" fmla="*/ 1031416 w 2228695"/>
              <a:gd name="connsiteY110" fmla="*/ 711427 h 4492487"/>
              <a:gd name="connsiteX111" fmla="*/ 1050369 w 2228695"/>
              <a:gd name="connsiteY111" fmla="*/ 732837 h 4492487"/>
              <a:gd name="connsiteX112" fmla="*/ 1062653 w 2228695"/>
              <a:gd name="connsiteY112" fmla="*/ 733890 h 4492487"/>
              <a:gd name="connsiteX113" fmla="*/ 1104419 w 2228695"/>
              <a:gd name="connsiteY113" fmla="*/ 759862 h 4492487"/>
              <a:gd name="connsiteX114" fmla="*/ 1122319 w 2228695"/>
              <a:gd name="connsiteY114" fmla="*/ 839183 h 4492487"/>
              <a:gd name="connsiteX115" fmla="*/ 1127934 w 2228695"/>
              <a:gd name="connsiteY115" fmla="*/ 855678 h 4492487"/>
              <a:gd name="connsiteX116" fmla="*/ 1180932 w 2228695"/>
              <a:gd name="connsiteY116" fmla="*/ 903060 h 4492487"/>
              <a:gd name="connsiteX117" fmla="*/ 1190408 w 2228695"/>
              <a:gd name="connsiteY117" fmla="*/ 910080 h 4492487"/>
              <a:gd name="connsiteX118" fmla="*/ 1326937 w 2228695"/>
              <a:gd name="connsiteY118" fmla="*/ 1013968 h 4492487"/>
              <a:gd name="connsiteX119" fmla="*/ 1336765 w 2228695"/>
              <a:gd name="connsiteY119" fmla="*/ 1023796 h 4492487"/>
              <a:gd name="connsiteX120" fmla="*/ 1455043 w 2228695"/>
              <a:gd name="connsiteY120" fmla="*/ 1070125 h 4492487"/>
              <a:gd name="connsiteX121" fmla="*/ 1454692 w 2228695"/>
              <a:gd name="connsiteY121" fmla="*/ 1020637 h 4492487"/>
              <a:gd name="connsiteX122" fmla="*/ 1436442 w 2228695"/>
              <a:gd name="connsiteY122" fmla="*/ 931489 h 4492487"/>
              <a:gd name="connsiteX123" fmla="*/ 1475751 w 2228695"/>
              <a:gd name="connsiteY123" fmla="*/ 794609 h 4492487"/>
              <a:gd name="connsiteX124" fmla="*/ 1523484 w 2228695"/>
              <a:gd name="connsiteY124" fmla="*/ 747929 h 4492487"/>
              <a:gd name="connsiteX125" fmla="*/ 1555072 w 2228695"/>
              <a:gd name="connsiteY125" fmla="*/ 687912 h 4492487"/>
              <a:gd name="connsiteX126" fmla="*/ 1563846 w 2228695"/>
              <a:gd name="connsiteY126" fmla="*/ 654218 h 4492487"/>
              <a:gd name="connsiteX127" fmla="*/ 1561740 w 2228695"/>
              <a:gd name="connsiteY127" fmla="*/ 652464 h 4492487"/>
              <a:gd name="connsiteX128" fmla="*/ 1556826 w 2228695"/>
              <a:gd name="connsiteY128" fmla="*/ 651060 h 4492487"/>
              <a:gd name="connsiteX129" fmla="*/ 1491545 w 2228695"/>
              <a:gd name="connsiteY129" fmla="*/ 599115 h 4492487"/>
              <a:gd name="connsiteX130" fmla="*/ 1462414 w 2228695"/>
              <a:gd name="connsiteY130" fmla="*/ 527867 h 4492487"/>
              <a:gd name="connsiteX131" fmla="*/ 1453289 w 2228695"/>
              <a:gd name="connsiteY131" fmla="*/ 511371 h 4492487"/>
              <a:gd name="connsiteX132" fmla="*/ 1408013 w 2228695"/>
              <a:gd name="connsiteY132" fmla="*/ 300786 h 4492487"/>
              <a:gd name="connsiteX133" fmla="*/ 1423807 w 2228695"/>
              <a:gd name="connsiteY133" fmla="*/ 213744 h 4492487"/>
              <a:gd name="connsiteX134" fmla="*/ 1425211 w 2228695"/>
              <a:gd name="connsiteY134" fmla="*/ 180401 h 4492487"/>
              <a:gd name="connsiteX135" fmla="*/ 1452236 w 2228695"/>
              <a:gd name="connsiteY135" fmla="*/ 101081 h 4492487"/>
              <a:gd name="connsiteX136" fmla="*/ 1634041 w 2228695"/>
              <a:gd name="connsiteY136" fmla="*/ 4563 h 4492487"/>
              <a:gd name="connsiteX137" fmla="*/ 1659662 w 2228695"/>
              <a:gd name="connsiteY137" fmla="*/ 0 h 4492487"/>
              <a:gd name="connsiteX138" fmla="*/ 1740387 w 2228695"/>
              <a:gd name="connsiteY138" fmla="*/ 0 h 4492487"/>
              <a:gd name="connsiteX139" fmla="*/ 1757233 w 2228695"/>
              <a:gd name="connsiteY139" fmla="*/ 3510 h 4492487"/>
              <a:gd name="connsiteX140" fmla="*/ 1899028 w 2228695"/>
              <a:gd name="connsiteY140" fmla="*/ 126000 h 4492487"/>
              <a:gd name="connsiteX141" fmla="*/ 1922894 w 2228695"/>
              <a:gd name="connsiteY141" fmla="*/ 299031 h 4492487"/>
              <a:gd name="connsiteX142" fmla="*/ 1932019 w 2228695"/>
              <a:gd name="connsiteY142" fmla="*/ 316931 h 4492487"/>
              <a:gd name="connsiteX143" fmla="*/ 1939390 w 2228695"/>
              <a:gd name="connsiteY143" fmla="*/ 354836 h 4492487"/>
              <a:gd name="connsiteX144" fmla="*/ 1926404 w 2228695"/>
              <a:gd name="connsiteY144" fmla="*/ 371683 h 4492487"/>
              <a:gd name="connsiteX145" fmla="*/ 1913769 w 2228695"/>
              <a:gd name="connsiteY145" fmla="*/ 385020 h 4492487"/>
              <a:gd name="connsiteX146" fmla="*/ 1890955 w 2228695"/>
              <a:gd name="connsiteY146" fmla="*/ 444686 h 4492487"/>
              <a:gd name="connsiteX147" fmla="*/ 1832693 w 2228695"/>
              <a:gd name="connsiteY147" fmla="*/ 466096 h 4492487"/>
              <a:gd name="connsiteX148" fmla="*/ 1835852 w 2228695"/>
              <a:gd name="connsiteY148" fmla="*/ 499087 h 4492487"/>
              <a:gd name="connsiteX149" fmla="*/ 1841117 w 2228695"/>
              <a:gd name="connsiteY149" fmla="*/ 508564 h 4492487"/>
              <a:gd name="connsiteX150" fmla="*/ 1890253 w 2228695"/>
              <a:gd name="connsiteY150" fmla="*/ 548926 h 4492487"/>
              <a:gd name="connsiteX151" fmla="*/ 1962203 w 2228695"/>
              <a:gd name="connsiteY151" fmla="*/ 611048 h 4492487"/>
              <a:gd name="connsiteX152" fmla="*/ 2092064 w 2228695"/>
              <a:gd name="connsiteY152" fmla="*/ 687912 h 4492487"/>
              <a:gd name="connsiteX153" fmla="*/ 2200165 w 2228695"/>
              <a:gd name="connsiteY153" fmla="*/ 830759 h 4492487"/>
              <a:gd name="connsiteX154" fmla="*/ 2220521 w 2228695"/>
              <a:gd name="connsiteY154" fmla="*/ 956759 h 4492487"/>
              <a:gd name="connsiteX155" fmla="*/ 2223680 w 2228695"/>
              <a:gd name="connsiteY155" fmla="*/ 1524638 h 4492487"/>
              <a:gd name="connsiteX156" fmla="*/ 2210694 w 2228695"/>
              <a:gd name="connsiteY156" fmla="*/ 1632387 h 4492487"/>
              <a:gd name="connsiteX157" fmla="*/ 2212800 w 2228695"/>
              <a:gd name="connsiteY157" fmla="*/ 1667485 h 4492487"/>
              <a:gd name="connsiteX158" fmla="*/ 2219468 w 2228695"/>
              <a:gd name="connsiteY158" fmla="*/ 1771023 h 4492487"/>
              <a:gd name="connsiteX159" fmla="*/ 2217012 w 2228695"/>
              <a:gd name="connsiteY159" fmla="*/ 1813140 h 4492487"/>
              <a:gd name="connsiteX160" fmla="*/ 2204727 w 2228695"/>
              <a:gd name="connsiteY160" fmla="*/ 1867541 h 4492487"/>
              <a:gd name="connsiteX161" fmla="*/ 2198059 w 2228695"/>
              <a:gd name="connsiteY161" fmla="*/ 1898427 h 4492487"/>
              <a:gd name="connsiteX162" fmla="*/ 2224031 w 2228695"/>
              <a:gd name="connsiteY162" fmla="*/ 2075318 h 4492487"/>
              <a:gd name="connsiteX163" fmla="*/ 2215959 w 2228695"/>
              <a:gd name="connsiteY163" fmla="*/ 2101642 h 4492487"/>
              <a:gd name="connsiteX164" fmla="*/ 2205429 w 2228695"/>
              <a:gd name="connsiteY164" fmla="*/ 2133229 h 4492487"/>
              <a:gd name="connsiteX165" fmla="*/ 2201218 w 2228695"/>
              <a:gd name="connsiteY165" fmla="*/ 2287308 h 4492487"/>
              <a:gd name="connsiteX166" fmla="*/ 2120493 w 2228695"/>
              <a:gd name="connsiteY166" fmla="*/ 2808857 h 4492487"/>
              <a:gd name="connsiteX167" fmla="*/ 2110315 w 2228695"/>
              <a:gd name="connsiteY167" fmla="*/ 2906078 h 4492487"/>
              <a:gd name="connsiteX168" fmla="*/ 2131373 w 2228695"/>
              <a:gd name="connsiteY168" fmla="*/ 3081916 h 4492487"/>
              <a:gd name="connsiteX169" fmla="*/ 2153485 w 2228695"/>
              <a:gd name="connsiteY169" fmla="*/ 3331460 h 4492487"/>
              <a:gd name="connsiteX170" fmla="*/ 2135585 w 2228695"/>
              <a:gd name="connsiteY170" fmla="*/ 3748419 h 4492487"/>
              <a:gd name="connsiteX171" fmla="*/ 2116632 w 2228695"/>
              <a:gd name="connsiteY171" fmla="*/ 3869154 h 4492487"/>
              <a:gd name="connsiteX172" fmla="*/ 2038365 w 2228695"/>
              <a:gd name="connsiteY172" fmla="*/ 4044993 h 4492487"/>
              <a:gd name="connsiteX173" fmla="*/ 1961852 w 2228695"/>
              <a:gd name="connsiteY173" fmla="*/ 4221183 h 4492487"/>
              <a:gd name="connsiteX174" fmla="*/ 1848838 w 2228695"/>
              <a:gd name="connsiteY174" fmla="*/ 4330687 h 4492487"/>
              <a:gd name="connsiteX175" fmla="*/ 1826376 w 2228695"/>
              <a:gd name="connsiteY175" fmla="*/ 4354554 h 4492487"/>
              <a:gd name="connsiteX176" fmla="*/ 1888147 w 2228695"/>
              <a:gd name="connsiteY176" fmla="*/ 4382632 h 4492487"/>
              <a:gd name="connsiteX177" fmla="*/ 1924649 w 2228695"/>
              <a:gd name="connsiteY177" fmla="*/ 4430715 h 4492487"/>
              <a:gd name="connsiteX178" fmla="*/ 1916927 w 2228695"/>
              <a:gd name="connsiteY178" fmla="*/ 4448615 h 4492487"/>
              <a:gd name="connsiteX179" fmla="*/ 1844626 w 2228695"/>
              <a:gd name="connsiteY179" fmla="*/ 4493540 h 4492487"/>
              <a:gd name="connsiteX180" fmla="*/ 1099505 w 2228695"/>
              <a:gd name="connsiteY180" fmla="*/ 2752350 h 4492487"/>
              <a:gd name="connsiteX181" fmla="*/ 1060547 w 2228695"/>
              <a:gd name="connsiteY181" fmla="*/ 2752350 h 4492487"/>
              <a:gd name="connsiteX182" fmla="*/ 1039839 w 2228695"/>
              <a:gd name="connsiteY182" fmla="*/ 2734451 h 4492487"/>
              <a:gd name="connsiteX183" fmla="*/ 1005093 w 2228695"/>
              <a:gd name="connsiteY183" fmla="*/ 2463147 h 4492487"/>
              <a:gd name="connsiteX184" fmla="*/ 911031 w 2228695"/>
              <a:gd name="connsiteY184" fmla="*/ 1738031 h 4492487"/>
              <a:gd name="connsiteX185" fmla="*/ 899098 w 2228695"/>
              <a:gd name="connsiteY185" fmla="*/ 1648883 h 4492487"/>
              <a:gd name="connsiteX186" fmla="*/ 890324 w 2228695"/>
              <a:gd name="connsiteY186" fmla="*/ 1668187 h 4492487"/>
              <a:gd name="connsiteX187" fmla="*/ 567426 w 2228695"/>
              <a:gd name="connsiteY187" fmla="*/ 2931699 h 4492487"/>
              <a:gd name="connsiteX188" fmla="*/ 537593 w 2228695"/>
              <a:gd name="connsiteY188" fmla="*/ 2953810 h 4492487"/>
              <a:gd name="connsiteX189" fmla="*/ 511972 w 2228695"/>
              <a:gd name="connsiteY189" fmla="*/ 2953459 h 4492487"/>
              <a:gd name="connsiteX190" fmla="*/ 239615 w 2228695"/>
              <a:gd name="connsiteY190" fmla="*/ 3961461 h 4492487"/>
              <a:gd name="connsiteX191" fmla="*/ 264885 w 2228695"/>
              <a:gd name="connsiteY191" fmla="*/ 3965322 h 4492487"/>
              <a:gd name="connsiteX192" fmla="*/ 252601 w 2228695"/>
              <a:gd name="connsiteY192" fmla="*/ 3987082 h 4492487"/>
              <a:gd name="connsiteX193" fmla="*/ 231543 w 2228695"/>
              <a:gd name="connsiteY193" fmla="*/ 4000419 h 4492487"/>
              <a:gd name="connsiteX194" fmla="*/ 226629 w 2228695"/>
              <a:gd name="connsiteY194" fmla="*/ 4033411 h 4492487"/>
              <a:gd name="connsiteX195" fmla="*/ 244529 w 2228695"/>
              <a:gd name="connsiteY195" fmla="*/ 4039027 h 4492487"/>
              <a:gd name="connsiteX196" fmla="*/ 232595 w 2228695"/>
              <a:gd name="connsiteY196" fmla="*/ 4059032 h 4492487"/>
              <a:gd name="connsiteX197" fmla="*/ 221013 w 2228695"/>
              <a:gd name="connsiteY197" fmla="*/ 4067105 h 4492487"/>
              <a:gd name="connsiteX198" fmla="*/ 219258 w 2228695"/>
              <a:gd name="connsiteY198" fmla="*/ 4175907 h 4492487"/>
              <a:gd name="connsiteX199" fmla="*/ 251899 w 2228695"/>
              <a:gd name="connsiteY199" fmla="*/ 4172047 h 4492487"/>
              <a:gd name="connsiteX200" fmla="*/ 714134 w 2228695"/>
              <a:gd name="connsiteY200" fmla="*/ 4110626 h 4492487"/>
              <a:gd name="connsiteX201" fmla="*/ 987193 w 2228695"/>
              <a:gd name="connsiteY201" fmla="*/ 4074124 h 4492487"/>
              <a:gd name="connsiteX202" fmla="*/ 1008953 w 2228695"/>
              <a:gd name="connsiteY202" fmla="*/ 4063244 h 4492487"/>
              <a:gd name="connsiteX203" fmla="*/ 1237790 w 2228695"/>
              <a:gd name="connsiteY203" fmla="*/ 3737539 h 4492487"/>
              <a:gd name="connsiteX204" fmla="*/ 1239544 w 2228695"/>
              <a:gd name="connsiteY204" fmla="*/ 3722447 h 4492487"/>
              <a:gd name="connsiteX205" fmla="*/ 1237439 w 2228695"/>
              <a:gd name="connsiteY205" fmla="*/ 3678926 h 4492487"/>
              <a:gd name="connsiteX206" fmla="*/ 1253934 w 2228695"/>
              <a:gd name="connsiteY206" fmla="*/ 3634352 h 4492487"/>
              <a:gd name="connsiteX207" fmla="*/ 1243054 w 2228695"/>
              <a:gd name="connsiteY207" fmla="*/ 3628034 h 4492487"/>
              <a:gd name="connsiteX208" fmla="*/ 1201639 w 2228695"/>
              <a:gd name="connsiteY208" fmla="*/ 3566965 h 4492487"/>
              <a:gd name="connsiteX209" fmla="*/ 1191812 w 2228695"/>
              <a:gd name="connsiteY209" fmla="*/ 3553978 h 4492487"/>
              <a:gd name="connsiteX210" fmla="*/ 1176018 w 2228695"/>
              <a:gd name="connsiteY210" fmla="*/ 3521689 h 4492487"/>
              <a:gd name="connsiteX211" fmla="*/ 1199182 w 2228695"/>
              <a:gd name="connsiteY211" fmla="*/ 3518881 h 4492487"/>
              <a:gd name="connsiteX212" fmla="*/ 1099505 w 2228695"/>
              <a:gd name="connsiteY212" fmla="*/ 2752350 h 4492487"/>
              <a:gd name="connsiteX213" fmla="*/ 1658609 w 2228695"/>
              <a:gd name="connsiteY213" fmla="*/ 3634352 h 4492487"/>
              <a:gd name="connsiteX214" fmla="*/ 1723540 w 2228695"/>
              <a:gd name="connsiteY214" fmla="*/ 3612241 h 4492487"/>
              <a:gd name="connsiteX215" fmla="*/ 1740387 w 2228695"/>
              <a:gd name="connsiteY215" fmla="*/ 3592937 h 4492487"/>
              <a:gd name="connsiteX216" fmla="*/ 1770220 w 2228695"/>
              <a:gd name="connsiteY216" fmla="*/ 3470446 h 4492487"/>
              <a:gd name="connsiteX217" fmla="*/ 1783206 w 2228695"/>
              <a:gd name="connsiteY217" fmla="*/ 3334970 h 4492487"/>
              <a:gd name="connsiteX218" fmla="*/ 1708097 w 2228695"/>
              <a:gd name="connsiteY218" fmla="*/ 3084373 h 4492487"/>
              <a:gd name="connsiteX219" fmla="*/ 1681072 w 2228695"/>
              <a:gd name="connsiteY219" fmla="*/ 3016635 h 4492487"/>
              <a:gd name="connsiteX220" fmla="*/ 1649133 w 2228695"/>
              <a:gd name="connsiteY220" fmla="*/ 2945036 h 4492487"/>
              <a:gd name="connsiteX221" fmla="*/ 1541033 w 2228695"/>
              <a:gd name="connsiteY221" fmla="*/ 2684612 h 4492487"/>
              <a:gd name="connsiteX222" fmla="*/ 1509445 w 2228695"/>
              <a:gd name="connsiteY222" fmla="*/ 2524567 h 4492487"/>
              <a:gd name="connsiteX223" fmla="*/ 1457500 w 2228695"/>
              <a:gd name="connsiteY223" fmla="*/ 2193948 h 4492487"/>
              <a:gd name="connsiteX224" fmla="*/ 1458202 w 2228695"/>
              <a:gd name="connsiteY224" fmla="*/ 1929313 h 4492487"/>
              <a:gd name="connsiteX225" fmla="*/ 1458202 w 2228695"/>
              <a:gd name="connsiteY225" fmla="*/ 1906850 h 4492487"/>
              <a:gd name="connsiteX226" fmla="*/ 1443812 w 2228695"/>
              <a:gd name="connsiteY226" fmla="*/ 1909307 h 4492487"/>
              <a:gd name="connsiteX227" fmla="*/ 1380286 w 2228695"/>
              <a:gd name="connsiteY227" fmla="*/ 1852449 h 4492487"/>
              <a:gd name="connsiteX228" fmla="*/ 1396782 w 2228695"/>
              <a:gd name="connsiteY228" fmla="*/ 1713112 h 4492487"/>
              <a:gd name="connsiteX229" fmla="*/ 1410119 w 2228695"/>
              <a:gd name="connsiteY229" fmla="*/ 1626421 h 4492487"/>
              <a:gd name="connsiteX230" fmla="*/ 1302018 w 2228695"/>
              <a:gd name="connsiteY230" fmla="*/ 1629229 h 4492487"/>
              <a:gd name="connsiteX231" fmla="*/ 1221645 w 2228695"/>
              <a:gd name="connsiteY231" fmla="*/ 1601150 h 4492487"/>
              <a:gd name="connsiteX232" fmla="*/ 1188302 w 2228695"/>
              <a:gd name="connsiteY232" fmla="*/ 1552716 h 4492487"/>
              <a:gd name="connsiteX233" fmla="*/ 1200235 w 2228695"/>
              <a:gd name="connsiteY233" fmla="*/ 1614488 h 4492487"/>
              <a:gd name="connsiteX234" fmla="*/ 1193918 w 2228695"/>
              <a:gd name="connsiteY234" fmla="*/ 1616242 h 4492487"/>
              <a:gd name="connsiteX235" fmla="*/ 1176018 w 2228695"/>
              <a:gd name="connsiteY235" fmla="*/ 1566404 h 4492487"/>
              <a:gd name="connsiteX236" fmla="*/ 1175316 w 2228695"/>
              <a:gd name="connsiteY236" fmla="*/ 1577284 h 4492487"/>
              <a:gd name="connsiteX237" fmla="*/ 1389060 w 2228695"/>
              <a:gd name="connsiteY237" fmla="*/ 2454372 h 4492487"/>
              <a:gd name="connsiteX238" fmla="*/ 1458553 w 2228695"/>
              <a:gd name="connsiteY238" fmla="*/ 2733398 h 4492487"/>
              <a:gd name="connsiteX239" fmla="*/ 1471539 w 2228695"/>
              <a:gd name="connsiteY239" fmla="*/ 2750244 h 4492487"/>
              <a:gd name="connsiteX240" fmla="*/ 1524888 w 2228695"/>
              <a:gd name="connsiteY240" fmla="*/ 2796222 h 4492487"/>
              <a:gd name="connsiteX241" fmla="*/ 1526993 w 2228695"/>
              <a:gd name="connsiteY241" fmla="*/ 2802891 h 4492487"/>
              <a:gd name="connsiteX242" fmla="*/ 1515060 w 2228695"/>
              <a:gd name="connsiteY242" fmla="*/ 2829565 h 4492487"/>
              <a:gd name="connsiteX243" fmla="*/ 1502074 w 2228695"/>
              <a:gd name="connsiteY243" fmla="*/ 2853782 h 4492487"/>
              <a:gd name="connsiteX244" fmla="*/ 1515060 w 2228695"/>
              <a:gd name="connsiteY244" fmla="*/ 2930295 h 4492487"/>
              <a:gd name="connsiteX245" fmla="*/ 1510498 w 2228695"/>
              <a:gd name="connsiteY245" fmla="*/ 2932050 h 4492487"/>
              <a:gd name="connsiteX246" fmla="*/ 1488386 w 2228695"/>
              <a:gd name="connsiteY246" fmla="*/ 2888880 h 4492487"/>
              <a:gd name="connsiteX247" fmla="*/ 1483473 w 2228695"/>
              <a:gd name="connsiteY247" fmla="*/ 2890635 h 4492487"/>
              <a:gd name="connsiteX248" fmla="*/ 1658609 w 2228695"/>
              <a:gd name="connsiteY248" fmla="*/ 3634352 h 4492487"/>
              <a:gd name="connsiteX249" fmla="*/ 1381339 w 2228695"/>
              <a:gd name="connsiteY249" fmla="*/ 3701037 h 4492487"/>
              <a:gd name="connsiteX250" fmla="*/ 1126530 w 2228695"/>
              <a:gd name="connsiteY250" fmla="*/ 4077985 h 4492487"/>
              <a:gd name="connsiteX251" fmla="*/ 1637902 w 2228695"/>
              <a:gd name="connsiteY251" fmla="*/ 4292431 h 4492487"/>
              <a:gd name="connsiteX252" fmla="*/ 1653696 w 2228695"/>
              <a:gd name="connsiteY252" fmla="*/ 4231010 h 4492487"/>
              <a:gd name="connsiteX253" fmla="*/ 1654398 w 2228695"/>
              <a:gd name="connsiteY253" fmla="*/ 4208899 h 4492487"/>
              <a:gd name="connsiteX254" fmla="*/ 1577534 w 2228695"/>
              <a:gd name="connsiteY254" fmla="*/ 3816508 h 4492487"/>
              <a:gd name="connsiteX255" fmla="*/ 1553668 w 2228695"/>
              <a:gd name="connsiteY255" fmla="*/ 3787026 h 4492487"/>
              <a:gd name="connsiteX256" fmla="*/ 1526993 w 2228695"/>
              <a:gd name="connsiteY256" fmla="*/ 3773689 h 4492487"/>
              <a:gd name="connsiteX257" fmla="*/ 1508743 w 2228695"/>
              <a:gd name="connsiteY257" fmla="*/ 3715778 h 4492487"/>
              <a:gd name="connsiteX258" fmla="*/ 1531205 w 2228695"/>
              <a:gd name="connsiteY258" fmla="*/ 3676469 h 4492487"/>
              <a:gd name="connsiteX259" fmla="*/ 1537172 w 2228695"/>
              <a:gd name="connsiteY259" fmla="*/ 3642424 h 4492487"/>
              <a:gd name="connsiteX260" fmla="*/ 1405205 w 2228695"/>
              <a:gd name="connsiteY260" fmla="*/ 3097008 h 4492487"/>
              <a:gd name="connsiteX261" fmla="*/ 1377478 w 2228695"/>
              <a:gd name="connsiteY261" fmla="*/ 2984345 h 4492487"/>
              <a:gd name="connsiteX262" fmla="*/ 1306230 w 2228695"/>
              <a:gd name="connsiteY262" fmla="*/ 2990312 h 4492487"/>
              <a:gd name="connsiteX263" fmla="*/ 1261656 w 2228695"/>
              <a:gd name="connsiteY263" fmla="*/ 2804646 h 4492487"/>
              <a:gd name="connsiteX264" fmla="*/ 1257795 w 2228695"/>
              <a:gd name="connsiteY264" fmla="*/ 2805348 h 4492487"/>
              <a:gd name="connsiteX265" fmla="*/ 1344486 w 2228695"/>
              <a:gd name="connsiteY265" fmla="*/ 3577143 h 4492487"/>
              <a:gd name="connsiteX266" fmla="*/ 1350804 w 2228695"/>
              <a:gd name="connsiteY266" fmla="*/ 3576792 h 4492487"/>
              <a:gd name="connsiteX267" fmla="*/ 1353612 w 2228695"/>
              <a:gd name="connsiteY267" fmla="*/ 3528708 h 4492487"/>
              <a:gd name="connsiteX268" fmla="*/ 1361333 w 2228695"/>
              <a:gd name="connsiteY268" fmla="*/ 3529059 h 4492487"/>
              <a:gd name="connsiteX269" fmla="*/ 1361333 w 2228695"/>
              <a:gd name="connsiteY269" fmla="*/ 3577845 h 4492487"/>
              <a:gd name="connsiteX270" fmla="*/ 1353612 w 2228695"/>
              <a:gd name="connsiteY270" fmla="*/ 3621366 h 4492487"/>
              <a:gd name="connsiteX271" fmla="*/ 1355366 w 2228695"/>
              <a:gd name="connsiteY271" fmla="*/ 3683137 h 4492487"/>
              <a:gd name="connsiteX272" fmla="*/ 1381339 w 2228695"/>
              <a:gd name="connsiteY272" fmla="*/ 3701037 h 4492487"/>
              <a:gd name="connsiteX273" fmla="*/ 933494 w 2228695"/>
              <a:gd name="connsiteY273" fmla="*/ 1638354 h 4492487"/>
              <a:gd name="connsiteX274" fmla="*/ 928229 w 2228695"/>
              <a:gd name="connsiteY274" fmla="*/ 1639056 h 4492487"/>
              <a:gd name="connsiteX275" fmla="*/ 1059143 w 2228695"/>
              <a:gd name="connsiteY275" fmla="*/ 2550890 h 4492487"/>
              <a:gd name="connsiteX276" fmla="*/ 1192514 w 2228695"/>
              <a:gd name="connsiteY276" fmla="*/ 2539659 h 4492487"/>
              <a:gd name="connsiteX277" fmla="*/ 1139165 w 2228695"/>
              <a:gd name="connsiteY277" fmla="*/ 2308366 h 4492487"/>
              <a:gd name="connsiteX278" fmla="*/ 988246 w 2228695"/>
              <a:gd name="connsiteY278" fmla="*/ 1683279 h 4492487"/>
              <a:gd name="connsiteX279" fmla="*/ 934898 w 2228695"/>
              <a:gd name="connsiteY279" fmla="*/ 1638003 h 4492487"/>
              <a:gd name="connsiteX280" fmla="*/ 933494 w 2228695"/>
              <a:gd name="connsiteY280" fmla="*/ 1638354 h 4492487"/>
              <a:gd name="connsiteX281" fmla="*/ 1177071 w 2228695"/>
              <a:gd name="connsiteY281" fmla="*/ 1764354 h 4492487"/>
              <a:gd name="connsiteX282" fmla="*/ 1173561 w 2228695"/>
              <a:gd name="connsiteY282" fmla="*/ 1764354 h 4492487"/>
              <a:gd name="connsiteX283" fmla="*/ 1175316 w 2228695"/>
              <a:gd name="connsiteY283" fmla="*/ 1785062 h 4492487"/>
              <a:gd name="connsiteX284" fmla="*/ 1230770 w 2228695"/>
              <a:gd name="connsiteY284" fmla="*/ 2281692 h 4492487"/>
              <a:gd name="connsiteX285" fmla="*/ 1282714 w 2228695"/>
              <a:gd name="connsiteY285" fmla="*/ 2665308 h 4492487"/>
              <a:gd name="connsiteX286" fmla="*/ 1308687 w 2228695"/>
              <a:gd name="connsiteY286" fmla="*/ 2797275 h 4492487"/>
              <a:gd name="connsiteX287" fmla="*/ 1429071 w 2228695"/>
              <a:gd name="connsiteY287" fmla="*/ 2768495 h 4492487"/>
              <a:gd name="connsiteX288" fmla="*/ 1177071 w 2228695"/>
              <a:gd name="connsiteY288" fmla="*/ 1764354 h 4492487"/>
              <a:gd name="connsiteX289" fmla="*/ 1238843 w 2228695"/>
              <a:gd name="connsiteY289" fmla="*/ 1433735 h 4492487"/>
              <a:gd name="connsiteX290" fmla="*/ 1292191 w 2228695"/>
              <a:gd name="connsiteY290" fmla="*/ 1422153 h 4492487"/>
              <a:gd name="connsiteX291" fmla="*/ 1392219 w 2228695"/>
              <a:gd name="connsiteY291" fmla="*/ 1448476 h 4492487"/>
              <a:gd name="connsiteX292" fmla="*/ 1437144 w 2228695"/>
              <a:gd name="connsiteY292" fmla="*/ 1439702 h 4492487"/>
              <a:gd name="connsiteX293" fmla="*/ 1442759 w 2228695"/>
              <a:gd name="connsiteY293" fmla="*/ 1414432 h 4492487"/>
              <a:gd name="connsiteX294" fmla="*/ 1449779 w 2228695"/>
              <a:gd name="connsiteY294" fmla="*/ 1307735 h 4492487"/>
              <a:gd name="connsiteX295" fmla="*/ 1436793 w 2228695"/>
              <a:gd name="connsiteY295" fmla="*/ 1278253 h 4492487"/>
              <a:gd name="connsiteX296" fmla="*/ 1244809 w 2228695"/>
              <a:gd name="connsiteY296" fmla="*/ 1198932 h 4492487"/>
              <a:gd name="connsiteX297" fmla="*/ 1177773 w 2228695"/>
              <a:gd name="connsiteY297" fmla="*/ 1179278 h 4492487"/>
              <a:gd name="connsiteX298" fmla="*/ 1154608 w 2228695"/>
              <a:gd name="connsiteY298" fmla="*/ 1169451 h 4492487"/>
              <a:gd name="connsiteX299" fmla="*/ 1164787 w 2228695"/>
              <a:gd name="connsiteY299" fmla="*/ 1198932 h 4492487"/>
              <a:gd name="connsiteX300" fmla="*/ 1170753 w 2228695"/>
              <a:gd name="connsiteY300" fmla="*/ 1210515 h 4492487"/>
              <a:gd name="connsiteX301" fmla="*/ 1177773 w 2228695"/>
              <a:gd name="connsiteY301" fmla="*/ 1248420 h 4492487"/>
              <a:gd name="connsiteX302" fmla="*/ 1148642 w 2228695"/>
              <a:gd name="connsiteY302" fmla="*/ 1290537 h 4492487"/>
              <a:gd name="connsiteX303" fmla="*/ 1145834 w 2228695"/>
              <a:gd name="connsiteY303" fmla="*/ 1327039 h 4492487"/>
              <a:gd name="connsiteX304" fmla="*/ 1159171 w 2228695"/>
              <a:gd name="connsiteY304" fmla="*/ 1369156 h 4492487"/>
              <a:gd name="connsiteX305" fmla="*/ 1193567 w 2228695"/>
              <a:gd name="connsiteY305" fmla="*/ 1402498 h 4492487"/>
              <a:gd name="connsiteX306" fmla="*/ 1238843 w 2228695"/>
              <a:gd name="connsiteY306" fmla="*/ 1433735 h 4492487"/>
              <a:gd name="connsiteX307" fmla="*/ 1028959 w 2228695"/>
              <a:gd name="connsiteY307" fmla="*/ 1639758 h 4492487"/>
              <a:gd name="connsiteX308" fmla="*/ 1207957 w 2228695"/>
              <a:gd name="connsiteY308" fmla="*/ 2401024 h 4492487"/>
              <a:gd name="connsiteX309" fmla="*/ 1120564 w 2228695"/>
              <a:gd name="connsiteY309" fmla="*/ 1621858 h 4492487"/>
              <a:gd name="connsiteX310" fmla="*/ 1028959 w 2228695"/>
              <a:gd name="connsiteY310" fmla="*/ 1639758 h 4492487"/>
              <a:gd name="connsiteX311" fmla="*/ 881198 w 2228695"/>
              <a:gd name="connsiteY311" fmla="*/ 1522883 h 4492487"/>
              <a:gd name="connsiteX312" fmla="*/ 875232 w 2228695"/>
              <a:gd name="connsiteY312" fmla="*/ 1521128 h 4492487"/>
              <a:gd name="connsiteX313" fmla="*/ 834870 w 2228695"/>
              <a:gd name="connsiteY313" fmla="*/ 1634493 h 4492487"/>
              <a:gd name="connsiteX314" fmla="*/ 566724 w 2228695"/>
              <a:gd name="connsiteY314" fmla="*/ 2687771 h 4492487"/>
              <a:gd name="connsiteX315" fmla="*/ 568128 w 2228695"/>
              <a:gd name="connsiteY315" fmla="*/ 2717604 h 4492487"/>
              <a:gd name="connsiteX316" fmla="*/ 574446 w 2228695"/>
              <a:gd name="connsiteY316" fmla="*/ 2717604 h 4492487"/>
              <a:gd name="connsiteX317" fmla="*/ 881198 w 2228695"/>
              <a:gd name="connsiteY317" fmla="*/ 1522883 h 4492487"/>
              <a:gd name="connsiteX318" fmla="*/ 1116352 w 2228695"/>
              <a:gd name="connsiteY318" fmla="*/ 1379685 h 4492487"/>
              <a:gd name="connsiteX319" fmla="*/ 1101611 w 2228695"/>
              <a:gd name="connsiteY319" fmla="*/ 1407412 h 4492487"/>
              <a:gd name="connsiteX320" fmla="*/ 1089678 w 2228695"/>
              <a:gd name="connsiteY320" fmla="*/ 1421451 h 4492487"/>
              <a:gd name="connsiteX321" fmla="*/ 1075639 w 2228695"/>
              <a:gd name="connsiteY321" fmla="*/ 1454092 h 4492487"/>
              <a:gd name="connsiteX322" fmla="*/ 1182686 w 2228695"/>
              <a:gd name="connsiteY322" fmla="*/ 1529551 h 4492487"/>
              <a:gd name="connsiteX323" fmla="*/ 1180230 w 2228695"/>
              <a:gd name="connsiteY323" fmla="*/ 1476203 h 4492487"/>
              <a:gd name="connsiteX324" fmla="*/ 1174965 w 2228695"/>
              <a:gd name="connsiteY324" fmla="*/ 1464270 h 4492487"/>
              <a:gd name="connsiteX325" fmla="*/ 1158469 w 2228695"/>
              <a:gd name="connsiteY325" fmla="*/ 1428120 h 4492487"/>
              <a:gd name="connsiteX326" fmla="*/ 1154257 w 2228695"/>
              <a:gd name="connsiteY326" fmla="*/ 1421100 h 4492487"/>
              <a:gd name="connsiteX327" fmla="*/ 1116352 w 2228695"/>
              <a:gd name="connsiteY327" fmla="*/ 1379685 h 4492487"/>
              <a:gd name="connsiteX328" fmla="*/ 1738281 w 2228695"/>
              <a:gd name="connsiteY328" fmla="*/ 3799662 h 4492487"/>
              <a:gd name="connsiteX329" fmla="*/ 1707044 w 2228695"/>
              <a:gd name="connsiteY329" fmla="*/ 3806681 h 4492487"/>
              <a:gd name="connsiteX330" fmla="*/ 1745300 w 2228695"/>
              <a:gd name="connsiteY330" fmla="*/ 3955494 h 4492487"/>
              <a:gd name="connsiteX331" fmla="*/ 1748459 w 2228695"/>
              <a:gd name="connsiteY331" fmla="*/ 3954793 h 4492487"/>
              <a:gd name="connsiteX332" fmla="*/ 1738281 w 2228695"/>
              <a:gd name="connsiteY332" fmla="*/ 3799662 h 4492487"/>
              <a:gd name="connsiteX333" fmla="*/ 416858 w 2228695"/>
              <a:gd name="connsiteY333" fmla="*/ 1028358 h 4492487"/>
              <a:gd name="connsiteX334" fmla="*/ 416858 w 2228695"/>
              <a:gd name="connsiteY334" fmla="*/ 768636 h 4492487"/>
              <a:gd name="connsiteX335" fmla="*/ 416858 w 2228695"/>
              <a:gd name="connsiteY335" fmla="*/ 1028358 h 4492487"/>
              <a:gd name="connsiteX336" fmla="*/ 1458553 w 2228695"/>
              <a:gd name="connsiteY336" fmla="*/ 1764705 h 4492487"/>
              <a:gd name="connsiteX337" fmla="*/ 1465573 w 2228695"/>
              <a:gd name="connsiteY337" fmla="*/ 1857714 h 4492487"/>
              <a:gd name="connsiteX338" fmla="*/ 1458553 w 2228695"/>
              <a:gd name="connsiteY338" fmla="*/ 1764705 h 4492487"/>
              <a:gd name="connsiteX339" fmla="*/ 374741 w 2228695"/>
              <a:gd name="connsiteY339" fmla="*/ 685104 h 4492487"/>
              <a:gd name="connsiteX340" fmla="*/ 378952 w 2228695"/>
              <a:gd name="connsiteY340" fmla="*/ 760564 h 4492487"/>
              <a:gd name="connsiteX341" fmla="*/ 382111 w 2228695"/>
              <a:gd name="connsiteY341" fmla="*/ 760564 h 4492487"/>
              <a:gd name="connsiteX342" fmla="*/ 387025 w 2228695"/>
              <a:gd name="connsiteY342" fmla="*/ 717745 h 4492487"/>
              <a:gd name="connsiteX343" fmla="*/ 411242 w 2228695"/>
              <a:gd name="connsiteY343" fmla="*/ 714937 h 4492487"/>
              <a:gd name="connsiteX344" fmla="*/ 411242 w 2228695"/>
              <a:gd name="connsiteY344" fmla="*/ 685104 h 4492487"/>
              <a:gd name="connsiteX345" fmla="*/ 374741 w 2228695"/>
              <a:gd name="connsiteY345" fmla="*/ 685104 h 4492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</a:cxnLst>
            <a:rect l="l" t="t" r="r" b="b"/>
            <a:pathLst>
              <a:path w="2228695" h="4492487">
                <a:moveTo>
                  <a:pt x="1844626" y="4493540"/>
                </a:moveTo>
                <a:cubicBezTo>
                  <a:pt x="1842170" y="4493540"/>
                  <a:pt x="1840064" y="4493540"/>
                  <a:pt x="1837607" y="4493540"/>
                </a:cubicBezTo>
                <a:cubicBezTo>
                  <a:pt x="1832693" y="4490732"/>
                  <a:pt x="1828131" y="4487222"/>
                  <a:pt x="1823217" y="4484766"/>
                </a:cubicBezTo>
                <a:cubicBezTo>
                  <a:pt x="1566303" y="4372103"/>
                  <a:pt x="1309389" y="4259440"/>
                  <a:pt x="1052474" y="4147127"/>
                </a:cubicBezTo>
                <a:cubicBezTo>
                  <a:pt x="1044402" y="4143618"/>
                  <a:pt x="1034224" y="4141863"/>
                  <a:pt x="1025449" y="4142915"/>
                </a:cubicBezTo>
                <a:cubicBezTo>
                  <a:pt x="930335" y="4155550"/>
                  <a:pt x="835572" y="4169239"/>
                  <a:pt x="740457" y="4182576"/>
                </a:cubicBezTo>
                <a:cubicBezTo>
                  <a:pt x="519342" y="4213462"/>
                  <a:pt x="298228" y="4244698"/>
                  <a:pt x="77113" y="4275584"/>
                </a:cubicBezTo>
                <a:cubicBezTo>
                  <a:pt x="57108" y="4278392"/>
                  <a:pt x="37102" y="4280849"/>
                  <a:pt x="17096" y="4283657"/>
                </a:cubicBezTo>
                <a:cubicBezTo>
                  <a:pt x="11832" y="4261195"/>
                  <a:pt x="7971" y="4241189"/>
                  <a:pt x="2004" y="4221534"/>
                </a:cubicBezTo>
                <a:cubicBezTo>
                  <a:pt x="-2558" y="4206442"/>
                  <a:pt x="-101" y="4199422"/>
                  <a:pt x="17447" y="4197668"/>
                </a:cubicBezTo>
                <a:cubicBezTo>
                  <a:pt x="42016" y="4194860"/>
                  <a:pt x="66233" y="4189244"/>
                  <a:pt x="91503" y="4184682"/>
                </a:cubicBezTo>
                <a:cubicBezTo>
                  <a:pt x="83782" y="4158008"/>
                  <a:pt x="76411" y="4134141"/>
                  <a:pt x="69743" y="4110977"/>
                </a:cubicBezTo>
                <a:cubicBezTo>
                  <a:pt x="75709" y="4106414"/>
                  <a:pt x="80272" y="4102904"/>
                  <a:pt x="86941" y="4097991"/>
                </a:cubicBezTo>
                <a:cubicBezTo>
                  <a:pt x="57108" y="4081144"/>
                  <a:pt x="28679" y="4064648"/>
                  <a:pt x="29030" y="4024637"/>
                </a:cubicBezTo>
                <a:cubicBezTo>
                  <a:pt x="38155" y="4020776"/>
                  <a:pt x="48333" y="4016213"/>
                  <a:pt x="58863" y="4012002"/>
                </a:cubicBezTo>
                <a:cubicBezTo>
                  <a:pt x="72551" y="4043940"/>
                  <a:pt x="83080" y="4057629"/>
                  <a:pt x="110456" y="4077634"/>
                </a:cubicBezTo>
                <a:cubicBezTo>
                  <a:pt x="113615" y="4080091"/>
                  <a:pt x="120985" y="4081144"/>
                  <a:pt x="123442" y="4079038"/>
                </a:cubicBezTo>
                <a:cubicBezTo>
                  <a:pt x="129409" y="4074475"/>
                  <a:pt x="133971" y="4067807"/>
                  <a:pt x="137481" y="4061138"/>
                </a:cubicBezTo>
                <a:cubicBezTo>
                  <a:pt x="138183" y="4059734"/>
                  <a:pt x="132216" y="4053066"/>
                  <a:pt x="128356" y="4050960"/>
                </a:cubicBezTo>
                <a:cubicBezTo>
                  <a:pt x="115721" y="4044291"/>
                  <a:pt x="102383" y="4039027"/>
                  <a:pt x="89046" y="4032709"/>
                </a:cubicBezTo>
                <a:cubicBezTo>
                  <a:pt x="91854" y="4021478"/>
                  <a:pt x="93609" y="4012353"/>
                  <a:pt x="96066" y="4003578"/>
                </a:cubicBezTo>
                <a:cubicBezTo>
                  <a:pt x="100980" y="3984976"/>
                  <a:pt x="100278" y="3961110"/>
                  <a:pt x="112211" y="3949177"/>
                </a:cubicBezTo>
                <a:cubicBezTo>
                  <a:pt x="123793" y="3937244"/>
                  <a:pt x="147308" y="3936191"/>
                  <a:pt x="166261" y="3931979"/>
                </a:cubicBezTo>
                <a:cubicBezTo>
                  <a:pt x="177843" y="3929523"/>
                  <a:pt x="182406" y="3923556"/>
                  <a:pt x="185214" y="3912676"/>
                </a:cubicBezTo>
                <a:cubicBezTo>
                  <a:pt x="271203" y="3583811"/>
                  <a:pt x="357543" y="3254596"/>
                  <a:pt x="443883" y="2925732"/>
                </a:cubicBezTo>
                <a:cubicBezTo>
                  <a:pt x="451955" y="2895548"/>
                  <a:pt x="459677" y="2865014"/>
                  <a:pt x="467749" y="2833426"/>
                </a:cubicBezTo>
                <a:cubicBezTo>
                  <a:pt x="448445" y="2829916"/>
                  <a:pt x="431599" y="2826757"/>
                  <a:pt x="412997" y="2823598"/>
                </a:cubicBezTo>
                <a:cubicBezTo>
                  <a:pt x="413348" y="2815526"/>
                  <a:pt x="413699" y="2808507"/>
                  <a:pt x="414050" y="2801136"/>
                </a:cubicBezTo>
                <a:cubicBezTo>
                  <a:pt x="423175" y="2800434"/>
                  <a:pt x="430546" y="2799732"/>
                  <a:pt x="436863" y="2799381"/>
                </a:cubicBezTo>
                <a:cubicBezTo>
                  <a:pt x="438267" y="2785342"/>
                  <a:pt x="440373" y="2772707"/>
                  <a:pt x="441075" y="2760072"/>
                </a:cubicBezTo>
                <a:cubicBezTo>
                  <a:pt x="441777" y="2743927"/>
                  <a:pt x="450200" y="2736907"/>
                  <a:pt x="465643" y="2738311"/>
                </a:cubicBezTo>
                <a:cubicBezTo>
                  <a:pt x="483894" y="2739715"/>
                  <a:pt x="492668" y="2730941"/>
                  <a:pt x="493019" y="2713392"/>
                </a:cubicBezTo>
                <a:cubicBezTo>
                  <a:pt x="493370" y="2702161"/>
                  <a:pt x="497582" y="2695492"/>
                  <a:pt x="509866" y="2694088"/>
                </a:cubicBezTo>
                <a:cubicBezTo>
                  <a:pt x="523554" y="2692685"/>
                  <a:pt x="529170" y="2682857"/>
                  <a:pt x="532680" y="2669520"/>
                </a:cubicBezTo>
                <a:cubicBezTo>
                  <a:pt x="594451" y="2426996"/>
                  <a:pt x="656574" y="2184823"/>
                  <a:pt x="718697" y="1942650"/>
                </a:cubicBezTo>
                <a:cubicBezTo>
                  <a:pt x="745371" y="1838059"/>
                  <a:pt x="771343" y="1732766"/>
                  <a:pt x="797315" y="1627825"/>
                </a:cubicBezTo>
                <a:cubicBezTo>
                  <a:pt x="802229" y="1608170"/>
                  <a:pt x="807142" y="1587462"/>
                  <a:pt x="790998" y="1575880"/>
                </a:cubicBezTo>
                <a:cubicBezTo>
                  <a:pt x="797666" y="1544643"/>
                  <a:pt x="803282" y="1516214"/>
                  <a:pt x="809599" y="1488136"/>
                </a:cubicBezTo>
                <a:cubicBezTo>
                  <a:pt x="810652" y="1483223"/>
                  <a:pt x="813460" y="1476203"/>
                  <a:pt x="817321" y="1474799"/>
                </a:cubicBezTo>
                <a:cubicBezTo>
                  <a:pt x="841187" y="1466025"/>
                  <a:pt x="865404" y="1459005"/>
                  <a:pt x="892079" y="1450231"/>
                </a:cubicBezTo>
                <a:cubicBezTo>
                  <a:pt x="896641" y="1441808"/>
                  <a:pt x="893132" y="1434437"/>
                  <a:pt x="880145" y="1428471"/>
                </a:cubicBezTo>
                <a:cubicBezTo>
                  <a:pt x="875232" y="1426365"/>
                  <a:pt x="870318" y="1418292"/>
                  <a:pt x="870318" y="1413379"/>
                </a:cubicBezTo>
                <a:cubicBezTo>
                  <a:pt x="870669" y="1398989"/>
                  <a:pt x="865404" y="1391618"/>
                  <a:pt x="851365" y="1389863"/>
                </a:cubicBezTo>
                <a:cubicBezTo>
                  <a:pt x="847154" y="1389161"/>
                  <a:pt x="842942" y="1386704"/>
                  <a:pt x="837326" y="1384599"/>
                </a:cubicBezTo>
                <a:cubicBezTo>
                  <a:pt x="846452" y="1355819"/>
                  <a:pt x="831009" y="1344938"/>
                  <a:pt x="806441" y="1340727"/>
                </a:cubicBezTo>
                <a:cubicBezTo>
                  <a:pt x="802931" y="1340025"/>
                  <a:pt x="797666" y="1336164"/>
                  <a:pt x="797666" y="1334058"/>
                </a:cubicBezTo>
                <a:cubicBezTo>
                  <a:pt x="798017" y="1302470"/>
                  <a:pt x="789243" y="1268777"/>
                  <a:pt x="817321" y="1241401"/>
                </a:cubicBezTo>
                <a:cubicBezTo>
                  <a:pt x="807493" y="1240348"/>
                  <a:pt x="798719" y="1239295"/>
                  <a:pt x="790296" y="1238242"/>
                </a:cubicBezTo>
                <a:cubicBezTo>
                  <a:pt x="785382" y="1222097"/>
                  <a:pt x="789945" y="1212972"/>
                  <a:pt x="806090" y="1211568"/>
                </a:cubicBezTo>
                <a:cubicBezTo>
                  <a:pt x="815917" y="1210866"/>
                  <a:pt x="818023" y="1204899"/>
                  <a:pt x="818374" y="1196125"/>
                </a:cubicBezTo>
                <a:cubicBezTo>
                  <a:pt x="819076" y="1179980"/>
                  <a:pt x="818023" y="1163133"/>
                  <a:pt x="835922" y="1154008"/>
                </a:cubicBezTo>
                <a:cubicBezTo>
                  <a:pt x="838379" y="1152955"/>
                  <a:pt x="840134" y="1146286"/>
                  <a:pt x="838730" y="1143478"/>
                </a:cubicBezTo>
                <a:cubicBezTo>
                  <a:pt x="837677" y="1141022"/>
                  <a:pt x="832062" y="1139267"/>
                  <a:pt x="828552" y="1139267"/>
                </a:cubicBezTo>
                <a:cubicBezTo>
                  <a:pt x="816970" y="1139267"/>
                  <a:pt x="805388" y="1140671"/>
                  <a:pt x="793805" y="1141373"/>
                </a:cubicBezTo>
                <a:cubicBezTo>
                  <a:pt x="793103" y="1150147"/>
                  <a:pt x="792752" y="1157517"/>
                  <a:pt x="792402" y="1164537"/>
                </a:cubicBezTo>
                <a:cubicBezTo>
                  <a:pt x="756602" y="1170854"/>
                  <a:pt x="756602" y="1170854"/>
                  <a:pt x="749583" y="1144882"/>
                </a:cubicBezTo>
                <a:cubicBezTo>
                  <a:pt x="746073" y="1144882"/>
                  <a:pt x="742563" y="1144882"/>
                  <a:pt x="739053" y="1144882"/>
                </a:cubicBezTo>
                <a:cubicBezTo>
                  <a:pt x="719048" y="1145233"/>
                  <a:pt x="697638" y="1155763"/>
                  <a:pt x="680089" y="1135406"/>
                </a:cubicBezTo>
                <a:cubicBezTo>
                  <a:pt x="677633" y="1132598"/>
                  <a:pt x="668858" y="1135055"/>
                  <a:pt x="663243" y="1135406"/>
                </a:cubicBezTo>
                <a:cubicBezTo>
                  <a:pt x="634813" y="1138214"/>
                  <a:pt x="606384" y="1141724"/>
                  <a:pt x="577604" y="1144531"/>
                </a:cubicBezTo>
                <a:cubicBezTo>
                  <a:pt x="562162" y="1145935"/>
                  <a:pt x="554089" y="1136810"/>
                  <a:pt x="557950" y="1121367"/>
                </a:cubicBezTo>
                <a:cubicBezTo>
                  <a:pt x="559003" y="1117506"/>
                  <a:pt x="561460" y="1113996"/>
                  <a:pt x="565671" y="1105573"/>
                </a:cubicBezTo>
                <a:cubicBezTo>
                  <a:pt x="521799" y="1105573"/>
                  <a:pt x="481437" y="1105222"/>
                  <a:pt x="441075" y="1105924"/>
                </a:cubicBezTo>
                <a:cubicBezTo>
                  <a:pt x="429142" y="1106275"/>
                  <a:pt x="424579" y="1102063"/>
                  <a:pt x="423877" y="1090130"/>
                </a:cubicBezTo>
                <a:cubicBezTo>
                  <a:pt x="423526" y="1081356"/>
                  <a:pt x="420367" y="1072581"/>
                  <a:pt x="418262" y="1063807"/>
                </a:cubicBezTo>
                <a:cubicBezTo>
                  <a:pt x="416156" y="1063807"/>
                  <a:pt x="413699" y="1063807"/>
                  <a:pt x="411593" y="1063807"/>
                </a:cubicBezTo>
                <a:cubicBezTo>
                  <a:pt x="400362" y="1089779"/>
                  <a:pt x="411242" y="1119612"/>
                  <a:pt x="403521" y="1148041"/>
                </a:cubicBezTo>
                <a:cubicBezTo>
                  <a:pt x="395097" y="1146637"/>
                  <a:pt x="387376" y="1145233"/>
                  <a:pt x="378250" y="1143478"/>
                </a:cubicBezTo>
                <a:cubicBezTo>
                  <a:pt x="378250" y="1131194"/>
                  <a:pt x="378250" y="1120314"/>
                  <a:pt x="378250" y="1108732"/>
                </a:cubicBezTo>
                <a:cubicBezTo>
                  <a:pt x="308757" y="1128386"/>
                  <a:pt x="241019" y="1145584"/>
                  <a:pt x="174333" y="1166994"/>
                </a:cubicBezTo>
                <a:cubicBezTo>
                  <a:pt x="147308" y="1175768"/>
                  <a:pt x="127303" y="1173662"/>
                  <a:pt x="110456" y="1151551"/>
                </a:cubicBezTo>
                <a:cubicBezTo>
                  <a:pt x="105191" y="1144531"/>
                  <a:pt x="98874" y="1136459"/>
                  <a:pt x="98523" y="1128386"/>
                </a:cubicBezTo>
                <a:cubicBezTo>
                  <a:pt x="94311" y="1044152"/>
                  <a:pt x="91503" y="960269"/>
                  <a:pt x="87292" y="876035"/>
                </a:cubicBezTo>
                <a:cubicBezTo>
                  <a:pt x="86590" y="861645"/>
                  <a:pt x="83782" y="846904"/>
                  <a:pt x="78517" y="833918"/>
                </a:cubicBezTo>
                <a:cubicBezTo>
                  <a:pt x="56757" y="779517"/>
                  <a:pt x="41314" y="724063"/>
                  <a:pt x="52194" y="664748"/>
                </a:cubicBezTo>
                <a:cubicBezTo>
                  <a:pt x="57108" y="637021"/>
                  <a:pt x="62372" y="609645"/>
                  <a:pt x="68339" y="582268"/>
                </a:cubicBezTo>
                <a:cubicBezTo>
                  <a:pt x="70445" y="572792"/>
                  <a:pt x="69041" y="567177"/>
                  <a:pt x="59564" y="562965"/>
                </a:cubicBezTo>
                <a:cubicBezTo>
                  <a:pt x="50439" y="558753"/>
                  <a:pt x="42016" y="553138"/>
                  <a:pt x="32890" y="548224"/>
                </a:cubicBezTo>
                <a:cubicBezTo>
                  <a:pt x="33241" y="546469"/>
                  <a:pt x="33592" y="544363"/>
                  <a:pt x="33943" y="542608"/>
                </a:cubicBezTo>
                <a:cubicBezTo>
                  <a:pt x="43420" y="542608"/>
                  <a:pt x="53247" y="542608"/>
                  <a:pt x="62723" y="542608"/>
                </a:cubicBezTo>
                <a:cubicBezTo>
                  <a:pt x="287348" y="540151"/>
                  <a:pt x="511972" y="537695"/>
                  <a:pt x="736596" y="535238"/>
                </a:cubicBezTo>
                <a:cubicBezTo>
                  <a:pt x="763622" y="534887"/>
                  <a:pt x="775204" y="525059"/>
                  <a:pt x="778363" y="500140"/>
                </a:cubicBezTo>
                <a:cubicBezTo>
                  <a:pt x="779415" y="491366"/>
                  <a:pt x="781521" y="482942"/>
                  <a:pt x="783276" y="474168"/>
                </a:cubicBezTo>
                <a:cubicBezTo>
                  <a:pt x="786435" y="459076"/>
                  <a:pt x="795209" y="451355"/>
                  <a:pt x="811354" y="450302"/>
                </a:cubicBezTo>
                <a:cubicBezTo>
                  <a:pt x="827499" y="449249"/>
                  <a:pt x="843644" y="446090"/>
                  <a:pt x="860140" y="443633"/>
                </a:cubicBezTo>
                <a:cubicBezTo>
                  <a:pt x="884708" y="440123"/>
                  <a:pt x="893132" y="423277"/>
                  <a:pt x="882251" y="400814"/>
                </a:cubicBezTo>
                <a:cubicBezTo>
                  <a:pt x="879794" y="395900"/>
                  <a:pt x="879092" y="389583"/>
                  <a:pt x="879092" y="383967"/>
                </a:cubicBezTo>
                <a:cubicBezTo>
                  <a:pt x="880145" y="326056"/>
                  <a:pt x="881549" y="268145"/>
                  <a:pt x="882953" y="210234"/>
                </a:cubicBezTo>
                <a:cubicBezTo>
                  <a:pt x="883304" y="194791"/>
                  <a:pt x="882953" y="178998"/>
                  <a:pt x="882953" y="162151"/>
                </a:cubicBezTo>
                <a:cubicBezTo>
                  <a:pt x="1043700" y="154780"/>
                  <a:pt x="1201639" y="147761"/>
                  <a:pt x="1360982" y="140741"/>
                </a:cubicBezTo>
                <a:cubicBezTo>
                  <a:pt x="1361684" y="154780"/>
                  <a:pt x="1362386" y="167064"/>
                  <a:pt x="1363088" y="178998"/>
                </a:cubicBezTo>
                <a:cubicBezTo>
                  <a:pt x="1369405" y="179699"/>
                  <a:pt x="1375021" y="180050"/>
                  <a:pt x="1384497" y="181103"/>
                </a:cubicBezTo>
                <a:cubicBezTo>
                  <a:pt x="1384497" y="228485"/>
                  <a:pt x="1385199" y="275165"/>
                  <a:pt x="1384146" y="321845"/>
                </a:cubicBezTo>
                <a:cubicBezTo>
                  <a:pt x="1383795" y="335182"/>
                  <a:pt x="1380988" y="349923"/>
                  <a:pt x="1374319" y="361154"/>
                </a:cubicBezTo>
                <a:cubicBezTo>
                  <a:pt x="1360631" y="383967"/>
                  <a:pt x="1354313" y="407483"/>
                  <a:pt x="1355717" y="434157"/>
                </a:cubicBezTo>
                <a:cubicBezTo>
                  <a:pt x="1357121" y="461182"/>
                  <a:pt x="1356068" y="488558"/>
                  <a:pt x="1356068" y="518742"/>
                </a:cubicBezTo>
                <a:cubicBezTo>
                  <a:pt x="1299912" y="518742"/>
                  <a:pt x="1247968" y="518391"/>
                  <a:pt x="1196023" y="518742"/>
                </a:cubicBezTo>
                <a:cubicBezTo>
                  <a:pt x="1159873" y="519093"/>
                  <a:pt x="1159873" y="519093"/>
                  <a:pt x="1154608" y="554190"/>
                </a:cubicBezTo>
                <a:cubicBezTo>
                  <a:pt x="1154257" y="557700"/>
                  <a:pt x="1153555" y="560859"/>
                  <a:pt x="1152502" y="565422"/>
                </a:cubicBezTo>
                <a:cubicBezTo>
                  <a:pt x="1131093" y="565422"/>
                  <a:pt x="1110034" y="565071"/>
                  <a:pt x="1089327" y="565422"/>
                </a:cubicBezTo>
                <a:cubicBezTo>
                  <a:pt x="1075288" y="565773"/>
                  <a:pt x="1062302" y="565773"/>
                  <a:pt x="1055984" y="549979"/>
                </a:cubicBezTo>
                <a:cubicBezTo>
                  <a:pt x="1054931" y="547873"/>
                  <a:pt x="1051773" y="545065"/>
                  <a:pt x="1049316" y="545065"/>
                </a:cubicBezTo>
                <a:cubicBezTo>
                  <a:pt x="1028608" y="544714"/>
                  <a:pt x="1007901" y="544714"/>
                  <a:pt x="987193" y="544714"/>
                </a:cubicBezTo>
                <a:cubicBezTo>
                  <a:pt x="994914" y="557700"/>
                  <a:pt x="1001934" y="569282"/>
                  <a:pt x="1010708" y="583672"/>
                </a:cubicBezTo>
                <a:cubicBezTo>
                  <a:pt x="1061951" y="583672"/>
                  <a:pt x="1115299" y="583672"/>
                  <a:pt x="1169700" y="583672"/>
                </a:cubicBezTo>
                <a:cubicBezTo>
                  <a:pt x="1171455" y="591043"/>
                  <a:pt x="1174263" y="596658"/>
                  <a:pt x="1174263" y="602274"/>
                </a:cubicBezTo>
                <a:cubicBezTo>
                  <a:pt x="1174614" y="616664"/>
                  <a:pt x="1181283" y="621578"/>
                  <a:pt x="1194971" y="621227"/>
                </a:cubicBezTo>
                <a:cubicBezTo>
                  <a:pt x="1204447" y="620876"/>
                  <a:pt x="1214274" y="622982"/>
                  <a:pt x="1225154" y="624035"/>
                </a:cubicBezTo>
                <a:cubicBezTo>
                  <a:pt x="1225154" y="640179"/>
                  <a:pt x="1225154" y="654569"/>
                  <a:pt x="1225154" y="668608"/>
                </a:cubicBezTo>
                <a:cubicBezTo>
                  <a:pt x="1154608" y="671065"/>
                  <a:pt x="1085115" y="673522"/>
                  <a:pt x="1015973" y="675979"/>
                </a:cubicBezTo>
                <a:cubicBezTo>
                  <a:pt x="1012463" y="693177"/>
                  <a:pt x="1011761" y="705812"/>
                  <a:pt x="1031416" y="711427"/>
                </a:cubicBezTo>
                <a:cubicBezTo>
                  <a:pt x="1038435" y="713533"/>
                  <a:pt x="1042998" y="724063"/>
                  <a:pt x="1050369" y="732837"/>
                </a:cubicBezTo>
                <a:cubicBezTo>
                  <a:pt x="1052123" y="732837"/>
                  <a:pt x="1057388" y="734241"/>
                  <a:pt x="1062653" y="733890"/>
                </a:cubicBezTo>
                <a:cubicBezTo>
                  <a:pt x="1083009" y="732486"/>
                  <a:pt x="1094943" y="743717"/>
                  <a:pt x="1104419" y="759862"/>
                </a:cubicBezTo>
                <a:cubicBezTo>
                  <a:pt x="1118458" y="784430"/>
                  <a:pt x="1122670" y="811105"/>
                  <a:pt x="1122319" y="839183"/>
                </a:cubicBezTo>
                <a:cubicBezTo>
                  <a:pt x="1122319" y="844798"/>
                  <a:pt x="1124073" y="851818"/>
                  <a:pt x="1127934" y="855678"/>
                </a:cubicBezTo>
                <a:cubicBezTo>
                  <a:pt x="1145132" y="872174"/>
                  <a:pt x="1163032" y="887266"/>
                  <a:pt x="1180932" y="903060"/>
                </a:cubicBezTo>
                <a:cubicBezTo>
                  <a:pt x="1183739" y="905517"/>
                  <a:pt x="1186898" y="909027"/>
                  <a:pt x="1190408" y="910080"/>
                </a:cubicBezTo>
                <a:cubicBezTo>
                  <a:pt x="1246915" y="930436"/>
                  <a:pt x="1289032" y="969043"/>
                  <a:pt x="1326937" y="1013968"/>
                </a:cubicBezTo>
                <a:cubicBezTo>
                  <a:pt x="1330096" y="1017478"/>
                  <a:pt x="1332904" y="1022041"/>
                  <a:pt x="1336765" y="1023796"/>
                </a:cubicBezTo>
                <a:cubicBezTo>
                  <a:pt x="1374670" y="1038888"/>
                  <a:pt x="1412575" y="1053629"/>
                  <a:pt x="1455043" y="1070125"/>
                </a:cubicBezTo>
                <a:cubicBezTo>
                  <a:pt x="1455043" y="1051172"/>
                  <a:pt x="1457149" y="1035729"/>
                  <a:pt x="1454692" y="1020637"/>
                </a:cubicBezTo>
                <a:cubicBezTo>
                  <a:pt x="1449779" y="990804"/>
                  <a:pt x="1442759" y="960971"/>
                  <a:pt x="1436442" y="931489"/>
                </a:cubicBezTo>
                <a:cubicBezTo>
                  <a:pt x="1425912" y="878843"/>
                  <a:pt x="1437495" y="832865"/>
                  <a:pt x="1475751" y="794609"/>
                </a:cubicBezTo>
                <a:cubicBezTo>
                  <a:pt x="1491545" y="778815"/>
                  <a:pt x="1505935" y="761266"/>
                  <a:pt x="1523484" y="747929"/>
                </a:cubicBezTo>
                <a:cubicBezTo>
                  <a:pt x="1544191" y="732135"/>
                  <a:pt x="1555072" y="714235"/>
                  <a:pt x="1555072" y="687912"/>
                </a:cubicBezTo>
                <a:cubicBezTo>
                  <a:pt x="1555072" y="676681"/>
                  <a:pt x="1560687" y="665450"/>
                  <a:pt x="1563846" y="654218"/>
                </a:cubicBezTo>
                <a:cubicBezTo>
                  <a:pt x="1563495" y="653867"/>
                  <a:pt x="1562442" y="653166"/>
                  <a:pt x="1561740" y="652464"/>
                </a:cubicBezTo>
                <a:cubicBezTo>
                  <a:pt x="1559985" y="651762"/>
                  <a:pt x="1558230" y="651411"/>
                  <a:pt x="1556826" y="651060"/>
                </a:cubicBezTo>
                <a:cubicBezTo>
                  <a:pt x="1524537" y="647199"/>
                  <a:pt x="1503829" y="628246"/>
                  <a:pt x="1491545" y="599115"/>
                </a:cubicBezTo>
                <a:cubicBezTo>
                  <a:pt x="1481718" y="575249"/>
                  <a:pt x="1472241" y="551383"/>
                  <a:pt x="1462414" y="527867"/>
                </a:cubicBezTo>
                <a:cubicBezTo>
                  <a:pt x="1459957" y="521901"/>
                  <a:pt x="1457500" y="515583"/>
                  <a:pt x="1453289" y="511371"/>
                </a:cubicBezTo>
                <a:cubicBezTo>
                  <a:pt x="1392921" y="451004"/>
                  <a:pt x="1390815" y="378001"/>
                  <a:pt x="1408013" y="300786"/>
                </a:cubicBezTo>
                <a:cubicBezTo>
                  <a:pt x="1429422" y="274814"/>
                  <a:pt x="1423105" y="243577"/>
                  <a:pt x="1423807" y="213744"/>
                </a:cubicBezTo>
                <a:cubicBezTo>
                  <a:pt x="1424158" y="202513"/>
                  <a:pt x="1423456" y="191282"/>
                  <a:pt x="1425211" y="180401"/>
                </a:cubicBezTo>
                <a:cubicBezTo>
                  <a:pt x="1429773" y="152674"/>
                  <a:pt x="1428018" y="122139"/>
                  <a:pt x="1452236" y="101081"/>
                </a:cubicBezTo>
                <a:cubicBezTo>
                  <a:pt x="1505584" y="55103"/>
                  <a:pt x="1563144" y="16847"/>
                  <a:pt x="1634041" y="4563"/>
                </a:cubicBezTo>
                <a:cubicBezTo>
                  <a:pt x="1642464" y="3159"/>
                  <a:pt x="1651239" y="1404"/>
                  <a:pt x="1659662" y="0"/>
                </a:cubicBezTo>
                <a:cubicBezTo>
                  <a:pt x="1686687" y="0"/>
                  <a:pt x="1713362" y="0"/>
                  <a:pt x="1740387" y="0"/>
                </a:cubicBezTo>
                <a:cubicBezTo>
                  <a:pt x="1746002" y="1053"/>
                  <a:pt x="1751618" y="2808"/>
                  <a:pt x="1757233" y="3510"/>
                </a:cubicBezTo>
                <a:cubicBezTo>
                  <a:pt x="1839713" y="12284"/>
                  <a:pt x="1878671" y="45978"/>
                  <a:pt x="1899028" y="126000"/>
                </a:cubicBezTo>
                <a:cubicBezTo>
                  <a:pt x="1913418" y="182858"/>
                  <a:pt x="1926404" y="239716"/>
                  <a:pt x="1922894" y="299031"/>
                </a:cubicBezTo>
                <a:cubicBezTo>
                  <a:pt x="1922543" y="304998"/>
                  <a:pt x="1927106" y="314123"/>
                  <a:pt x="1932019" y="316931"/>
                </a:cubicBezTo>
                <a:cubicBezTo>
                  <a:pt x="1949568" y="327109"/>
                  <a:pt x="1939741" y="342201"/>
                  <a:pt x="1939390" y="354836"/>
                </a:cubicBezTo>
                <a:cubicBezTo>
                  <a:pt x="1939390" y="360452"/>
                  <a:pt x="1931317" y="366418"/>
                  <a:pt x="1926404" y="371683"/>
                </a:cubicBezTo>
                <a:cubicBezTo>
                  <a:pt x="1922192" y="376246"/>
                  <a:pt x="1914120" y="380458"/>
                  <a:pt x="1913769" y="385020"/>
                </a:cubicBezTo>
                <a:cubicBezTo>
                  <a:pt x="1912716" y="407834"/>
                  <a:pt x="1904292" y="426786"/>
                  <a:pt x="1890955" y="444686"/>
                </a:cubicBezTo>
                <a:cubicBezTo>
                  <a:pt x="1876214" y="463990"/>
                  <a:pt x="1857262" y="472764"/>
                  <a:pt x="1832693" y="466096"/>
                </a:cubicBezTo>
                <a:cubicBezTo>
                  <a:pt x="1833746" y="479433"/>
                  <a:pt x="1834448" y="489260"/>
                  <a:pt x="1835852" y="499087"/>
                </a:cubicBezTo>
                <a:cubicBezTo>
                  <a:pt x="1836554" y="502597"/>
                  <a:pt x="1839362" y="508564"/>
                  <a:pt x="1841117" y="508564"/>
                </a:cubicBezTo>
                <a:cubicBezTo>
                  <a:pt x="1868142" y="509266"/>
                  <a:pt x="1877618" y="532079"/>
                  <a:pt x="1890253" y="548926"/>
                </a:cubicBezTo>
                <a:cubicBezTo>
                  <a:pt x="1909908" y="575249"/>
                  <a:pt x="1933774" y="595255"/>
                  <a:pt x="1962203" y="611048"/>
                </a:cubicBezTo>
                <a:cubicBezTo>
                  <a:pt x="2006075" y="635617"/>
                  <a:pt x="2049245" y="661238"/>
                  <a:pt x="2092064" y="687912"/>
                </a:cubicBezTo>
                <a:cubicBezTo>
                  <a:pt x="2146114" y="721606"/>
                  <a:pt x="2186126" y="767233"/>
                  <a:pt x="2200165" y="830759"/>
                </a:cubicBezTo>
                <a:cubicBezTo>
                  <a:pt x="2209290" y="872174"/>
                  <a:pt x="2217362" y="914642"/>
                  <a:pt x="2220521" y="956759"/>
                </a:cubicBezTo>
                <a:cubicBezTo>
                  <a:pt x="2235262" y="1145935"/>
                  <a:pt x="2230699" y="1335462"/>
                  <a:pt x="2223680" y="1524638"/>
                </a:cubicBezTo>
                <a:cubicBezTo>
                  <a:pt x="2222276" y="1560788"/>
                  <a:pt x="2217012" y="1596939"/>
                  <a:pt x="2210694" y="1632387"/>
                </a:cubicBezTo>
                <a:cubicBezTo>
                  <a:pt x="2208588" y="1645022"/>
                  <a:pt x="2207184" y="1655552"/>
                  <a:pt x="2212800" y="1667485"/>
                </a:cubicBezTo>
                <a:cubicBezTo>
                  <a:pt x="2228594" y="1700828"/>
                  <a:pt x="2233156" y="1734872"/>
                  <a:pt x="2219468" y="1771023"/>
                </a:cubicBezTo>
                <a:cubicBezTo>
                  <a:pt x="2214555" y="1783658"/>
                  <a:pt x="2214906" y="1799452"/>
                  <a:pt x="2217012" y="1813140"/>
                </a:cubicBezTo>
                <a:cubicBezTo>
                  <a:pt x="2219819" y="1833496"/>
                  <a:pt x="2217714" y="1852098"/>
                  <a:pt x="2204727" y="1867541"/>
                </a:cubicBezTo>
                <a:cubicBezTo>
                  <a:pt x="2196655" y="1877368"/>
                  <a:pt x="2196304" y="1886845"/>
                  <a:pt x="2198059" y="1898427"/>
                </a:cubicBezTo>
                <a:cubicBezTo>
                  <a:pt x="2207184" y="1957391"/>
                  <a:pt x="2216310" y="2016355"/>
                  <a:pt x="2224031" y="2075318"/>
                </a:cubicBezTo>
                <a:cubicBezTo>
                  <a:pt x="2225084" y="2083742"/>
                  <a:pt x="2221223" y="2094622"/>
                  <a:pt x="2215959" y="2101642"/>
                </a:cubicBezTo>
                <a:cubicBezTo>
                  <a:pt x="2208588" y="2111469"/>
                  <a:pt x="2205429" y="2120243"/>
                  <a:pt x="2205429" y="2133229"/>
                </a:cubicBezTo>
                <a:cubicBezTo>
                  <a:pt x="2205429" y="2184472"/>
                  <a:pt x="2208588" y="2236767"/>
                  <a:pt x="2201218" y="2287308"/>
                </a:cubicBezTo>
                <a:cubicBezTo>
                  <a:pt x="2176298" y="2461392"/>
                  <a:pt x="2147518" y="2635125"/>
                  <a:pt x="2120493" y="2808857"/>
                </a:cubicBezTo>
                <a:cubicBezTo>
                  <a:pt x="2115580" y="2841147"/>
                  <a:pt x="2108209" y="2873788"/>
                  <a:pt x="2110315" y="2906078"/>
                </a:cubicBezTo>
                <a:cubicBezTo>
                  <a:pt x="2114176" y="2965042"/>
                  <a:pt x="2125407" y="3023303"/>
                  <a:pt x="2131373" y="3081916"/>
                </a:cubicBezTo>
                <a:cubicBezTo>
                  <a:pt x="2139797" y="3165098"/>
                  <a:pt x="2149624" y="3248279"/>
                  <a:pt x="2153485" y="3331460"/>
                </a:cubicBezTo>
                <a:cubicBezTo>
                  <a:pt x="2159803" y="3470797"/>
                  <a:pt x="2146465" y="3609433"/>
                  <a:pt x="2135585" y="3748419"/>
                </a:cubicBezTo>
                <a:cubicBezTo>
                  <a:pt x="2132426" y="3789132"/>
                  <a:pt x="2129970" y="3831249"/>
                  <a:pt x="2116632" y="3869154"/>
                </a:cubicBezTo>
                <a:cubicBezTo>
                  <a:pt x="2095223" y="3929523"/>
                  <a:pt x="2068198" y="3988135"/>
                  <a:pt x="2038365" y="4044993"/>
                </a:cubicBezTo>
                <a:cubicBezTo>
                  <a:pt x="2008181" y="4101851"/>
                  <a:pt x="1979050" y="4158709"/>
                  <a:pt x="1961852" y="4221183"/>
                </a:cubicBezTo>
                <a:cubicBezTo>
                  <a:pt x="1946058" y="4279445"/>
                  <a:pt x="1909557" y="4318052"/>
                  <a:pt x="1848838" y="4330687"/>
                </a:cubicBezTo>
                <a:cubicBezTo>
                  <a:pt x="1835501" y="4333495"/>
                  <a:pt x="1828131" y="4339813"/>
                  <a:pt x="1826376" y="4354554"/>
                </a:cubicBezTo>
                <a:cubicBezTo>
                  <a:pt x="1846732" y="4364030"/>
                  <a:pt x="1866738" y="4375612"/>
                  <a:pt x="1888147" y="4382632"/>
                </a:cubicBezTo>
                <a:cubicBezTo>
                  <a:pt x="1912716" y="4390704"/>
                  <a:pt x="1924649" y="4405796"/>
                  <a:pt x="1924649" y="4430715"/>
                </a:cubicBezTo>
                <a:cubicBezTo>
                  <a:pt x="1924649" y="4436682"/>
                  <a:pt x="1921490" y="4445457"/>
                  <a:pt x="1916927" y="4448615"/>
                </a:cubicBezTo>
                <a:cubicBezTo>
                  <a:pt x="1892359" y="4464409"/>
                  <a:pt x="1868493" y="4478799"/>
                  <a:pt x="1844626" y="4493540"/>
                </a:cubicBezTo>
                <a:close/>
                <a:moveTo>
                  <a:pt x="1099505" y="2752350"/>
                </a:moveTo>
                <a:cubicBezTo>
                  <a:pt x="1085817" y="2752350"/>
                  <a:pt x="1073182" y="2751648"/>
                  <a:pt x="1060547" y="2752350"/>
                </a:cubicBezTo>
                <a:cubicBezTo>
                  <a:pt x="1047210" y="2753052"/>
                  <a:pt x="1041594" y="2749192"/>
                  <a:pt x="1039839" y="2734451"/>
                </a:cubicBezTo>
                <a:cubicBezTo>
                  <a:pt x="1028959" y="2643899"/>
                  <a:pt x="1016675" y="2553698"/>
                  <a:pt x="1005093" y="2463147"/>
                </a:cubicBezTo>
                <a:cubicBezTo>
                  <a:pt x="973856" y="2221324"/>
                  <a:pt x="942268" y="1979853"/>
                  <a:pt x="911031" y="1738031"/>
                </a:cubicBezTo>
                <a:cubicBezTo>
                  <a:pt x="907171" y="1708198"/>
                  <a:pt x="902959" y="1678716"/>
                  <a:pt x="899098" y="1648883"/>
                </a:cubicBezTo>
                <a:cubicBezTo>
                  <a:pt x="893833" y="1655201"/>
                  <a:pt x="892079" y="1661869"/>
                  <a:pt x="890324" y="1668187"/>
                </a:cubicBezTo>
                <a:cubicBezTo>
                  <a:pt x="782574" y="2089357"/>
                  <a:pt x="674474" y="2510528"/>
                  <a:pt x="567426" y="2931699"/>
                </a:cubicBezTo>
                <a:cubicBezTo>
                  <a:pt x="562863" y="2949248"/>
                  <a:pt x="557599" y="2959075"/>
                  <a:pt x="537593" y="2953810"/>
                </a:cubicBezTo>
                <a:cubicBezTo>
                  <a:pt x="529872" y="2951705"/>
                  <a:pt x="521448" y="2953459"/>
                  <a:pt x="511972" y="2953459"/>
                </a:cubicBezTo>
                <a:cubicBezTo>
                  <a:pt x="421420" y="3289343"/>
                  <a:pt x="330518" y="3624876"/>
                  <a:pt x="239615" y="3961461"/>
                </a:cubicBezTo>
                <a:cubicBezTo>
                  <a:pt x="250144" y="3962865"/>
                  <a:pt x="257515" y="3964269"/>
                  <a:pt x="264885" y="3965322"/>
                </a:cubicBezTo>
                <a:cubicBezTo>
                  <a:pt x="269448" y="3978308"/>
                  <a:pt x="265236" y="3983924"/>
                  <a:pt x="252601" y="3987082"/>
                </a:cubicBezTo>
                <a:cubicBezTo>
                  <a:pt x="244880" y="3989188"/>
                  <a:pt x="234701" y="3994102"/>
                  <a:pt x="231543" y="4000419"/>
                </a:cubicBezTo>
                <a:cubicBezTo>
                  <a:pt x="226980" y="4009896"/>
                  <a:pt x="228033" y="4021829"/>
                  <a:pt x="226629" y="4033411"/>
                </a:cubicBezTo>
                <a:cubicBezTo>
                  <a:pt x="233648" y="4035517"/>
                  <a:pt x="239264" y="4037623"/>
                  <a:pt x="244529" y="4039027"/>
                </a:cubicBezTo>
                <a:cubicBezTo>
                  <a:pt x="248740" y="4051662"/>
                  <a:pt x="245231" y="4057629"/>
                  <a:pt x="232595" y="4059032"/>
                </a:cubicBezTo>
                <a:cubicBezTo>
                  <a:pt x="228384" y="4059383"/>
                  <a:pt x="222417" y="4063595"/>
                  <a:pt x="221013" y="4067105"/>
                </a:cubicBezTo>
                <a:cubicBezTo>
                  <a:pt x="206974" y="4102904"/>
                  <a:pt x="212239" y="4138704"/>
                  <a:pt x="219258" y="4175907"/>
                </a:cubicBezTo>
                <a:cubicBezTo>
                  <a:pt x="230841" y="4174503"/>
                  <a:pt x="241370" y="4173451"/>
                  <a:pt x="251899" y="4172047"/>
                </a:cubicBezTo>
                <a:cubicBezTo>
                  <a:pt x="405977" y="4151690"/>
                  <a:pt x="560056" y="4130982"/>
                  <a:pt x="714134" y="4110626"/>
                </a:cubicBezTo>
                <a:cubicBezTo>
                  <a:pt x="805037" y="4098693"/>
                  <a:pt x="896290" y="4086759"/>
                  <a:pt x="987193" y="4074124"/>
                </a:cubicBezTo>
                <a:cubicBezTo>
                  <a:pt x="994914" y="4073071"/>
                  <a:pt x="1004742" y="4069211"/>
                  <a:pt x="1008953" y="4063244"/>
                </a:cubicBezTo>
                <a:cubicBezTo>
                  <a:pt x="1085817" y="3955143"/>
                  <a:pt x="1161979" y="3846341"/>
                  <a:pt x="1237790" y="3737539"/>
                </a:cubicBezTo>
                <a:cubicBezTo>
                  <a:pt x="1240597" y="3733678"/>
                  <a:pt x="1241650" y="3725605"/>
                  <a:pt x="1239544" y="3722447"/>
                </a:cubicBezTo>
                <a:cubicBezTo>
                  <a:pt x="1229717" y="3708057"/>
                  <a:pt x="1232174" y="3693667"/>
                  <a:pt x="1237439" y="3678926"/>
                </a:cubicBezTo>
                <a:cubicBezTo>
                  <a:pt x="1242703" y="3664185"/>
                  <a:pt x="1248319" y="3649795"/>
                  <a:pt x="1253934" y="3634352"/>
                </a:cubicBezTo>
                <a:cubicBezTo>
                  <a:pt x="1250074" y="3632246"/>
                  <a:pt x="1246915" y="3629438"/>
                  <a:pt x="1243054" y="3628034"/>
                </a:cubicBezTo>
                <a:cubicBezTo>
                  <a:pt x="1212870" y="3618558"/>
                  <a:pt x="1196023" y="3601009"/>
                  <a:pt x="1201639" y="3566965"/>
                </a:cubicBezTo>
                <a:cubicBezTo>
                  <a:pt x="1202341" y="3563104"/>
                  <a:pt x="1196023" y="3554680"/>
                  <a:pt x="1191812" y="3553978"/>
                </a:cubicBezTo>
                <a:cubicBezTo>
                  <a:pt x="1170051" y="3550118"/>
                  <a:pt x="1173561" y="3536079"/>
                  <a:pt x="1176018" y="3521689"/>
                </a:cubicBezTo>
                <a:cubicBezTo>
                  <a:pt x="1183739" y="3520636"/>
                  <a:pt x="1190759" y="3519934"/>
                  <a:pt x="1199182" y="3518881"/>
                </a:cubicBezTo>
                <a:cubicBezTo>
                  <a:pt x="1166191" y="3263722"/>
                  <a:pt x="1133199" y="3009615"/>
                  <a:pt x="1099505" y="2752350"/>
                </a:cubicBezTo>
                <a:close/>
                <a:moveTo>
                  <a:pt x="1658609" y="3634352"/>
                </a:moveTo>
                <a:cubicBezTo>
                  <a:pt x="1681774" y="3626630"/>
                  <a:pt x="1702481" y="3618909"/>
                  <a:pt x="1723540" y="3612241"/>
                </a:cubicBezTo>
                <a:cubicBezTo>
                  <a:pt x="1733718" y="3609082"/>
                  <a:pt x="1738281" y="3603115"/>
                  <a:pt x="1740387" y="3592937"/>
                </a:cubicBezTo>
                <a:cubicBezTo>
                  <a:pt x="1749863" y="3551873"/>
                  <a:pt x="1760392" y="3511159"/>
                  <a:pt x="1770220" y="3470446"/>
                </a:cubicBezTo>
                <a:cubicBezTo>
                  <a:pt x="1780749" y="3425872"/>
                  <a:pt x="1788821" y="3380948"/>
                  <a:pt x="1783206" y="3334970"/>
                </a:cubicBezTo>
                <a:cubicBezTo>
                  <a:pt x="1772676" y="3247226"/>
                  <a:pt x="1748459" y="3163343"/>
                  <a:pt x="1708097" y="3084373"/>
                </a:cubicBezTo>
                <a:cubicBezTo>
                  <a:pt x="1697217" y="3062613"/>
                  <a:pt x="1690197" y="3039097"/>
                  <a:pt x="1681072" y="3016635"/>
                </a:cubicBezTo>
                <a:cubicBezTo>
                  <a:pt x="1670893" y="2992418"/>
                  <a:pt x="1663172" y="2966796"/>
                  <a:pt x="1649133" y="2945036"/>
                </a:cubicBezTo>
                <a:cubicBezTo>
                  <a:pt x="1597189" y="2864663"/>
                  <a:pt x="1558581" y="2779025"/>
                  <a:pt x="1541033" y="2684612"/>
                </a:cubicBezTo>
                <a:cubicBezTo>
                  <a:pt x="1531205" y="2631264"/>
                  <a:pt x="1519272" y="2578266"/>
                  <a:pt x="1509445" y="2524567"/>
                </a:cubicBezTo>
                <a:cubicBezTo>
                  <a:pt x="1488737" y="2415063"/>
                  <a:pt x="1461712" y="2305910"/>
                  <a:pt x="1457500" y="2193948"/>
                </a:cubicBezTo>
                <a:cubicBezTo>
                  <a:pt x="1454341" y="2105853"/>
                  <a:pt x="1457851" y="2017408"/>
                  <a:pt x="1458202" y="1929313"/>
                </a:cubicBezTo>
                <a:cubicBezTo>
                  <a:pt x="1458202" y="1921942"/>
                  <a:pt x="1458202" y="1914923"/>
                  <a:pt x="1458202" y="1906850"/>
                </a:cubicBezTo>
                <a:cubicBezTo>
                  <a:pt x="1451885" y="1907903"/>
                  <a:pt x="1448024" y="1908605"/>
                  <a:pt x="1443812" y="1909307"/>
                </a:cubicBezTo>
                <a:cubicBezTo>
                  <a:pt x="1387305" y="1920889"/>
                  <a:pt x="1375372" y="1911062"/>
                  <a:pt x="1380286" y="1852449"/>
                </a:cubicBezTo>
                <a:cubicBezTo>
                  <a:pt x="1384146" y="1805769"/>
                  <a:pt x="1390815" y="1759440"/>
                  <a:pt x="1396782" y="1713112"/>
                </a:cubicBezTo>
                <a:cubicBezTo>
                  <a:pt x="1400642" y="1684332"/>
                  <a:pt x="1405556" y="1655903"/>
                  <a:pt x="1410119" y="1626421"/>
                </a:cubicBezTo>
                <a:cubicBezTo>
                  <a:pt x="1372213" y="1619752"/>
                  <a:pt x="1336414" y="1620103"/>
                  <a:pt x="1302018" y="1629229"/>
                </a:cubicBezTo>
                <a:cubicBezTo>
                  <a:pt x="1267272" y="1638705"/>
                  <a:pt x="1242352" y="1626070"/>
                  <a:pt x="1221645" y="1601150"/>
                </a:cubicBezTo>
                <a:cubicBezTo>
                  <a:pt x="1209361" y="1586059"/>
                  <a:pt x="1199533" y="1569212"/>
                  <a:pt x="1188302" y="1552716"/>
                </a:cubicBezTo>
                <a:cubicBezTo>
                  <a:pt x="1192163" y="1573423"/>
                  <a:pt x="1196374" y="1594131"/>
                  <a:pt x="1200235" y="1614488"/>
                </a:cubicBezTo>
                <a:cubicBezTo>
                  <a:pt x="1198129" y="1615190"/>
                  <a:pt x="1196023" y="1615541"/>
                  <a:pt x="1193918" y="1616242"/>
                </a:cubicBezTo>
                <a:cubicBezTo>
                  <a:pt x="1187951" y="1599747"/>
                  <a:pt x="1181984" y="1582900"/>
                  <a:pt x="1176018" y="1566404"/>
                </a:cubicBezTo>
                <a:cubicBezTo>
                  <a:pt x="1174263" y="1570616"/>
                  <a:pt x="1174614" y="1573774"/>
                  <a:pt x="1175316" y="1577284"/>
                </a:cubicBezTo>
                <a:cubicBezTo>
                  <a:pt x="1246564" y="1869647"/>
                  <a:pt x="1317461" y="2162010"/>
                  <a:pt x="1389060" y="2454372"/>
                </a:cubicBezTo>
                <a:cubicBezTo>
                  <a:pt x="1411873" y="2547381"/>
                  <a:pt x="1435038" y="2640389"/>
                  <a:pt x="1458553" y="2733398"/>
                </a:cubicBezTo>
                <a:cubicBezTo>
                  <a:pt x="1460308" y="2740417"/>
                  <a:pt x="1458904" y="2752350"/>
                  <a:pt x="1471539" y="2750244"/>
                </a:cubicBezTo>
                <a:cubicBezTo>
                  <a:pt x="1508392" y="2743927"/>
                  <a:pt x="1520676" y="2764985"/>
                  <a:pt x="1524888" y="2796222"/>
                </a:cubicBezTo>
                <a:cubicBezTo>
                  <a:pt x="1525239" y="2798679"/>
                  <a:pt x="1525940" y="2800785"/>
                  <a:pt x="1526993" y="2802891"/>
                </a:cubicBezTo>
                <a:cubicBezTo>
                  <a:pt x="1534013" y="2816930"/>
                  <a:pt x="1530854" y="2826406"/>
                  <a:pt x="1515060" y="2829565"/>
                </a:cubicBezTo>
                <a:cubicBezTo>
                  <a:pt x="1500670" y="2832373"/>
                  <a:pt x="1499266" y="2840445"/>
                  <a:pt x="1502074" y="2853782"/>
                </a:cubicBezTo>
                <a:cubicBezTo>
                  <a:pt x="1507339" y="2879053"/>
                  <a:pt x="1510849" y="2904674"/>
                  <a:pt x="1515060" y="2930295"/>
                </a:cubicBezTo>
                <a:cubicBezTo>
                  <a:pt x="1513656" y="2930997"/>
                  <a:pt x="1511901" y="2931348"/>
                  <a:pt x="1510498" y="2932050"/>
                </a:cubicBezTo>
                <a:cubicBezTo>
                  <a:pt x="1503127" y="2917660"/>
                  <a:pt x="1495757" y="2903270"/>
                  <a:pt x="1488386" y="2888880"/>
                </a:cubicBezTo>
                <a:cubicBezTo>
                  <a:pt x="1486631" y="2889582"/>
                  <a:pt x="1484876" y="2889933"/>
                  <a:pt x="1483473" y="2890635"/>
                </a:cubicBezTo>
                <a:cubicBezTo>
                  <a:pt x="1535066" y="3139476"/>
                  <a:pt x="1599294" y="3385510"/>
                  <a:pt x="1658609" y="3634352"/>
                </a:cubicBezTo>
                <a:close/>
                <a:moveTo>
                  <a:pt x="1381339" y="3701037"/>
                </a:moveTo>
                <a:cubicBezTo>
                  <a:pt x="1296753" y="3825985"/>
                  <a:pt x="1212168" y="3951283"/>
                  <a:pt x="1126530" y="4077985"/>
                </a:cubicBezTo>
                <a:cubicBezTo>
                  <a:pt x="1299210" y="4150286"/>
                  <a:pt x="1470486" y="4222236"/>
                  <a:pt x="1637902" y="4292431"/>
                </a:cubicBezTo>
                <a:cubicBezTo>
                  <a:pt x="1643517" y="4270671"/>
                  <a:pt x="1649133" y="4251016"/>
                  <a:pt x="1653696" y="4231010"/>
                </a:cubicBezTo>
                <a:cubicBezTo>
                  <a:pt x="1655451" y="4223991"/>
                  <a:pt x="1655801" y="4215919"/>
                  <a:pt x="1654398" y="4208899"/>
                </a:cubicBezTo>
                <a:cubicBezTo>
                  <a:pt x="1628776" y="4077985"/>
                  <a:pt x="1602804" y="3947422"/>
                  <a:pt x="1577534" y="3816508"/>
                </a:cubicBezTo>
                <a:cubicBezTo>
                  <a:pt x="1574726" y="3801416"/>
                  <a:pt x="1569812" y="3790887"/>
                  <a:pt x="1553668" y="3787026"/>
                </a:cubicBezTo>
                <a:cubicBezTo>
                  <a:pt x="1544191" y="3784569"/>
                  <a:pt x="1535417" y="3778954"/>
                  <a:pt x="1526993" y="3773689"/>
                </a:cubicBezTo>
                <a:cubicBezTo>
                  <a:pt x="1502074" y="3758246"/>
                  <a:pt x="1496810" y="3742452"/>
                  <a:pt x="1508743" y="3715778"/>
                </a:cubicBezTo>
                <a:cubicBezTo>
                  <a:pt x="1515060" y="3702090"/>
                  <a:pt x="1522431" y="3688402"/>
                  <a:pt x="1531205" y="3676469"/>
                </a:cubicBezTo>
                <a:cubicBezTo>
                  <a:pt x="1539278" y="3665589"/>
                  <a:pt x="1540682" y="3655762"/>
                  <a:pt x="1537172" y="3642424"/>
                </a:cubicBezTo>
                <a:cubicBezTo>
                  <a:pt x="1492949" y="3460619"/>
                  <a:pt x="1449077" y="3278814"/>
                  <a:pt x="1405205" y="3097008"/>
                </a:cubicBezTo>
                <a:cubicBezTo>
                  <a:pt x="1396080" y="3059805"/>
                  <a:pt x="1386954" y="3022251"/>
                  <a:pt x="1377478" y="2984345"/>
                </a:cubicBezTo>
                <a:cubicBezTo>
                  <a:pt x="1352910" y="2986451"/>
                  <a:pt x="1330096" y="2988206"/>
                  <a:pt x="1306230" y="2990312"/>
                </a:cubicBezTo>
                <a:cubicBezTo>
                  <a:pt x="1291138" y="2927487"/>
                  <a:pt x="1276397" y="2866066"/>
                  <a:pt x="1261656" y="2804646"/>
                </a:cubicBezTo>
                <a:cubicBezTo>
                  <a:pt x="1260252" y="2804997"/>
                  <a:pt x="1259199" y="2805348"/>
                  <a:pt x="1257795" y="2805348"/>
                </a:cubicBezTo>
                <a:cubicBezTo>
                  <a:pt x="1286575" y="3062613"/>
                  <a:pt x="1315355" y="3319878"/>
                  <a:pt x="1344486" y="3577143"/>
                </a:cubicBezTo>
                <a:cubicBezTo>
                  <a:pt x="1346592" y="3577143"/>
                  <a:pt x="1348698" y="3576792"/>
                  <a:pt x="1350804" y="3576792"/>
                </a:cubicBezTo>
                <a:cubicBezTo>
                  <a:pt x="1351857" y="3560647"/>
                  <a:pt x="1352910" y="3544502"/>
                  <a:pt x="1353612" y="3528708"/>
                </a:cubicBezTo>
                <a:cubicBezTo>
                  <a:pt x="1356068" y="3528708"/>
                  <a:pt x="1358876" y="3528708"/>
                  <a:pt x="1361333" y="3529059"/>
                </a:cubicBezTo>
                <a:cubicBezTo>
                  <a:pt x="1361333" y="3545204"/>
                  <a:pt x="1360982" y="3561700"/>
                  <a:pt x="1361333" y="3577845"/>
                </a:cubicBezTo>
                <a:cubicBezTo>
                  <a:pt x="1361684" y="3592937"/>
                  <a:pt x="1357472" y="3606625"/>
                  <a:pt x="1353612" y="3621366"/>
                </a:cubicBezTo>
                <a:cubicBezTo>
                  <a:pt x="1348347" y="3640319"/>
                  <a:pt x="1351506" y="3662781"/>
                  <a:pt x="1355366" y="3683137"/>
                </a:cubicBezTo>
                <a:cubicBezTo>
                  <a:pt x="1357121" y="3689806"/>
                  <a:pt x="1371160" y="3694369"/>
                  <a:pt x="1381339" y="3701037"/>
                </a:cubicBezTo>
                <a:close/>
                <a:moveTo>
                  <a:pt x="933494" y="1638354"/>
                </a:moveTo>
                <a:cubicBezTo>
                  <a:pt x="931739" y="1638705"/>
                  <a:pt x="929984" y="1638705"/>
                  <a:pt x="928229" y="1639056"/>
                </a:cubicBezTo>
                <a:cubicBezTo>
                  <a:pt x="971750" y="1942299"/>
                  <a:pt x="1015271" y="2245542"/>
                  <a:pt x="1059143" y="2550890"/>
                </a:cubicBezTo>
                <a:cubicBezTo>
                  <a:pt x="1105121" y="2547030"/>
                  <a:pt x="1148291" y="2543520"/>
                  <a:pt x="1192514" y="2539659"/>
                </a:cubicBezTo>
                <a:cubicBezTo>
                  <a:pt x="1174263" y="2460690"/>
                  <a:pt x="1157416" y="2384177"/>
                  <a:pt x="1139165" y="2308366"/>
                </a:cubicBezTo>
                <a:cubicBezTo>
                  <a:pt x="1089327" y="2099887"/>
                  <a:pt x="1039137" y="1891407"/>
                  <a:pt x="988246" y="1683279"/>
                </a:cubicBezTo>
                <a:cubicBezTo>
                  <a:pt x="978419" y="1642215"/>
                  <a:pt x="977015" y="1642566"/>
                  <a:pt x="934898" y="1638003"/>
                </a:cubicBezTo>
                <a:cubicBezTo>
                  <a:pt x="934196" y="1637652"/>
                  <a:pt x="933845" y="1638003"/>
                  <a:pt x="933494" y="1638354"/>
                </a:cubicBezTo>
                <a:close/>
                <a:moveTo>
                  <a:pt x="1177071" y="1764354"/>
                </a:moveTo>
                <a:cubicBezTo>
                  <a:pt x="1176018" y="1764354"/>
                  <a:pt x="1174965" y="1764354"/>
                  <a:pt x="1173561" y="1764354"/>
                </a:cubicBezTo>
                <a:cubicBezTo>
                  <a:pt x="1174263" y="1771374"/>
                  <a:pt x="1174263" y="1778042"/>
                  <a:pt x="1175316" y="1785062"/>
                </a:cubicBezTo>
                <a:cubicBezTo>
                  <a:pt x="1193567" y="1950722"/>
                  <a:pt x="1211466" y="2116032"/>
                  <a:pt x="1230770" y="2281692"/>
                </a:cubicBezTo>
                <a:cubicBezTo>
                  <a:pt x="1245511" y="2409798"/>
                  <a:pt x="1254285" y="2538957"/>
                  <a:pt x="1282714" y="2665308"/>
                </a:cubicBezTo>
                <a:cubicBezTo>
                  <a:pt x="1292542" y="2708479"/>
                  <a:pt x="1299912" y="2751999"/>
                  <a:pt x="1308687" y="2797275"/>
                </a:cubicBezTo>
                <a:cubicBezTo>
                  <a:pt x="1349400" y="2787448"/>
                  <a:pt x="1388358" y="2778323"/>
                  <a:pt x="1429071" y="2768495"/>
                </a:cubicBezTo>
                <a:cubicBezTo>
                  <a:pt x="1344837" y="2432261"/>
                  <a:pt x="1260954" y="2098483"/>
                  <a:pt x="1177071" y="1764354"/>
                </a:cubicBezTo>
                <a:close/>
                <a:moveTo>
                  <a:pt x="1238843" y="1433735"/>
                </a:moveTo>
                <a:cubicBezTo>
                  <a:pt x="1261656" y="1415835"/>
                  <a:pt x="1263762" y="1414782"/>
                  <a:pt x="1292191" y="1422153"/>
                </a:cubicBezTo>
                <a:cubicBezTo>
                  <a:pt x="1325534" y="1430927"/>
                  <a:pt x="1358525" y="1442159"/>
                  <a:pt x="1392219" y="1448476"/>
                </a:cubicBezTo>
                <a:cubicBezTo>
                  <a:pt x="1406258" y="1450933"/>
                  <a:pt x="1423105" y="1445668"/>
                  <a:pt x="1437144" y="1439702"/>
                </a:cubicBezTo>
                <a:cubicBezTo>
                  <a:pt x="1441706" y="1437596"/>
                  <a:pt x="1442057" y="1423206"/>
                  <a:pt x="1442759" y="1414432"/>
                </a:cubicBezTo>
                <a:cubicBezTo>
                  <a:pt x="1445216" y="1378983"/>
                  <a:pt x="1446620" y="1343183"/>
                  <a:pt x="1449779" y="1307735"/>
                </a:cubicBezTo>
                <a:cubicBezTo>
                  <a:pt x="1451183" y="1294047"/>
                  <a:pt x="1446620" y="1286676"/>
                  <a:pt x="1436793" y="1278253"/>
                </a:cubicBezTo>
                <a:cubicBezTo>
                  <a:pt x="1381690" y="1229818"/>
                  <a:pt x="1310442" y="1221746"/>
                  <a:pt x="1244809" y="1198932"/>
                </a:cubicBezTo>
                <a:cubicBezTo>
                  <a:pt x="1222698" y="1191211"/>
                  <a:pt x="1199884" y="1185946"/>
                  <a:pt x="1177773" y="1179278"/>
                </a:cubicBezTo>
                <a:cubicBezTo>
                  <a:pt x="1170402" y="1176821"/>
                  <a:pt x="1163383" y="1173311"/>
                  <a:pt x="1154608" y="1169451"/>
                </a:cubicBezTo>
                <a:cubicBezTo>
                  <a:pt x="1154257" y="1182437"/>
                  <a:pt x="1148291" y="1194370"/>
                  <a:pt x="1164787" y="1198932"/>
                </a:cubicBezTo>
                <a:cubicBezTo>
                  <a:pt x="1167594" y="1199634"/>
                  <a:pt x="1169700" y="1206303"/>
                  <a:pt x="1170753" y="1210515"/>
                </a:cubicBezTo>
                <a:cubicBezTo>
                  <a:pt x="1173561" y="1223150"/>
                  <a:pt x="1176018" y="1235785"/>
                  <a:pt x="1177773" y="1248420"/>
                </a:cubicBezTo>
                <a:cubicBezTo>
                  <a:pt x="1181283" y="1269479"/>
                  <a:pt x="1167244" y="1288080"/>
                  <a:pt x="1148642" y="1290537"/>
                </a:cubicBezTo>
                <a:cubicBezTo>
                  <a:pt x="1147940" y="1303172"/>
                  <a:pt x="1147940" y="1315105"/>
                  <a:pt x="1145834" y="1327039"/>
                </a:cubicBezTo>
                <a:cubicBezTo>
                  <a:pt x="1143026" y="1343534"/>
                  <a:pt x="1145483" y="1357222"/>
                  <a:pt x="1159171" y="1369156"/>
                </a:cubicBezTo>
                <a:cubicBezTo>
                  <a:pt x="1171455" y="1379685"/>
                  <a:pt x="1180581" y="1400393"/>
                  <a:pt x="1193567" y="1402498"/>
                </a:cubicBezTo>
                <a:cubicBezTo>
                  <a:pt x="1215678" y="1406008"/>
                  <a:pt x="1226909" y="1419345"/>
                  <a:pt x="1238843" y="1433735"/>
                </a:cubicBezTo>
                <a:close/>
                <a:moveTo>
                  <a:pt x="1028959" y="1639758"/>
                </a:moveTo>
                <a:cubicBezTo>
                  <a:pt x="1086519" y="1895619"/>
                  <a:pt x="1136358" y="2150778"/>
                  <a:pt x="1207957" y="2401024"/>
                </a:cubicBezTo>
                <a:cubicBezTo>
                  <a:pt x="1191461" y="2140249"/>
                  <a:pt x="1152151" y="1882282"/>
                  <a:pt x="1120564" y="1621858"/>
                </a:cubicBezTo>
                <a:cubicBezTo>
                  <a:pt x="1089678" y="1627825"/>
                  <a:pt x="1060547" y="1633440"/>
                  <a:pt x="1028959" y="1639758"/>
                </a:cubicBezTo>
                <a:close/>
                <a:moveTo>
                  <a:pt x="881198" y="1522883"/>
                </a:moveTo>
                <a:cubicBezTo>
                  <a:pt x="879092" y="1522181"/>
                  <a:pt x="877338" y="1521830"/>
                  <a:pt x="875232" y="1521128"/>
                </a:cubicBezTo>
                <a:cubicBezTo>
                  <a:pt x="861544" y="1559033"/>
                  <a:pt x="845048" y="1595886"/>
                  <a:pt x="834870" y="1634493"/>
                </a:cubicBezTo>
                <a:cubicBezTo>
                  <a:pt x="744669" y="1985469"/>
                  <a:pt x="655521" y="2336444"/>
                  <a:pt x="566724" y="2687771"/>
                </a:cubicBezTo>
                <a:cubicBezTo>
                  <a:pt x="564267" y="2696896"/>
                  <a:pt x="567426" y="2707425"/>
                  <a:pt x="568128" y="2717604"/>
                </a:cubicBezTo>
                <a:cubicBezTo>
                  <a:pt x="570234" y="2717604"/>
                  <a:pt x="572340" y="2717604"/>
                  <a:pt x="574446" y="2717604"/>
                </a:cubicBezTo>
                <a:cubicBezTo>
                  <a:pt x="676931" y="2319597"/>
                  <a:pt x="786786" y="1923346"/>
                  <a:pt x="881198" y="1522883"/>
                </a:cubicBezTo>
                <a:close/>
                <a:moveTo>
                  <a:pt x="1116352" y="1379685"/>
                </a:moveTo>
                <a:cubicBezTo>
                  <a:pt x="1110736" y="1390565"/>
                  <a:pt x="1106525" y="1399340"/>
                  <a:pt x="1101611" y="1407412"/>
                </a:cubicBezTo>
                <a:cubicBezTo>
                  <a:pt x="1098452" y="1412677"/>
                  <a:pt x="1094592" y="1420047"/>
                  <a:pt x="1089678" y="1421451"/>
                </a:cubicBezTo>
                <a:cubicBezTo>
                  <a:pt x="1070725" y="1426365"/>
                  <a:pt x="1070725" y="1438298"/>
                  <a:pt x="1075639" y="1454092"/>
                </a:cubicBezTo>
                <a:cubicBezTo>
                  <a:pt x="1131795" y="1449880"/>
                  <a:pt x="1169349" y="1472343"/>
                  <a:pt x="1182686" y="1529551"/>
                </a:cubicBezTo>
                <a:cubicBezTo>
                  <a:pt x="1182335" y="1510950"/>
                  <a:pt x="1181634" y="1493401"/>
                  <a:pt x="1180230" y="1476203"/>
                </a:cubicBezTo>
                <a:cubicBezTo>
                  <a:pt x="1179879" y="1471992"/>
                  <a:pt x="1177773" y="1467429"/>
                  <a:pt x="1174965" y="1464270"/>
                </a:cubicBezTo>
                <a:cubicBezTo>
                  <a:pt x="1165840" y="1453741"/>
                  <a:pt x="1151099" y="1446370"/>
                  <a:pt x="1158469" y="1428120"/>
                </a:cubicBezTo>
                <a:cubicBezTo>
                  <a:pt x="1159171" y="1426716"/>
                  <a:pt x="1156012" y="1423206"/>
                  <a:pt x="1154257" y="1421100"/>
                </a:cubicBezTo>
                <a:cubicBezTo>
                  <a:pt x="1143026" y="1408114"/>
                  <a:pt x="1131444" y="1395830"/>
                  <a:pt x="1116352" y="1379685"/>
                </a:cubicBezTo>
                <a:close/>
                <a:moveTo>
                  <a:pt x="1738281" y="3799662"/>
                </a:moveTo>
                <a:cubicBezTo>
                  <a:pt x="1727050" y="3802118"/>
                  <a:pt x="1717573" y="3804224"/>
                  <a:pt x="1707044" y="3806681"/>
                </a:cubicBezTo>
                <a:cubicBezTo>
                  <a:pt x="1720030" y="3857221"/>
                  <a:pt x="1732665" y="3906358"/>
                  <a:pt x="1745300" y="3955494"/>
                </a:cubicBezTo>
                <a:cubicBezTo>
                  <a:pt x="1746353" y="3955143"/>
                  <a:pt x="1747406" y="3955143"/>
                  <a:pt x="1748459" y="3954793"/>
                </a:cubicBezTo>
                <a:cubicBezTo>
                  <a:pt x="1745300" y="3903550"/>
                  <a:pt x="1741790" y="3852659"/>
                  <a:pt x="1738281" y="3799662"/>
                </a:cubicBezTo>
                <a:close/>
                <a:moveTo>
                  <a:pt x="416858" y="1028358"/>
                </a:moveTo>
                <a:cubicBezTo>
                  <a:pt x="416858" y="940615"/>
                  <a:pt x="416858" y="854625"/>
                  <a:pt x="416858" y="768636"/>
                </a:cubicBezTo>
                <a:cubicBezTo>
                  <a:pt x="406679" y="799522"/>
                  <a:pt x="407732" y="1020637"/>
                  <a:pt x="416858" y="1028358"/>
                </a:cubicBezTo>
                <a:close/>
                <a:moveTo>
                  <a:pt x="1458553" y="1764705"/>
                </a:moveTo>
                <a:cubicBezTo>
                  <a:pt x="1429422" y="1811385"/>
                  <a:pt x="1428369" y="1852449"/>
                  <a:pt x="1465573" y="1857714"/>
                </a:cubicBezTo>
                <a:cubicBezTo>
                  <a:pt x="1463116" y="1826126"/>
                  <a:pt x="1461010" y="1795591"/>
                  <a:pt x="1458553" y="1764705"/>
                </a:cubicBezTo>
                <a:close/>
                <a:moveTo>
                  <a:pt x="374741" y="685104"/>
                </a:moveTo>
                <a:cubicBezTo>
                  <a:pt x="376144" y="711778"/>
                  <a:pt x="377548" y="735996"/>
                  <a:pt x="378952" y="760564"/>
                </a:cubicBezTo>
                <a:cubicBezTo>
                  <a:pt x="380005" y="760564"/>
                  <a:pt x="381058" y="760564"/>
                  <a:pt x="382111" y="760564"/>
                </a:cubicBezTo>
                <a:cubicBezTo>
                  <a:pt x="383866" y="746525"/>
                  <a:pt x="385270" y="732135"/>
                  <a:pt x="387025" y="717745"/>
                </a:cubicBezTo>
                <a:cubicBezTo>
                  <a:pt x="395799" y="716692"/>
                  <a:pt x="403872" y="715990"/>
                  <a:pt x="411242" y="714937"/>
                </a:cubicBezTo>
                <a:cubicBezTo>
                  <a:pt x="411242" y="704057"/>
                  <a:pt x="411242" y="694581"/>
                  <a:pt x="411242" y="685104"/>
                </a:cubicBezTo>
                <a:cubicBezTo>
                  <a:pt x="398958" y="685104"/>
                  <a:pt x="388078" y="685104"/>
                  <a:pt x="374741" y="685104"/>
                </a:cubicBezTo>
                <a:close/>
              </a:path>
            </a:pathLst>
          </a:custGeom>
          <a:solidFill>
            <a:schemeClr val="accent6"/>
          </a:solidFill>
          <a:ln w="3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66" name="Freeform: Shape 1265">
            <a:extLst>
              <a:ext uri="{FF2B5EF4-FFF2-40B4-BE49-F238E27FC236}">
                <a16:creationId xmlns:a16="http://schemas.microsoft.com/office/drawing/2014/main" id="{8DCB0DCD-9FD8-4710-99C9-03814213C8DA}"/>
              </a:ext>
            </a:extLst>
          </p:cNvPr>
          <p:cNvSpPr/>
          <p:nvPr/>
        </p:nvSpPr>
        <p:spPr>
          <a:xfrm>
            <a:off x="509649" y="1634450"/>
            <a:ext cx="7776735" cy="4516505"/>
          </a:xfrm>
          <a:custGeom>
            <a:avLst/>
            <a:gdLst>
              <a:gd name="connsiteX0" fmla="*/ 0 w 7776735"/>
              <a:gd name="connsiteY0" fmla="*/ 0 h 4516505"/>
              <a:gd name="connsiteX1" fmla="*/ 7776735 w 7776735"/>
              <a:gd name="connsiteY1" fmla="*/ 0 h 4516505"/>
              <a:gd name="connsiteX2" fmla="*/ 7776735 w 7776735"/>
              <a:gd name="connsiteY2" fmla="*/ 433280 h 4516505"/>
              <a:gd name="connsiteX3" fmla="*/ 7736041 w 7776735"/>
              <a:gd name="connsiteY3" fmla="*/ 429093 h 4516505"/>
              <a:gd name="connsiteX4" fmla="*/ 7736041 w 7776735"/>
              <a:gd name="connsiteY4" fmla="*/ 40694 h 4516505"/>
              <a:gd name="connsiteX5" fmla="*/ 40694 w 7776735"/>
              <a:gd name="connsiteY5" fmla="*/ 40694 h 4516505"/>
              <a:gd name="connsiteX6" fmla="*/ 40694 w 7776735"/>
              <a:gd name="connsiteY6" fmla="*/ 4475811 h 4516505"/>
              <a:gd name="connsiteX7" fmla="*/ 7736041 w 7776735"/>
              <a:gd name="connsiteY7" fmla="*/ 4475811 h 4516505"/>
              <a:gd name="connsiteX8" fmla="*/ 7736041 w 7776735"/>
              <a:gd name="connsiteY8" fmla="*/ 1292355 h 4516505"/>
              <a:gd name="connsiteX9" fmla="*/ 7776735 w 7776735"/>
              <a:gd name="connsiteY9" fmla="*/ 1288167 h 4516505"/>
              <a:gd name="connsiteX10" fmla="*/ 7776735 w 7776735"/>
              <a:gd name="connsiteY10" fmla="*/ 4516505 h 4516505"/>
              <a:gd name="connsiteX11" fmla="*/ 0 w 7776735"/>
              <a:gd name="connsiteY11" fmla="*/ 4516505 h 4516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776735" h="4516505">
                <a:moveTo>
                  <a:pt x="0" y="0"/>
                </a:moveTo>
                <a:lnTo>
                  <a:pt x="7776735" y="0"/>
                </a:lnTo>
                <a:lnTo>
                  <a:pt x="7776735" y="433280"/>
                </a:lnTo>
                <a:lnTo>
                  <a:pt x="7736041" y="429093"/>
                </a:lnTo>
                <a:lnTo>
                  <a:pt x="7736041" y="40694"/>
                </a:lnTo>
                <a:lnTo>
                  <a:pt x="40694" y="40694"/>
                </a:lnTo>
                <a:lnTo>
                  <a:pt x="40694" y="4475811"/>
                </a:lnTo>
                <a:lnTo>
                  <a:pt x="7736041" y="4475811"/>
                </a:lnTo>
                <a:lnTo>
                  <a:pt x="7736041" y="1292355"/>
                </a:lnTo>
                <a:lnTo>
                  <a:pt x="7776735" y="1288167"/>
                </a:lnTo>
                <a:lnTo>
                  <a:pt x="7776735" y="4516505"/>
                </a:lnTo>
                <a:lnTo>
                  <a:pt x="0" y="4516505"/>
                </a:lnTo>
                <a:close/>
              </a:path>
            </a:pathLst>
          </a:cu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42" name="Group 1241">
            <a:extLst>
              <a:ext uri="{FF2B5EF4-FFF2-40B4-BE49-F238E27FC236}">
                <a16:creationId xmlns:a16="http://schemas.microsoft.com/office/drawing/2014/main" id="{D0DAB1FE-1B3D-4161-833E-3FAE75D90195}"/>
              </a:ext>
            </a:extLst>
          </p:cNvPr>
          <p:cNvGrpSpPr/>
          <p:nvPr/>
        </p:nvGrpSpPr>
        <p:grpSpPr>
          <a:xfrm>
            <a:off x="4196703" y="4084852"/>
            <a:ext cx="427751" cy="272215"/>
            <a:chOff x="4411405" y="1607745"/>
            <a:chExt cx="520434" cy="272215"/>
          </a:xfrm>
        </p:grpSpPr>
        <p:sp>
          <p:nvSpPr>
            <p:cNvPr id="1243" name="Graphic 167">
              <a:extLst>
                <a:ext uri="{FF2B5EF4-FFF2-40B4-BE49-F238E27FC236}">
                  <a16:creationId xmlns:a16="http://schemas.microsoft.com/office/drawing/2014/main" id="{7F54D425-6C96-4A92-A8D8-88A971F56345}"/>
                </a:ext>
              </a:extLst>
            </p:cNvPr>
            <p:cNvSpPr/>
            <p:nvPr/>
          </p:nvSpPr>
          <p:spPr>
            <a:xfrm rot="5400000">
              <a:off x="4674366" y="1622488"/>
              <a:ext cx="272215" cy="242730"/>
            </a:xfrm>
            <a:custGeom>
              <a:avLst/>
              <a:gdLst>
                <a:gd name="connsiteX0" fmla="*/ 2219216 w 3781425"/>
                <a:gd name="connsiteY0" fmla="*/ 189309 h 3371850"/>
                <a:gd name="connsiteX1" fmla="*/ 3731786 w 3781425"/>
                <a:gd name="connsiteY1" fmla="*/ 2808684 h 3371850"/>
                <a:gd name="connsiteX2" fmla="*/ 3404126 w 3781425"/>
                <a:gd name="connsiteY2" fmla="*/ 3376375 h 3371850"/>
                <a:gd name="connsiteX3" fmla="*/ 378986 w 3781425"/>
                <a:gd name="connsiteY3" fmla="*/ 3376375 h 3371850"/>
                <a:gd name="connsiteX4" fmla="*/ 51326 w 3781425"/>
                <a:gd name="connsiteY4" fmla="*/ 2808684 h 3371850"/>
                <a:gd name="connsiteX5" fmla="*/ 1563896 w 3781425"/>
                <a:gd name="connsiteY5" fmla="*/ 189309 h 3371850"/>
                <a:gd name="connsiteX6" fmla="*/ 2219216 w 3781425"/>
                <a:gd name="connsiteY6" fmla="*/ 189309 h 337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81425" h="3371850">
                  <a:moveTo>
                    <a:pt x="2219216" y="189309"/>
                  </a:moveTo>
                  <a:lnTo>
                    <a:pt x="3731786" y="2808684"/>
                  </a:lnTo>
                  <a:cubicBezTo>
                    <a:pt x="3877519" y="3061097"/>
                    <a:pt x="3695591" y="3376375"/>
                    <a:pt x="3404126" y="3376375"/>
                  </a:cubicBezTo>
                  <a:lnTo>
                    <a:pt x="378986" y="3376375"/>
                  </a:lnTo>
                  <a:cubicBezTo>
                    <a:pt x="87521" y="3376375"/>
                    <a:pt x="-94407" y="3061097"/>
                    <a:pt x="51326" y="2808684"/>
                  </a:cubicBezTo>
                  <a:lnTo>
                    <a:pt x="1563896" y="189309"/>
                  </a:lnTo>
                  <a:cubicBezTo>
                    <a:pt x="1710581" y="-63103"/>
                    <a:pt x="2074436" y="-63103"/>
                    <a:pt x="2219216" y="1893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4" name="Graphic 167">
              <a:extLst>
                <a:ext uri="{FF2B5EF4-FFF2-40B4-BE49-F238E27FC236}">
                  <a16:creationId xmlns:a16="http://schemas.microsoft.com/office/drawing/2014/main" id="{E70ED68C-CD95-44FE-9A7D-882A021598E5}"/>
                </a:ext>
              </a:extLst>
            </p:cNvPr>
            <p:cNvSpPr/>
            <p:nvPr/>
          </p:nvSpPr>
          <p:spPr>
            <a:xfrm rot="5400000">
              <a:off x="4396662" y="1622488"/>
              <a:ext cx="272215" cy="242730"/>
            </a:xfrm>
            <a:custGeom>
              <a:avLst/>
              <a:gdLst>
                <a:gd name="connsiteX0" fmla="*/ 2219216 w 3781425"/>
                <a:gd name="connsiteY0" fmla="*/ 189309 h 3371850"/>
                <a:gd name="connsiteX1" fmla="*/ 3731786 w 3781425"/>
                <a:gd name="connsiteY1" fmla="*/ 2808684 h 3371850"/>
                <a:gd name="connsiteX2" fmla="*/ 3404126 w 3781425"/>
                <a:gd name="connsiteY2" fmla="*/ 3376375 h 3371850"/>
                <a:gd name="connsiteX3" fmla="*/ 378986 w 3781425"/>
                <a:gd name="connsiteY3" fmla="*/ 3376375 h 3371850"/>
                <a:gd name="connsiteX4" fmla="*/ 51326 w 3781425"/>
                <a:gd name="connsiteY4" fmla="*/ 2808684 h 3371850"/>
                <a:gd name="connsiteX5" fmla="*/ 1563896 w 3781425"/>
                <a:gd name="connsiteY5" fmla="*/ 189309 h 3371850"/>
                <a:gd name="connsiteX6" fmla="*/ 2219216 w 3781425"/>
                <a:gd name="connsiteY6" fmla="*/ 189309 h 337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81425" h="3371850">
                  <a:moveTo>
                    <a:pt x="2219216" y="189309"/>
                  </a:moveTo>
                  <a:lnTo>
                    <a:pt x="3731786" y="2808684"/>
                  </a:lnTo>
                  <a:cubicBezTo>
                    <a:pt x="3877519" y="3061097"/>
                    <a:pt x="3695591" y="3376375"/>
                    <a:pt x="3404126" y="3376375"/>
                  </a:cubicBezTo>
                  <a:lnTo>
                    <a:pt x="378986" y="3376375"/>
                  </a:lnTo>
                  <a:cubicBezTo>
                    <a:pt x="87521" y="3376375"/>
                    <a:pt x="-94407" y="3061097"/>
                    <a:pt x="51326" y="2808684"/>
                  </a:cubicBezTo>
                  <a:lnTo>
                    <a:pt x="1563896" y="189309"/>
                  </a:lnTo>
                  <a:cubicBezTo>
                    <a:pt x="1710581" y="-63103"/>
                    <a:pt x="2074436" y="-63103"/>
                    <a:pt x="2219216" y="1893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45" name="TextBox 1244">
            <a:extLst>
              <a:ext uri="{FF2B5EF4-FFF2-40B4-BE49-F238E27FC236}">
                <a16:creationId xmlns:a16="http://schemas.microsoft.com/office/drawing/2014/main" id="{38A88336-3238-4305-905A-65D7D083C171}"/>
              </a:ext>
            </a:extLst>
          </p:cNvPr>
          <p:cNvSpPr txBox="1"/>
          <p:nvPr/>
        </p:nvSpPr>
        <p:spPr>
          <a:xfrm>
            <a:off x="2332816" y="3251599"/>
            <a:ext cx="41555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46" name="Round Same Side Corner Rectangle 11">
            <a:extLst>
              <a:ext uri="{FF2B5EF4-FFF2-40B4-BE49-F238E27FC236}">
                <a16:creationId xmlns:a16="http://schemas.microsoft.com/office/drawing/2014/main" id="{66B7334F-32BF-4E80-9803-1838EB6C19DF}"/>
              </a:ext>
            </a:extLst>
          </p:cNvPr>
          <p:cNvSpPr/>
          <p:nvPr/>
        </p:nvSpPr>
        <p:spPr>
          <a:xfrm rot="9900000">
            <a:off x="6260068" y="4548729"/>
            <a:ext cx="579867" cy="4924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47" name="Rectangle 36">
            <a:extLst>
              <a:ext uri="{FF2B5EF4-FFF2-40B4-BE49-F238E27FC236}">
                <a16:creationId xmlns:a16="http://schemas.microsoft.com/office/drawing/2014/main" id="{6C421CF9-0382-4EF1-97F8-F2BCC1ACAD25}"/>
              </a:ext>
            </a:extLst>
          </p:cNvPr>
          <p:cNvSpPr/>
          <p:nvPr/>
        </p:nvSpPr>
        <p:spPr>
          <a:xfrm>
            <a:off x="1952963" y="4549990"/>
            <a:ext cx="586136" cy="48996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48" name="Rounded Rectangle 7">
            <a:extLst>
              <a:ext uri="{FF2B5EF4-FFF2-40B4-BE49-F238E27FC236}">
                <a16:creationId xmlns:a16="http://schemas.microsoft.com/office/drawing/2014/main" id="{02C6820C-D621-451B-BEF4-F1757A34146A}"/>
              </a:ext>
            </a:extLst>
          </p:cNvPr>
          <p:cNvSpPr/>
          <p:nvPr/>
        </p:nvSpPr>
        <p:spPr>
          <a:xfrm>
            <a:off x="4814607" y="4529422"/>
            <a:ext cx="615416" cy="53109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49" name="Rectangle 16">
            <a:extLst>
              <a:ext uri="{FF2B5EF4-FFF2-40B4-BE49-F238E27FC236}">
                <a16:creationId xmlns:a16="http://schemas.microsoft.com/office/drawing/2014/main" id="{35CA08E9-0A87-476F-A707-4AF5D58FDC47}"/>
              </a:ext>
            </a:extLst>
          </p:cNvPr>
          <p:cNvSpPr/>
          <p:nvPr/>
        </p:nvSpPr>
        <p:spPr>
          <a:xfrm>
            <a:off x="3369145" y="4592741"/>
            <a:ext cx="615416" cy="4044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250" name="Group 1249">
            <a:extLst>
              <a:ext uri="{FF2B5EF4-FFF2-40B4-BE49-F238E27FC236}">
                <a16:creationId xmlns:a16="http://schemas.microsoft.com/office/drawing/2014/main" id="{2366D7F0-B7C4-4B12-AD06-E891F7C882C2}"/>
              </a:ext>
            </a:extLst>
          </p:cNvPr>
          <p:cNvGrpSpPr/>
          <p:nvPr/>
        </p:nvGrpSpPr>
        <p:grpSpPr>
          <a:xfrm>
            <a:off x="1536889" y="5148763"/>
            <a:ext cx="1418285" cy="738664"/>
            <a:chOff x="1789633" y="1206278"/>
            <a:chExt cx="1418285" cy="738664"/>
          </a:xfrm>
        </p:grpSpPr>
        <p:sp>
          <p:nvSpPr>
            <p:cNvPr id="1251" name="TextBox 1250">
              <a:extLst>
                <a:ext uri="{FF2B5EF4-FFF2-40B4-BE49-F238E27FC236}">
                  <a16:creationId xmlns:a16="http://schemas.microsoft.com/office/drawing/2014/main" id="{ABA27DE2-B9DF-46EC-860D-92AF68C79A6B}"/>
                </a:ext>
              </a:extLst>
            </p:cNvPr>
            <p:cNvSpPr txBox="1"/>
            <p:nvPr/>
          </p:nvSpPr>
          <p:spPr>
            <a:xfrm>
              <a:off x="1789634" y="1483277"/>
              <a:ext cx="1418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252" name="TextBox 1251">
              <a:extLst>
                <a:ext uri="{FF2B5EF4-FFF2-40B4-BE49-F238E27FC236}">
                  <a16:creationId xmlns:a16="http://schemas.microsoft.com/office/drawing/2014/main" id="{94C4F4DB-B2F3-4C03-A057-11205D04BD73}"/>
                </a:ext>
              </a:extLst>
            </p:cNvPr>
            <p:cNvSpPr txBox="1"/>
            <p:nvPr/>
          </p:nvSpPr>
          <p:spPr>
            <a:xfrm>
              <a:off x="1789633" y="1206278"/>
              <a:ext cx="1406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253" name="Group 1252">
            <a:extLst>
              <a:ext uri="{FF2B5EF4-FFF2-40B4-BE49-F238E27FC236}">
                <a16:creationId xmlns:a16="http://schemas.microsoft.com/office/drawing/2014/main" id="{CF049ECA-FB8E-4C6A-9DA3-097CC039A2BD}"/>
              </a:ext>
            </a:extLst>
          </p:cNvPr>
          <p:cNvGrpSpPr/>
          <p:nvPr/>
        </p:nvGrpSpPr>
        <p:grpSpPr>
          <a:xfrm>
            <a:off x="2971546" y="5148763"/>
            <a:ext cx="1418285" cy="738664"/>
            <a:chOff x="1789633" y="1206278"/>
            <a:chExt cx="1418285" cy="738664"/>
          </a:xfrm>
        </p:grpSpPr>
        <p:sp>
          <p:nvSpPr>
            <p:cNvPr id="1254" name="TextBox 1253">
              <a:extLst>
                <a:ext uri="{FF2B5EF4-FFF2-40B4-BE49-F238E27FC236}">
                  <a16:creationId xmlns:a16="http://schemas.microsoft.com/office/drawing/2014/main" id="{EEEFAC46-4EF7-43C5-8F7A-CF68B824E890}"/>
                </a:ext>
              </a:extLst>
            </p:cNvPr>
            <p:cNvSpPr txBox="1"/>
            <p:nvPr/>
          </p:nvSpPr>
          <p:spPr>
            <a:xfrm>
              <a:off x="1789634" y="1483277"/>
              <a:ext cx="1418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255" name="TextBox 1254">
              <a:extLst>
                <a:ext uri="{FF2B5EF4-FFF2-40B4-BE49-F238E27FC236}">
                  <a16:creationId xmlns:a16="http://schemas.microsoft.com/office/drawing/2014/main" id="{DC099BD6-4B43-45BA-B598-A4CE389558E3}"/>
                </a:ext>
              </a:extLst>
            </p:cNvPr>
            <p:cNvSpPr txBox="1"/>
            <p:nvPr/>
          </p:nvSpPr>
          <p:spPr>
            <a:xfrm>
              <a:off x="1789633" y="1206278"/>
              <a:ext cx="1406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256" name="Group 1255">
            <a:extLst>
              <a:ext uri="{FF2B5EF4-FFF2-40B4-BE49-F238E27FC236}">
                <a16:creationId xmlns:a16="http://schemas.microsoft.com/office/drawing/2014/main" id="{0CA6C45B-18FB-4C2C-9156-8F71C700A7B8}"/>
              </a:ext>
            </a:extLst>
          </p:cNvPr>
          <p:cNvGrpSpPr/>
          <p:nvPr/>
        </p:nvGrpSpPr>
        <p:grpSpPr>
          <a:xfrm>
            <a:off x="4406203" y="5148763"/>
            <a:ext cx="1418285" cy="738664"/>
            <a:chOff x="1789633" y="1206278"/>
            <a:chExt cx="1418285" cy="738664"/>
          </a:xfrm>
        </p:grpSpPr>
        <p:sp>
          <p:nvSpPr>
            <p:cNvPr id="1257" name="TextBox 1256">
              <a:extLst>
                <a:ext uri="{FF2B5EF4-FFF2-40B4-BE49-F238E27FC236}">
                  <a16:creationId xmlns:a16="http://schemas.microsoft.com/office/drawing/2014/main" id="{D1C09FCD-A89C-44B3-9125-6EC90471D5A7}"/>
                </a:ext>
              </a:extLst>
            </p:cNvPr>
            <p:cNvSpPr txBox="1"/>
            <p:nvPr/>
          </p:nvSpPr>
          <p:spPr>
            <a:xfrm>
              <a:off x="1789634" y="1483277"/>
              <a:ext cx="1418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258" name="TextBox 1257">
              <a:extLst>
                <a:ext uri="{FF2B5EF4-FFF2-40B4-BE49-F238E27FC236}">
                  <a16:creationId xmlns:a16="http://schemas.microsoft.com/office/drawing/2014/main" id="{28A5B73E-5C9E-48BB-9CC7-B00019282ECE}"/>
                </a:ext>
              </a:extLst>
            </p:cNvPr>
            <p:cNvSpPr txBox="1"/>
            <p:nvPr/>
          </p:nvSpPr>
          <p:spPr>
            <a:xfrm>
              <a:off x="1789633" y="1206278"/>
              <a:ext cx="1406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259" name="Group 1258">
            <a:extLst>
              <a:ext uri="{FF2B5EF4-FFF2-40B4-BE49-F238E27FC236}">
                <a16:creationId xmlns:a16="http://schemas.microsoft.com/office/drawing/2014/main" id="{B7E328D9-5D81-4A2D-842E-892EFEF0A6BC}"/>
              </a:ext>
            </a:extLst>
          </p:cNvPr>
          <p:cNvGrpSpPr/>
          <p:nvPr/>
        </p:nvGrpSpPr>
        <p:grpSpPr>
          <a:xfrm>
            <a:off x="5840859" y="5148763"/>
            <a:ext cx="1418285" cy="738664"/>
            <a:chOff x="1789633" y="1206278"/>
            <a:chExt cx="1418285" cy="738664"/>
          </a:xfrm>
        </p:grpSpPr>
        <p:sp>
          <p:nvSpPr>
            <p:cNvPr id="1260" name="TextBox 1259">
              <a:extLst>
                <a:ext uri="{FF2B5EF4-FFF2-40B4-BE49-F238E27FC236}">
                  <a16:creationId xmlns:a16="http://schemas.microsoft.com/office/drawing/2014/main" id="{8BA623AF-E7D4-47F2-89EF-92716F0DCCC0}"/>
                </a:ext>
              </a:extLst>
            </p:cNvPr>
            <p:cNvSpPr txBox="1"/>
            <p:nvPr/>
          </p:nvSpPr>
          <p:spPr>
            <a:xfrm>
              <a:off x="1789634" y="1483277"/>
              <a:ext cx="14182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261" name="TextBox 1260">
              <a:extLst>
                <a:ext uri="{FF2B5EF4-FFF2-40B4-BE49-F238E27FC236}">
                  <a16:creationId xmlns:a16="http://schemas.microsoft.com/office/drawing/2014/main" id="{B23DB563-EEED-4B5F-A9CE-368D710389EA}"/>
                </a:ext>
              </a:extLst>
            </p:cNvPr>
            <p:cNvSpPr txBox="1"/>
            <p:nvPr/>
          </p:nvSpPr>
          <p:spPr>
            <a:xfrm>
              <a:off x="1789633" y="1206278"/>
              <a:ext cx="1406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1267" name="TextBox 1266">
            <a:extLst>
              <a:ext uri="{FF2B5EF4-FFF2-40B4-BE49-F238E27FC236}">
                <a16:creationId xmlns:a16="http://schemas.microsoft.com/office/drawing/2014/main" id="{C646DA1D-1CB7-487F-ADB7-FFE59A58CA01}"/>
              </a:ext>
            </a:extLst>
          </p:cNvPr>
          <p:cNvSpPr txBox="1"/>
          <p:nvPr/>
        </p:nvSpPr>
        <p:spPr>
          <a:xfrm>
            <a:off x="1362076" y="1845460"/>
            <a:ext cx="6071882" cy="129266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We </a:t>
            </a:r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Create </a:t>
            </a:r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Quality </a:t>
            </a:r>
          </a:p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Professional</a:t>
            </a:r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PPT Presentation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5" grpId="0"/>
    </p:bldLst>
  </p:timing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11294</TotalTime>
  <Words>67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45</cp:revision>
  <dcterms:created xsi:type="dcterms:W3CDTF">2018-02-18T19:39:47Z</dcterms:created>
  <dcterms:modified xsi:type="dcterms:W3CDTF">2021-04-16T08:41:34Z</dcterms:modified>
</cp:coreProperties>
</file>