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97" name="Group 1696">
            <a:extLst>
              <a:ext uri="{FF2B5EF4-FFF2-40B4-BE49-F238E27FC236}">
                <a16:creationId xmlns:a16="http://schemas.microsoft.com/office/drawing/2014/main" id="{97C08FB9-42E9-40F3-A4CD-81BAE6AD46B5}"/>
              </a:ext>
            </a:extLst>
          </p:cNvPr>
          <p:cNvGrpSpPr/>
          <p:nvPr/>
        </p:nvGrpSpPr>
        <p:grpSpPr>
          <a:xfrm>
            <a:off x="846058" y="3761324"/>
            <a:ext cx="10499883" cy="436037"/>
            <a:chOff x="846058" y="3704174"/>
            <a:chExt cx="10499883" cy="436037"/>
          </a:xfrm>
        </p:grpSpPr>
        <p:sp>
          <p:nvSpPr>
            <p:cNvPr id="1698" name="Rectangle 1697">
              <a:extLst>
                <a:ext uri="{FF2B5EF4-FFF2-40B4-BE49-F238E27FC236}">
                  <a16:creationId xmlns:a16="http://schemas.microsoft.com/office/drawing/2014/main" id="{ED7CEF3D-7244-4094-B49B-33D2B1E50798}"/>
                </a:ext>
              </a:extLst>
            </p:cNvPr>
            <p:cNvSpPr/>
            <p:nvPr/>
          </p:nvSpPr>
          <p:spPr>
            <a:xfrm flipH="1">
              <a:off x="9242821" y="3704174"/>
              <a:ext cx="2103120" cy="43603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9" name="Rectangle 1698">
              <a:extLst>
                <a:ext uri="{FF2B5EF4-FFF2-40B4-BE49-F238E27FC236}">
                  <a16:creationId xmlns:a16="http://schemas.microsoft.com/office/drawing/2014/main" id="{196D4E7F-96AD-473B-A519-44A1887CEBAC}"/>
                </a:ext>
              </a:extLst>
            </p:cNvPr>
            <p:cNvSpPr/>
            <p:nvPr/>
          </p:nvSpPr>
          <p:spPr>
            <a:xfrm>
              <a:off x="846058" y="3708250"/>
              <a:ext cx="2103120" cy="43196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0" name="Rectangle 1699">
              <a:extLst>
                <a:ext uri="{FF2B5EF4-FFF2-40B4-BE49-F238E27FC236}">
                  <a16:creationId xmlns:a16="http://schemas.microsoft.com/office/drawing/2014/main" id="{9D07B0A1-9BB3-4749-BD67-2BC8A0DD11C9}"/>
                </a:ext>
              </a:extLst>
            </p:cNvPr>
            <p:cNvSpPr/>
            <p:nvPr/>
          </p:nvSpPr>
          <p:spPr>
            <a:xfrm flipH="1">
              <a:off x="7143631" y="3708250"/>
              <a:ext cx="2103120" cy="43196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1" name="Rectangle 1700">
              <a:extLst>
                <a:ext uri="{FF2B5EF4-FFF2-40B4-BE49-F238E27FC236}">
                  <a16:creationId xmlns:a16="http://schemas.microsoft.com/office/drawing/2014/main" id="{5C26F66C-069B-477A-8741-24B41B43CFE9}"/>
                </a:ext>
              </a:extLst>
            </p:cNvPr>
            <p:cNvSpPr/>
            <p:nvPr/>
          </p:nvSpPr>
          <p:spPr>
            <a:xfrm flipH="1">
              <a:off x="5044440" y="3708250"/>
              <a:ext cx="2103120" cy="43196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2" name="Rectangle 1701">
              <a:extLst>
                <a:ext uri="{FF2B5EF4-FFF2-40B4-BE49-F238E27FC236}">
                  <a16:creationId xmlns:a16="http://schemas.microsoft.com/office/drawing/2014/main" id="{455307E3-9ACE-4559-94E5-C3D206416DAA}"/>
                </a:ext>
              </a:extLst>
            </p:cNvPr>
            <p:cNvSpPr/>
            <p:nvPr/>
          </p:nvSpPr>
          <p:spPr>
            <a:xfrm flipH="1">
              <a:off x="2945249" y="3708250"/>
              <a:ext cx="2103120" cy="43196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03" name="Rectangle 1702">
            <a:extLst>
              <a:ext uri="{FF2B5EF4-FFF2-40B4-BE49-F238E27FC236}">
                <a16:creationId xmlns:a16="http://schemas.microsoft.com/office/drawing/2014/main" id="{1188A1DE-7783-4BEE-8E50-F404B33B5DA0}"/>
              </a:ext>
            </a:extLst>
          </p:cNvPr>
          <p:cNvSpPr/>
          <p:nvPr/>
        </p:nvSpPr>
        <p:spPr>
          <a:xfrm>
            <a:off x="846058" y="3965626"/>
            <a:ext cx="10499883" cy="27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04" name="Straight Connector 1703">
            <a:extLst>
              <a:ext uri="{FF2B5EF4-FFF2-40B4-BE49-F238E27FC236}">
                <a16:creationId xmlns:a16="http://schemas.microsoft.com/office/drawing/2014/main" id="{CDE5D343-CC31-4F09-A99F-6E5F4F536BDB}"/>
              </a:ext>
            </a:extLst>
          </p:cNvPr>
          <p:cNvCxnSpPr>
            <a:cxnSpLocks/>
          </p:cNvCxnSpPr>
          <p:nvPr/>
        </p:nvCxnSpPr>
        <p:spPr>
          <a:xfrm>
            <a:off x="3979483" y="3314681"/>
            <a:ext cx="1" cy="548640"/>
          </a:xfrm>
          <a:prstGeom prst="line">
            <a:avLst/>
          </a:prstGeom>
          <a:ln w="31750">
            <a:solidFill>
              <a:schemeClr val="accent4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5" name="Straight Connector 1704">
            <a:extLst>
              <a:ext uri="{FF2B5EF4-FFF2-40B4-BE49-F238E27FC236}">
                <a16:creationId xmlns:a16="http://schemas.microsoft.com/office/drawing/2014/main" id="{C395E2C5-0C21-427A-AD08-2269622F3328}"/>
              </a:ext>
            </a:extLst>
          </p:cNvPr>
          <p:cNvCxnSpPr>
            <a:cxnSpLocks/>
          </p:cNvCxnSpPr>
          <p:nvPr/>
        </p:nvCxnSpPr>
        <p:spPr>
          <a:xfrm flipV="1">
            <a:off x="6078045" y="4093283"/>
            <a:ext cx="0" cy="548640"/>
          </a:xfrm>
          <a:prstGeom prst="line">
            <a:avLst/>
          </a:prstGeom>
          <a:ln w="31750">
            <a:solidFill>
              <a:schemeClr val="accent3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6" name="Straight Connector 1705">
            <a:extLst>
              <a:ext uri="{FF2B5EF4-FFF2-40B4-BE49-F238E27FC236}">
                <a16:creationId xmlns:a16="http://schemas.microsoft.com/office/drawing/2014/main" id="{EBE91BDD-C5DD-4F96-8217-B5720652AE97}"/>
              </a:ext>
            </a:extLst>
          </p:cNvPr>
          <p:cNvCxnSpPr>
            <a:cxnSpLocks/>
          </p:cNvCxnSpPr>
          <p:nvPr/>
        </p:nvCxnSpPr>
        <p:spPr>
          <a:xfrm>
            <a:off x="8176606" y="3314681"/>
            <a:ext cx="6447" cy="548640"/>
          </a:xfrm>
          <a:prstGeom prst="line">
            <a:avLst/>
          </a:prstGeom>
          <a:ln w="31750">
            <a:solidFill>
              <a:schemeClr val="accent2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7" name="Straight Connector 1706">
            <a:extLst>
              <a:ext uri="{FF2B5EF4-FFF2-40B4-BE49-F238E27FC236}">
                <a16:creationId xmlns:a16="http://schemas.microsoft.com/office/drawing/2014/main" id="{0302DFA8-7321-4CA1-9829-34378BF66551}"/>
              </a:ext>
            </a:extLst>
          </p:cNvPr>
          <p:cNvCxnSpPr>
            <a:cxnSpLocks/>
          </p:cNvCxnSpPr>
          <p:nvPr/>
        </p:nvCxnSpPr>
        <p:spPr>
          <a:xfrm flipV="1">
            <a:off x="10281612" y="4093283"/>
            <a:ext cx="1" cy="548640"/>
          </a:xfrm>
          <a:prstGeom prst="line">
            <a:avLst/>
          </a:prstGeom>
          <a:ln w="31750">
            <a:solidFill>
              <a:schemeClr val="accent1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8" name="Straight Connector 1707">
            <a:extLst>
              <a:ext uri="{FF2B5EF4-FFF2-40B4-BE49-F238E27FC236}">
                <a16:creationId xmlns:a16="http://schemas.microsoft.com/office/drawing/2014/main" id="{F5431A4C-DEBE-44C8-A606-5367B7DC01F0}"/>
              </a:ext>
            </a:extLst>
          </p:cNvPr>
          <p:cNvCxnSpPr>
            <a:cxnSpLocks/>
          </p:cNvCxnSpPr>
          <p:nvPr/>
        </p:nvCxnSpPr>
        <p:spPr>
          <a:xfrm flipV="1">
            <a:off x="1880921" y="4093283"/>
            <a:ext cx="1" cy="548640"/>
          </a:xfrm>
          <a:prstGeom prst="line">
            <a:avLst/>
          </a:prstGeom>
          <a:ln w="31750">
            <a:solidFill>
              <a:schemeClr val="accent5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9" name="Oval 1708">
            <a:extLst>
              <a:ext uri="{FF2B5EF4-FFF2-40B4-BE49-F238E27FC236}">
                <a16:creationId xmlns:a16="http://schemas.microsoft.com/office/drawing/2014/main" id="{BB342851-ED9F-4DD0-B78E-8D9F8BE98F96}"/>
              </a:ext>
            </a:extLst>
          </p:cNvPr>
          <p:cNvSpPr>
            <a:spLocks noChangeAspect="1"/>
          </p:cNvSpPr>
          <p:nvPr/>
        </p:nvSpPr>
        <p:spPr>
          <a:xfrm>
            <a:off x="1772586" y="3865401"/>
            <a:ext cx="228600" cy="22860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710" name="Oval 1709">
            <a:extLst>
              <a:ext uri="{FF2B5EF4-FFF2-40B4-BE49-F238E27FC236}">
                <a16:creationId xmlns:a16="http://schemas.microsoft.com/office/drawing/2014/main" id="{CF9BBB71-C9E8-4DEC-B4F4-6E5AF3B1AABD}"/>
              </a:ext>
            </a:extLst>
          </p:cNvPr>
          <p:cNvSpPr>
            <a:spLocks noChangeAspect="1"/>
          </p:cNvSpPr>
          <p:nvPr/>
        </p:nvSpPr>
        <p:spPr>
          <a:xfrm flipH="1">
            <a:off x="10169349" y="3865401"/>
            <a:ext cx="228600" cy="2286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711" name="Oval 1710">
            <a:extLst>
              <a:ext uri="{FF2B5EF4-FFF2-40B4-BE49-F238E27FC236}">
                <a16:creationId xmlns:a16="http://schemas.microsoft.com/office/drawing/2014/main" id="{BDDDFDBA-0957-4D34-AD5B-CF14AEAC32AE}"/>
              </a:ext>
            </a:extLst>
          </p:cNvPr>
          <p:cNvSpPr>
            <a:spLocks noChangeAspect="1"/>
          </p:cNvSpPr>
          <p:nvPr/>
        </p:nvSpPr>
        <p:spPr>
          <a:xfrm flipH="1">
            <a:off x="8070159" y="3865401"/>
            <a:ext cx="228600" cy="228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712" name="Oval 1711">
            <a:extLst>
              <a:ext uri="{FF2B5EF4-FFF2-40B4-BE49-F238E27FC236}">
                <a16:creationId xmlns:a16="http://schemas.microsoft.com/office/drawing/2014/main" id="{F7A10298-998E-453D-8733-5F1D8DE10A6D}"/>
              </a:ext>
            </a:extLst>
          </p:cNvPr>
          <p:cNvSpPr>
            <a:spLocks noChangeAspect="1"/>
          </p:cNvSpPr>
          <p:nvPr/>
        </p:nvSpPr>
        <p:spPr>
          <a:xfrm flipH="1">
            <a:off x="5970968" y="3865401"/>
            <a:ext cx="228600" cy="228600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713" name="Oval 1712">
            <a:extLst>
              <a:ext uri="{FF2B5EF4-FFF2-40B4-BE49-F238E27FC236}">
                <a16:creationId xmlns:a16="http://schemas.microsoft.com/office/drawing/2014/main" id="{1FD007A5-7E73-48D8-9215-548E0D0D46B5}"/>
              </a:ext>
            </a:extLst>
          </p:cNvPr>
          <p:cNvSpPr>
            <a:spLocks noChangeAspect="1"/>
          </p:cNvSpPr>
          <p:nvPr/>
        </p:nvSpPr>
        <p:spPr>
          <a:xfrm flipH="1">
            <a:off x="3871777" y="3865401"/>
            <a:ext cx="228600" cy="228600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714" name="Rounded Rectangle 5">
            <a:extLst>
              <a:ext uri="{FF2B5EF4-FFF2-40B4-BE49-F238E27FC236}">
                <a16:creationId xmlns:a16="http://schemas.microsoft.com/office/drawing/2014/main" id="{AE435BBF-0793-47DA-BB03-543BCE759E5B}"/>
              </a:ext>
            </a:extLst>
          </p:cNvPr>
          <p:cNvSpPr/>
          <p:nvPr/>
        </p:nvSpPr>
        <p:spPr>
          <a:xfrm flipH="1">
            <a:off x="10060508" y="3198648"/>
            <a:ext cx="369932" cy="30517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15" name="Rectangle 9">
            <a:extLst>
              <a:ext uri="{FF2B5EF4-FFF2-40B4-BE49-F238E27FC236}">
                <a16:creationId xmlns:a16="http://schemas.microsoft.com/office/drawing/2014/main" id="{6FE383E0-FC1A-42E5-A7D7-5B611F305796}"/>
              </a:ext>
            </a:extLst>
          </p:cNvPr>
          <p:cNvSpPr/>
          <p:nvPr/>
        </p:nvSpPr>
        <p:spPr>
          <a:xfrm>
            <a:off x="5932960" y="3173770"/>
            <a:ext cx="366191" cy="365595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16" name="Freeform 18">
            <a:extLst>
              <a:ext uri="{FF2B5EF4-FFF2-40B4-BE49-F238E27FC236}">
                <a16:creationId xmlns:a16="http://schemas.microsoft.com/office/drawing/2014/main" id="{69190F36-C172-4A48-AE6B-FDF5A24C3660}"/>
              </a:ext>
            </a:extLst>
          </p:cNvPr>
          <p:cNvSpPr/>
          <p:nvPr/>
        </p:nvSpPr>
        <p:spPr>
          <a:xfrm>
            <a:off x="1659815" y="3179941"/>
            <a:ext cx="442214" cy="356898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17" name="Block Arc 25">
            <a:extLst>
              <a:ext uri="{FF2B5EF4-FFF2-40B4-BE49-F238E27FC236}">
                <a16:creationId xmlns:a16="http://schemas.microsoft.com/office/drawing/2014/main" id="{0976AA7B-6DC0-4B0B-A28B-C081B6A80C34}"/>
              </a:ext>
            </a:extLst>
          </p:cNvPr>
          <p:cNvSpPr/>
          <p:nvPr/>
        </p:nvSpPr>
        <p:spPr>
          <a:xfrm>
            <a:off x="8043818" y="4379495"/>
            <a:ext cx="302745" cy="437374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18" name="Oval 32">
            <a:extLst>
              <a:ext uri="{FF2B5EF4-FFF2-40B4-BE49-F238E27FC236}">
                <a16:creationId xmlns:a16="http://schemas.microsoft.com/office/drawing/2014/main" id="{8D916066-7598-4C54-8AE0-1D5F1D9DA19D}"/>
              </a:ext>
            </a:extLst>
          </p:cNvPr>
          <p:cNvSpPr/>
          <p:nvPr/>
        </p:nvSpPr>
        <p:spPr>
          <a:xfrm>
            <a:off x="3779978" y="4428037"/>
            <a:ext cx="392569" cy="392054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719" name="Group 1718">
            <a:extLst>
              <a:ext uri="{FF2B5EF4-FFF2-40B4-BE49-F238E27FC236}">
                <a16:creationId xmlns:a16="http://schemas.microsoft.com/office/drawing/2014/main" id="{4DA13499-3216-4F68-AA11-2B4C23BDBAE0}"/>
              </a:ext>
            </a:extLst>
          </p:cNvPr>
          <p:cNvGrpSpPr/>
          <p:nvPr/>
        </p:nvGrpSpPr>
        <p:grpSpPr>
          <a:xfrm>
            <a:off x="1100649" y="4767580"/>
            <a:ext cx="1563024" cy="1508106"/>
            <a:chOff x="1829656" y="4528906"/>
            <a:chExt cx="2691170" cy="1508106"/>
          </a:xfrm>
        </p:grpSpPr>
        <p:sp>
          <p:nvSpPr>
            <p:cNvPr id="1720" name="TextBox 1719">
              <a:extLst>
                <a:ext uri="{FF2B5EF4-FFF2-40B4-BE49-F238E27FC236}">
                  <a16:creationId xmlns:a16="http://schemas.microsoft.com/office/drawing/2014/main" id="{5B719500-B7F6-4376-B698-B35BF026A6CC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21" name="TextBox 1720">
              <a:extLst>
                <a:ext uri="{FF2B5EF4-FFF2-40B4-BE49-F238E27FC236}">
                  <a16:creationId xmlns:a16="http://schemas.microsoft.com/office/drawing/2014/main" id="{DEBBA717-711C-4EED-8B8B-15BBC2BA027F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22" name="Group 1721">
            <a:extLst>
              <a:ext uri="{FF2B5EF4-FFF2-40B4-BE49-F238E27FC236}">
                <a16:creationId xmlns:a16="http://schemas.microsoft.com/office/drawing/2014/main" id="{46185178-297B-4A59-859F-F53957A489D7}"/>
              </a:ext>
            </a:extLst>
          </p:cNvPr>
          <p:cNvGrpSpPr/>
          <p:nvPr/>
        </p:nvGrpSpPr>
        <p:grpSpPr>
          <a:xfrm>
            <a:off x="3202341" y="1662244"/>
            <a:ext cx="1563024" cy="1508106"/>
            <a:chOff x="1829656" y="4528906"/>
            <a:chExt cx="2691170" cy="1508106"/>
          </a:xfrm>
        </p:grpSpPr>
        <p:sp>
          <p:nvSpPr>
            <p:cNvPr id="1723" name="TextBox 1722">
              <a:extLst>
                <a:ext uri="{FF2B5EF4-FFF2-40B4-BE49-F238E27FC236}">
                  <a16:creationId xmlns:a16="http://schemas.microsoft.com/office/drawing/2014/main" id="{3AAADC7F-B541-4219-94B5-20FB6DE50010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24" name="TextBox 1723">
              <a:extLst>
                <a:ext uri="{FF2B5EF4-FFF2-40B4-BE49-F238E27FC236}">
                  <a16:creationId xmlns:a16="http://schemas.microsoft.com/office/drawing/2014/main" id="{8025B5D4-F5E9-4AEF-B0BF-6CD3DD26A7AC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25" name="Group 1724">
            <a:extLst>
              <a:ext uri="{FF2B5EF4-FFF2-40B4-BE49-F238E27FC236}">
                <a16:creationId xmlns:a16="http://schemas.microsoft.com/office/drawing/2014/main" id="{479BC778-D687-4A1E-851A-A7ADDBC9421D}"/>
              </a:ext>
            </a:extLst>
          </p:cNvPr>
          <p:cNvGrpSpPr/>
          <p:nvPr/>
        </p:nvGrpSpPr>
        <p:grpSpPr>
          <a:xfrm>
            <a:off x="5304033" y="4767580"/>
            <a:ext cx="1563024" cy="1508106"/>
            <a:chOff x="1829656" y="4528906"/>
            <a:chExt cx="2691170" cy="1508106"/>
          </a:xfrm>
        </p:grpSpPr>
        <p:sp>
          <p:nvSpPr>
            <p:cNvPr id="1726" name="TextBox 1725">
              <a:extLst>
                <a:ext uri="{FF2B5EF4-FFF2-40B4-BE49-F238E27FC236}">
                  <a16:creationId xmlns:a16="http://schemas.microsoft.com/office/drawing/2014/main" id="{4B4D1852-EAF9-47CD-8EB8-93F99F42F7BD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27" name="TextBox 1726">
              <a:extLst>
                <a:ext uri="{FF2B5EF4-FFF2-40B4-BE49-F238E27FC236}">
                  <a16:creationId xmlns:a16="http://schemas.microsoft.com/office/drawing/2014/main" id="{D01E2397-DD27-4887-8FB0-55151653BB15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28" name="Group 1727">
            <a:extLst>
              <a:ext uri="{FF2B5EF4-FFF2-40B4-BE49-F238E27FC236}">
                <a16:creationId xmlns:a16="http://schemas.microsoft.com/office/drawing/2014/main" id="{E580FAF5-5C22-48CB-BAD5-51DC3F429F25}"/>
              </a:ext>
            </a:extLst>
          </p:cNvPr>
          <p:cNvGrpSpPr/>
          <p:nvPr/>
        </p:nvGrpSpPr>
        <p:grpSpPr>
          <a:xfrm>
            <a:off x="7405725" y="1662244"/>
            <a:ext cx="1563024" cy="1508106"/>
            <a:chOff x="1829656" y="4528906"/>
            <a:chExt cx="2691170" cy="1508106"/>
          </a:xfrm>
        </p:grpSpPr>
        <p:sp>
          <p:nvSpPr>
            <p:cNvPr id="1729" name="TextBox 1728">
              <a:extLst>
                <a:ext uri="{FF2B5EF4-FFF2-40B4-BE49-F238E27FC236}">
                  <a16:creationId xmlns:a16="http://schemas.microsoft.com/office/drawing/2014/main" id="{A02F0708-6F5B-4891-A07E-312E993C3A97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30" name="TextBox 1729">
              <a:extLst>
                <a:ext uri="{FF2B5EF4-FFF2-40B4-BE49-F238E27FC236}">
                  <a16:creationId xmlns:a16="http://schemas.microsoft.com/office/drawing/2014/main" id="{BAC23CEB-FD36-4CA6-8E96-F1B8AF0F8DF0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31" name="Group 1730">
            <a:extLst>
              <a:ext uri="{FF2B5EF4-FFF2-40B4-BE49-F238E27FC236}">
                <a16:creationId xmlns:a16="http://schemas.microsoft.com/office/drawing/2014/main" id="{3A9A181D-746C-4E45-8B4A-87C887EE8329}"/>
              </a:ext>
            </a:extLst>
          </p:cNvPr>
          <p:cNvGrpSpPr/>
          <p:nvPr/>
        </p:nvGrpSpPr>
        <p:grpSpPr>
          <a:xfrm>
            <a:off x="9507416" y="4767580"/>
            <a:ext cx="1563024" cy="1508106"/>
            <a:chOff x="1829656" y="4528906"/>
            <a:chExt cx="2691170" cy="1508106"/>
          </a:xfrm>
        </p:grpSpPr>
        <p:sp>
          <p:nvSpPr>
            <p:cNvPr id="1732" name="TextBox 1731">
              <a:extLst>
                <a:ext uri="{FF2B5EF4-FFF2-40B4-BE49-F238E27FC236}">
                  <a16:creationId xmlns:a16="http://schemas.microsoft.com/office/drawing/2014/main" id="{8531A3DA-DBE7-4E99-8353-41BF45288878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33" name="TextBox 1732">
              <a:extLst>
                <a:ext uri="{FF2B5EF4-FFF2-40B4-BE49-F238E27FC236}">
                  <a16:creationId xmlns:a16="http://schemas.microsoft.com/office/drawing/2014/main" id="{F0FFDAE5-3E61-4565-A754-EB07C8CEF3B0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11230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46</cp:revision>
  <dcterms:created xsi:type="dcterms:W3CDTF">2018-02-18T19:39:47Z</dcterms:created>
  <dcterms:modified xsi:type="dcterms:W3CDTF">2021-04-13T03:16:27Z</dcterms:modified>
</cp:coreProperties>
</file>