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71" name="Freeform: Shape 570">
            <a:extLst>
              <a:ext uri="{FF2B5EF4-FFF2-40B4-BE49-F238E27FC236}">
                <a16:creationId xmlns:a16="http://schemas.microsoft.com/office/drawing/2014/main" id="{99AB3563-A30F-4BD6-A641-9CF7390F9927}"/>
              </a:ext>
            </a:extLst>
          </p:cNvPr>
          <p:cNvSpPr/>
          <p:nvPr/>
        </p:nvSpPr>
        <p:spPr>
          <a:xfrm rot="1373641">
            <a:off x="2140752" y="2298915"/>
            <a:ext cx="1414242" cy="1354292"/>
          </a:xfrm>
          <a:custGeom>
            <a:avLst/>
            <a:gdLst>
              <a:gd name="connsiteX0" fmla="*/ 0 w 1414242"/>
              <a:gd name="connsiteY0" fmla="*/ 0 h 1354292"/>
              <a:gd name="connsiteX1" fmla="*/ 180545 w 1414242"/>
              <a:gd name="connsiteY1" fmla="*/ 9117 h 1354292"/>
              <a:gd name="connsiteX2" fmla="*/ 1290327 w 1414242"/>
              <a:gd name="connsiteY2" fmla="*/ 473088 h 1354292"/>
              <a:gd name="connsiteX3" fmla="*/ 1414242 w 1414242"/>
              <a:gd name="connsiteY3" fmla="*/ 585710 h 1354292"/>
              <a:gd name="connsiteX4" fmla="*/ 645659 w 1414242"/>
              <a:gd name="connsiteY4" fmla="*/ 1354292 h 1354292"/>
              <a:gd name="connsiteX5" fmla="*/ 523434 w 1414242"/>
              <a:gd name="connsiteY5" fmla="*/ 1253447 h 1354292"/>
              <a:gd name="connsiteX6" fmla="*/ 69570 w 1414242"/>
              <a:gd name="connsiteY6" fmla="*/ 1088913 h 1354292"/>
              <a:gd name="connsiteX7" fmla="*/ 0 w 1414242"/>
              <a:gd name="connsiteY7" fmla="*/ 1085400 h 1354292"/>
              <a:gd name="connsiteX8" fmla="*/ 0 w 1414242"/>
              <a:gd name="connsiteY8" fmla="*/ 0 h 1354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14242" h="1354292">
                <a:moveTo>
                  <a:pt x="0" y="0"/>
                </a:moveTo>
                <a:lnTo>
                  <a:pt x="180545" y="9117"/>
                </a:lnTo>
                <a:cubicBezTo>
                  <a:pt x="599851" y="51700"/>
                  <a:pt x="982318" y="218896"/>
                  <a:pt x="1290327" y="473088"/>
                </a:cubicBezTo>
                <a:lnTo>
                  <a:pt x="1414242" y="585710"/>
                </a:lnTo>
                <a:lnTo>
                  <a:pt x="645659" y="1354292"/>
                </a:lnTo>
                <a:lnTo>
                  <a:pt x="523434" y="1253447"/>
                </a:lnTo>
                <a:cubicBezTo>
                  <a:pt x="391307" y="1164183"/>
                  <a:pt x="236551" y="1105871"/>
                  <a:pt x="69570" y="1088913"/>
                </a:cubicBezTo>
                <a:lnTo>
                  <a:pt x="0" y="1085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2" name="Freeform: Shape 571">
            <a:extLst>
              <a:ext uri="{FF2B5EF4-FFF2-40B4-BE49-F238E27FC236}">
                <a16:creationId xmlns:a16="http://schemas.microsoft.com/office/drawing/2014/main" id="{F4CE93B5-6BB8-4A99-B668-978F0C288094}"/>
              </a:ext>
            </a:extLst>
          </p:cNvPr>
          <p:cNvSpPr/>
          <p:nvPr/>
        </p:nvSpPr>
        <p:spPr>
          <a:xfrm rot="1373641">
            <a:off x="778952" y="1723835"/>
            <a:ext cx="1414240" cy="1354293"/>
          </a:xfrm>
          <a:custGeom>
            <a:avLst/>
            <a:gdLst>
              <a:gd name="connsiteX0" fmla="*/ 1414240 w 1414240"/>
              <a:gd name="connsiteY0" fmla="*/ 0 h 1354293"/>
              <a:gd name="connsiteX1" fmla="*/ 1414240 w 1414240"/>
              <a:gd name="connsiteY1" fmla="*/ 1085400 h 1354293"/>
              <a:gd name="connsiteX2" fmla="*/ 1344672 w 1414240"/>
              <a:gd name="connsiteY2" fmla="*/ 1088913 h 1354293"/>
              <a:gd name="connsiteX3" fmla="*/ 890808 w 1414240"/>
              <a:gd name="connsiteY3" fmla="*/ 1253447 h 1354293"/>
              <a:gd name="connsiteX4" fmla="*/ 768583 w 1414240"/>
              <a:gd name="connsiteY4" fmla="*/ 1354293 h 1354293"/>
              <a:gd name="connsiteX5" fmla="*/ 0 w 1414240"/>
              <a:gd name="connsiteY5" fmla="*/ 585710 h 1354293"/>
              <a:gd name="connsiteX6" fmla="*/ 123915 w 1414240"/>
              <a:gd name="connsiteY6" fmla="*/ 473088 h 1354293"/>
              <a:gd name="connsiteX7" fmla="*/ 1233697 w 1414240"/>
              <a:gd name="connsiteY7" fmla="*/ 9117 h 1354293"/>
              <a:gd name="connsiteX8" fmla="*/ 1414240 w 1414240"/>
              <a:gd name="connsiteY8" fmla="*/ 0 h 1354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14240" h="1354293">
                <a:moveTo>
                  <a:pt x="1414240" y="0"/>
                </a:moveTo>
                <a:lnTo>
                  <a:pt x="1414240" y="1085400"/>
                </a:lnTo>
                <a:lnTo>
                  <a:pt x="1344672" y="1088913"/>
                </a:lnTo>
                <a:cubicBezTo>
                  <a:pt x="1177691" y="1105871"/>
                  <a:pt x="1022935" y="1164183"/>
                  <a:pt x="890808" y="1253447"/>
                </a:cubicBezTo>
                <a:lnTo>
                  <a:pt x="768583" y="1354293"/>
                </a:lnTo>
                <a:lnTo>
                  <a:pt x="0" y="585710"/>
                </a:lnTo>
                <a:lnTo>
                  <a:pt x="123915" y="473088"/>
                </a:lnTo>
                <a:cubicBezTo>
                  <a:pt x="431925" y="218896"/>
                  <a:pt x="814391" y="51700"/>
                  <a:pt x="1233697" y="9117"/>
                </a:cubicBezTo>
                <a:lnTo>
                  <a:pt x="141424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3" name="Freeform: Shape 572">
            <a:extLst>
              <a:ext uri="{FF2B5EF4-FFF2-40B4-BE49-F238E27FC236}">
                <a16:creationId xmlns:a16="http://schemas.microsoft.com/office/drawing/2014/main" id="{C6AED25A-6C77-45C8-8D7B-EE5DEDCF8895}"/>
              </a:ext>
            </a:extLst>
          </p:cNvPr>
          <p:cNvSpPr/>
          <p:nvPr/>
        </p:nvSpPr>
        <p:spPr>
          <a:xfrm rot="1373641">
            <a:off x="2522481" y="3134946"/>
            <a:ext cx="1354293" cy="1414242"/>
          </a:xfrm>
          <a:custGeom>
            <a:avLst/>
            <a:gdLst>
              <a:gd name="connsiteX0" fmla="*/ 768582 w 1354293"/>
              <a:gd name="connsiteY0" fmla="*/ 0 h 1414242"/>
              <a:gd name="connsiteX1" fmla="*/ 881205 w 1354293"/>
              <a:gd name="connsiteY1" fmla="*/ 123916 h 1414242"/>
              <a:gd name="connsiteX2" fmla="*/ 1345176 w 1354293"/>
              <a:gd name="connsiteY2" fmla="*/ 1233698 h 1414242"/>
              <a:gd name="connsiteX3" fmla="*/ 1354293 w 1354293"/>
              <a:gd name="connsiteY3" fmla="*/ 1414242 h 1414242"/>
              <a:gd name="connsiteX4" fmla="*/ 268893 w 1354293"/>
              <a:gd name="connsiteY4" fmla="*/ 1414242 h 1414242"/>
              <a:gd name="connsiteX5" fmla="*/ 265380 w 1354293"/>
              <a:gd name="connsiteY5" fmla="*/ 1344673 h 1414242"/>
              <a:gd name="connsiteX6" fmla="*/ 100846 w 1354293"/>
              <a:gd name="connsiteY6" fmla="*/ 890809 h 1414242"/>
              <a:gd name="connsiteX7" fmla="*/ 0 w 1354293"/>
              <a:gd name="connsiteY7" fmla="*/ 768583 h 1414242"/>
              <a:gd name="connsiteX8" fmla="*/ 768582 w 1354293"/>
              <a:gd name="connsiteY8" fmla="*/ 0 h 1414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54293" h="1414242">
                <a:moveTo>
                  <a:pt x="768582" y="0"/>
                </a:moveTo>
                <a:lnTo>
                  <a:pt x="881205" y="123916"/>
                </a:lnTo>
                <a:cubicBezTo>
                  <a:pt x="1135397" y="431926"/>
                  <a:pt x="1302594" y="814392"/>
                  <a:pt x="1345176" y="1233698"/>
                </a:cubicBezTo>
                <a:lnTo>
                  <a:pt x="1354293" y="1414242"/>
                </a:lnTo>
                <a:lnTo>
                  <a:pt x="268893" y="1414242"/>
                </a:lnTo>
                <a:lnTo>
                  <a:pt x="265380" y="1344673"/>
                </a:lnTo>
                <a:cubicBezTo>
                  <a:pt x="248422" y="1177692"/>
                  <a:pt x="190110" y="1022936"/>
                  <a:pt x="100846" y="890809"/>
                </a:cubicBezTo>
                <a:lnTo>
                  <a:pt x="0" y="768583"/>
                </a:lnTo>
                <a:lnTo>
                  <a:pt x="76858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4" name="Freeform: Shape 573">
            <a:extLst>
              <a:ext uri="{FF2B5EF4-FFF2-40B4-BE49-F238E27FC236}">
                <a16:creationId xmlns:a16="http://schemas.microsoft.com/office/drawing/2014/main" id="{0D0D4C61-698A-4450-99A5-AA7F639ED0B3}"/>
              </a:ext>
            </a:extLst>
          </p:cNvPr>
          <p:cNvSpPr/>
          <p:nvPr/>
        </p:nvSpPr>
        <p:spPr>
          <a:xfrm rot="1373641">
            <a:off x="1947401" y="4496748"/>
            <a:ext cx="1354293" cy="1414242"/>
          </a:xfrm>
          <a:custGeom>
            <a:avLst/>
            <a:gdLst>
              <a:gd name="connsiteX0" fmla="*/ 268893 w 1354293"/>
              <a:gd name="connsiteY0" fmla="*/ 0 h 1414242"/>
              <a:gd name="connsiteX1" fmla="*/ 1354293 w 1354293"/>
              <a:gd name="connsiteY1" fmla="*/ 0 h 1414242"/>
              <a:gd name="connsiteX2" fmla="*/ 1345176 w 1354293"/>
              <a:gd name="connsiteY2" fmla="*/ 180544 h 1414242"/>
              <a:gd name="connsiteX3" fmla="*/ 881205 w 1354293"/>
              <a:gd name="connsiteY3" fmla="*/ 1290326 h 1414242"/>
              <a:gd name="connsiteX4" fmla="*/ 768583 w 1354293"/>
              <a:gd name="connsiteY4" fmla="*/ 1414242 h 1414242"/>
              <a:gd name="connsiteX5" fmla="*/ 0 w 1354293"/>
              <a:gd name="connsiteY5" fmla="*/ 645659 h 1414242"/>
              <a:gd name="connsiteX6" fmla="*/ 100846 w 1354293"/>
              <a:gd name="connsiteY6" fmla="*/ 523433 h 1414242"/>
              <a:gd name="connsiteX7" fmla="*/ 265380 w 1354293"/>
              <a:gd name="connsiteY7" fmla="*/ 69569 h 1414242"/>
              <a:gd name="connsiteX8" fmla="*/ 268893 w 1354293"/>
              <a:gd name="connsiteY8" fmla="*/ 0 h 1414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54293" h="1414242">
                <a:moveTo>
                  <a:pt x="268893" y="0"/>
                </a:moveTo>
                <a:lnTo>
                  <a:pt x="1354293" y="0"/>
                </a:lnTo>
                <a:lnTo>
                  <a:pt x="1345176" y="180544"/>
                </a:lnTo>
                <a:cubicBezTo>
                  <a:pt x="1302594" y="599850"/>
                  <a:pt x="1135397" y="982317"/>
                  <a:pt x="881205" y="1290326"/>
                </a:cubicBezTo>
                <a:lnTo>
                  <a:pt x="768583" y="1414242"/>
                </a:lnTo>
                <a:lnTo>
                  <a:pt x="0" y="645659"/>
                </a:lnTo>
                <a:lnTo>
                  <a:pt x="100846" y="523433"/>
                </a:lnTo>
                <a:cubicBezTo>
                  <a:pt x="190110" y="391306"/>
                  <a:pt x="248422" y="236550"/>
                  <a:pt x="265380" y="69569"/>
                </a:cubicBezTo>
                <a:lnTo>
                  <a:pt x="26889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5" name="Freeform: Shape 574">
            <a:extLst>
              <a:ext uri="{FF2B5EF4-FFF2-40B4-BE49-F238E27FC236}">
                <a16:creationId xmlns:a16="http://schemas.microsoft.com/office/drawing/2014/main" id="{862C95ED-9E04-400A-9B50-81E74A833199}"/>
              </a:ext>
            </a:extLst>
          </p:cNvPr>
          <p:cNvSpPr/>
          <p:nvPr/>
        </p:nvSpPr>
        <p:spPr>
          <a:xfrm rot="1373641">
            <a:off x="1051420" y="4878477"/>
            <a:ext cx="1414242" cy="1354292"/>
          </a:xfrm>
          <a:custGeom>
            <a:avLst/>
            <a:gdLst>
              <a:gd name="connsiteX0" fmla="*/ 645660 w 1414242"/>
              <a:gd name="connsiteY0" fmla="*/ 0 h 1354292"/>
              <a:gd name="connsiteX1" fmla="*/ 1414242 w 1414242"/>
              <a:gd name="connsiteY1" fmla="*/ 768582 h 1354292"/>
              <a:gd name="connsiteX2" fmla="*/ 1290327 w 1414242"/>
              <a:gd name="connsiteY2" fmla="*/ 881204 h 1354292"/>
              <a:gd name="connsiteX3" fmla="*/ 180545 w 1414242"/>
              <a:gd name="connsiteY3" fmla="*/ 1345175 h 1354292"/>
              <a:gd name="connsiteX4" fmla="*/ 0 w 1414242"/>
              <a:gd name="connsiteY4" fmla="*/ 1354292 h 1354292"/>
              <a:gd name="connsiteX5" fmla="*/ 0 w 1414242"/>
              <a:gd name="connsiteY5" fmla="*/ 268892 h 1354292"/>
              <a:gd name="connsiteX6" fmla="*/ 69570 w 1414242"/>
              <a:gd name="connsiteY6" fmla="*/ 265379 h 1354292"/>
              <a:gd name="connsiteX7" fmla="*/ 523434 w 1414242"/>
              <a:gd name="connsiteY7" fmla="*/ 100845 h 1354292"/>
              <a:gd name="connsiteX8" fmla="*/ 645660 w 1414242"/>
              <a:gd name="connsiteY8" fmla="*/ 0 h 1354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14242" h="1354292">
                <a:moveTo>
                  <a:pt x="645660" y="0"/>
                </a:moveTo>
                <a:lnTo>
                  <a:pt x="1414242" y="768582"/>
                </a:lnTo>
                <a:lnTo>
                  <a:pt x="1290327" y="881204"/>
                </a:lnTo>
                <a:cubicBezTo>
                  <a:pt x="982318" y="1135396"/>
                  <a:pt x="599851" y="1302593"/>
                  <a:pt x="180545" y="1345175"/>
                </a:cubicBezTo>
                <a:lnTo>
                  <a:pt x="0" y="1354292"/>
                </a:lnTo>
                <a:lnTo>
                  <a:pt x="0" y="268892"/>
                </a:lnTo>
                <a:lnTo>
                  <a:pt x="69570" y="265379"/>
                </a:lnTo>
                <a:cubicBezTo>
                  <a:pt x="236551" y="248421"/>
                  <a:pt x="391307" y="190109"/>
                  <a:pt x="523434" y="100845"/>
                </a:cubicBezTo>
                <a:lnTo>
                  <a:pt x="64566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6" name="Oval 575">
            <a:extLst>
              <a:ext uri="{FF2B5EF4-FFF2-40B4-BE49-F238E27FC236}">
                <a16:creationId xmlns:a16="http://schemas.microsoft.com/office/drawing/2014/main" id="{13EBA0A1-8B4C-482C-89E3-49299A2FEB40}"/>
              </a:ext>
            </a:extLst>
          </p:cNvPr>
          <p:cNvSpPr/>
          <p:nvPr/>
        </p:nvSpPr>
        <p:spPr>
          <a:xfrm>
            <a:off x="893714" y="3274793"/>
            <a:ext cx="1407018" cy="140701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7" name="Oval 576">
            <a:extLst>
              <a:ext uri="{FF2B5EF4-FFF2-40B4-BE49-F238E27FC236}">
                <a16:creationId xmlns:a16="http://schemas.microsoft.com/office/drawing/2014/main" id="{48A1B8DA-8BC6-4296-A6AD-2FCA6552EDF0}"/>
              </a:ext>
            </a:extLst>
          </p:cNvPr>
          <p:cNvSpPr/>
          <p:nvPr/>
        </p:nvSpPr>
        <p:spPr>
          <a:xfrm>
            <a:off x="1402034" y="3084553"/>
            <a:ext cx="410020" cy="41002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78" name="Oval 577">
            <a:extLst>
              <a:ext uri="{FF2B5EF4-FFF2-40B4-BE49-F238E27FC236}">
                <a16:creationId xmlns:a16="http://schemas.microsoft.com/office/drawing/2014/main" id="{FCBF6921-A7A3-4D0D-B6D7-474F83C2B08D}"/>
              </a:ext>
            </a:extLst>
          </p:cNvPr>
          <p:cNvSpPr/>
          <p:nvPr/>
        </p:nvSpPr>
        <p:spPr>
          <a:xfrm>
            <a:off x="1402034" y="4476801"/>
            <a:ext cx="410020" cy="41002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579" name="Oval 578">
            <a:extLst>
              <a:ext uri="{FF2B5EF4-FFF2-40B4-BE49-F238E27FC236}">
                <a16:creationId xmlns:a16="http://schemas.microsoft.com/office/drawing/2014/main" id="{C73E3EB6-3A5C-44D4-9E23-1538116C4D14}"/>
              </a:ext>
            </a:extLst>
          </p:cNvPr>
          <p:cNvSpPr/>
          <p:nvPr/>
        </p:nvSpPr>
        <p:spPr>
          <a:xfrm>
            <a:off x="1872030" y="4234682"/>
            <a:ext cx="410020" cy="4100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580" name="Oval 579">
            <a:extLst>
              <a:ext uri="{FF2B5EF4-FFF2-40B4-BE49-F238E27FC236}">
                <a16:creationId xmlns:a16="http://schemas.microsoft.com/office/drawing/2014/main" id="{2E9E1A1F-A08E-499D-BA79-33A85CD93102}"/>
              </a:ext>
            </a:extLst>
          </p:cNvPr>
          <p:cNvSpPr/>
          <p:nvPr/>
        </p:nvSpPr>
        <p:spPr>
          <a:xfrm>
            <a:off x="2095722" y="3788374"/>
            <a:ext cx="410020" cy="41002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581" name="Oval 580">
            <a:extLst>
              <a:ext uri="{FF2B5EF4-FFF2-40B4-BE49-F238E27FC236}">
                <a16:creationId xmlns:a16="http://schemas.microsoft.com/office/drawing/2014/main" id="{B90DBEB2-523B-4B23-AA43-C8AAFE1333CF}"/>
              </a:ext>
            </a:extLst>
          </p:cNvPr>
          <p:cNvSpPr/>
          <p:nvPr/>
        </p:nvSpPr>
        <p:spPr>
          <a:xfrm>
            <a:off x="1872030" y="3313947"/>
            <a:ext cx="410020" cy="41002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582" name="Rounded Rectangle 32">
            <a:extLst>
              <a:ext uri="{FF2B5EF4-FFF2-40B4-BE49-F238E27FC236}">
                <a16:creationId xmlns:a16="http://schemas.microsoft.com/office/drawing/2014/main" id="{1D26EFBD-F2F6-4669-BB1F-6A28BB5B9063}"/>
              </a:ext>
            </a:extLst>
          </p:cNvPr>
          <p:cNvSpPr/>
          <p:nvPr/>
        </p:nvSpPr>
        <p:spPr>
          <a:xfrm>
            <a:off x="2483872" y="4847542"/>
            <a:ext cx="420280" cy="420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83" name="Parallelogram 15">
            <a:extLst>
              <a:ext uri="{FF2B5EF4-FFF2-40B4-BE49-F238E27FC236}">
                <a16:creationId xmlns:a16="http://schemas.microsoft.com/office/drawing/2014/main" id="{27CA4949-780F-4D9B-9D5A-0114684C956C}"/>
              </a:ext>
            </a:extLst>
          </p:cNvPr>
          <p:cNvSpPr/>
          <p:nvPr/>
        </p:nvSpPr>
        <p:spPr>
          <a:xfrm flipH="1">
            <a:off x="2980693" y="3756616"/>
            <a:ext cx="465914" cy="465914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84" name="Rectangle 16">
            <a:extLst>
              <a:ext uri="{FF2B5EF4-FFF2-40B4-BE49-F238E27FC236}">
                <a16:creationId xmlns:a16="http://schemas.microsoft.com/office/drawing/2014/main" id="{E535382F-E6C6-4040-BF08-F686938B3A3D}"/>
              </a:ext>
            </a:extLst>
          </p:cNvPr>
          <p:cNvSpPr/>
          <p:nvPr/>
        </p:nvSpPr>
        <p:spPr>
          <a:xfrm rot="2700000">
            <a:off x="1446879" y="2130625"/>
            <a:ext cx="346394" cy="621020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85" name="Rectangle 9">
            <a:extLst>
              <a:ext uri="{FF2B5EF4-FFF2-40B4-BE49-F238E27FC236}">
                <a16:creationId xmlns:a16="http://schemas.microsoft.com/office/drawing/2014/main" id="{758C7EEF-F3C0-4261-9427-39C78A690D5E}"/>
              </a:ext>
            </a:extLst>
          </p:cNvPr>
          <p:cNvSpPr/>
          <p:nvPr/>
        </p:nvSpPr>
        <p:spPr>
          <a:xfrm>
            <a:off x="1392460" y="5300886"/>
            <a:ext cx="429168" cy="401738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86" name="Frame 17">
            <a:extLst>
              <a:ext uri="{FF2B5EF4-FFF2-40B4-BE49-F238E27FC236}">
                <a16:creationId xmlns:a16="http://schemas.microsoft.com/office/drawing/2014/main" id="{2D3FEE6C-7DDD-4AC2-80C5-1A0CAE7F9192}"/>
              </a:ext>
            </a:extLst>
          </p:cNvPr>
          <p:cNvSpPr/>
          <p:nvPr/>
        </p:nvSpPr>
        <p:spPr>
          <a:xfrm>
            <a:off x="2553318" y="2720262"/>
            <a:ext cx="430613" cy="43061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587" name="Straight Arrow Connector 586">
            <a:extLst>
              <a:ext uri="{FF2B5EF4-FFF2-40B4-BE49-F238E27FC236}">
                <a16:creationId xmlns:a16="http://schemas.microsoft.com/office/drawing/2014/main" id="{AA83D5BE-A26A-4715-99EE-4E70CEDC8007}"/>
              </a:ext>
            </a:extLst>
          </p:cNvPr>
          <p:cNvCxnSpPr/>
          <p:nvPr/>
        </p:nvCxnSpPr>
        <p:spPr>
          <a:xfrm>
            <a:off x="3695548" y="3020568"/>
            <a:ext cx="1080000" cy="4210"/>
          </a:xfrm>
          <a:prstGeom prst="straightConnector1">
            <a:avLst/>
          </a:prstGeom>
          <a:ln w="38100">
            <a:solidFill>
              <a:schemeClr val="accent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8" name="Straight Arrow Connector 587">
            <a:extLst>
              <a:ext uri="{FF2B5EF4-FFF2-40B4-BE49-F238E27FC236}">
                <a16:creationId xmlns:a16="http://schemas.microsoft.com/office/drawing/2014/main" id="{BB6D0594-F55D-4D38-8E0A-DA9FD11386AC}"/>
              </a:ext>
            </a:extLst>
          </p:cNvPr>
          <p:cNvCxnSpPr/>
          <p:nvPr/>
        </p:nvCxnSpPr>
        <p:spPr>
          <a:xfrm>
            <a:off x="4051132" y="4003394"/>
            <a:ext cx="1080000" cy="0"/>
          </a:xfrm>
          <a:prstGeom prst="straightConnector1">
            <a:avLst/>
          </a:prstGeom>
          <a:ln w="381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9" name="Straight Arrow Connector 588">
            <a:extLst>
              <a:ext uri="{FF2B5EF4-FFF2-40B4-BE49-F238E27FC236}">
                <a16:creationId xmlns:a16="http://schemas.microsoft.com/office/drawing/2014/main" id="{43AFA4B4-6972-41DD-B244-75317FECA735}"/>
              </a:ext>
            </a:extLst>
          </p:cNvPr>
          <p:cNvCxnSpPr/>
          <p:nvPr/>
        </p:nvCxnSpPr>
        <p:spPr>
          <a:xfrm>
            <a:off x="3695548" y="4982011"/>
            <a:ext cx="1080000" cy="0"/>
          </a:xfrm>
          <a:prstGeom prst="straightConnector1">
            <a:avLst/>
          </a:prstGeom>
          <a:ln w="38100">
            <a:solidFill>
              <a:schemeClr val="accent4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0" name="Straight Arrow Connector 589">
            <a:extLst>
              <a:ext uri="{FF2B5EF4-FFF2-40B4-BE49-F238E27FC236}">
                <a16:creationId xmlns:a16="http://schemas.microsoft.com/office/drawing/2014/main" id="{CD7E66AD-4F01-4ED6-9B61-D8CE0CC5E7BA}"/>
              </a:ext>
            </a:extLst>
          </p:cNvPr>
          <p:cNvCxnSpPr/>
          <p:nvPr/>
        </p:nvCxnSpPr>
        <p:spPr>
          <a:xfrm>
            <a:off x="3005501" y="5960628"/>
            <a:ext cx="1080000" cy="0"/>
          </a:xfrm>
          <a:prstGeom prst="straightConnector1">
            <a:avLst/>
          </a:prstGeom>
          <a:ln w="38100">
            <a:solidFill>
              <a:schemeClr val="accent5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1" name="Straight Arrow Connector 590">
            <a:extLst>
              <a:ext uri="{FF2B5EF4-FFF2-40B4-BE49-F238E27FC236}">
                <a16:creationId xmlns:a16="http://schemas.microsoft.com/office/drawing/2014/main" id="{37A543DD-219B-4CE3-A8CC-38E91840101C}"/>
              </a:ext>
            </a:extLst>
          </p:cNvPr>
          <p:cNvCxnSpPr/>
          <p:nvPr/>
        </p:nvCxnSpPr>
        <p:spPr>
          <a:xfrm>
            <a:off x="3005501" y="2041950"/>
            <a:ext cx="1080000" cy="0"/>
          </a:xfrm>
          <a:prstGeom prst="straightConnector1">
            <a:avLst/>
          </a:prstGeom>
          <a:ln w="381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2" name="그룹 12">
            <a:extLst>
              <a:ext uri="{FF2B5EF4-FFF2-40B4-BE49-F238E27FC236}">
                <a16:creationId xmlns:a16="http://schemas.microsoft.com/office/drawing/2014/main" id="{6C31C8CE-4BCA-4FF6-BCB4-E59EA65EDD8C}"/>
              </a:ext>
            </a:extLst>
          </p:cNvPr>
          <p:cNvGrpSpPr/>
          <p:nvPr/>
        </p:nvGrpSpPr>
        <p:grpSpPr>
          <a:xfrm>
            <a:off x="4246414" y="1786510"/>
            <a:ext cx="2435648" cy="523220"/>
            <a:chOff x="8899011" y="1711124"/>
            <a:chExt cx="2435648" cy="523220"/>
          </a:xfrm>
        </p:grpSpPr>
        <p:sp>
          <p:nvSpPr>
            <p:cNvPr id="593" name="TextBox 592">
              <a:extLst>
                <a:ext uri="{FF2B5EF4-FFF2-40B4-BE49-F238E27FC236}">
                  <a16:creationId xmlns:a16="http://schemas.microsoft.com/office/drawing/2014/main" id="{26886CA7-A06C-4ED7-B374-AD99864B38B5}"/>
                </a:ext>
              </a:extLst>
            </p:cNvPr>
            <p:cNvSpPr txBox="1"/>
            <p:nvPr/>
          </p:nvSpPr>
          <p:spPr>
            <a:xfrm>
              <a:off x="8899011" y="1711124"/>
              <a:ext cx="87895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1"/>
                  </a:solidFill>
                  <a:cs typeface="Arial" pitchFamily="34" charset="0"/>
                </a:rPr>
                <a:t>85</a:t>
              </a:r>
              <a:r>
                <a:rPr lang="en-US" altLang="ko-KR" b="1" dirty="0">
                  <a:solidFill>
                    <a:schemeClr val="accent1"/>
                  </a:solidFill>
                  <a:cs typeface="Arial" pitchFamily="34" charset="0"/>
                </a:rPr>
                <a:t>%</a:t>
              </a:r>
              <a:endParaRPr lang="ko-KR" altLang="en-US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594" name="Text Placeholder 12">
              <a:extLst>
                <a:ext uri="{FF2B5EF4-FFF2-40B4-BE49-F238E27FC236}">
                  <a16:creationId xmlns:a16="http://schemas.microsoft.com/office/drawing/2014/main" id="{1AADB48E-B2DD-413C-A192-C39CDF028016}"/>
                </a:ext>
              </a:extLst>
            </p:cNvPr>
            <p:cNvSpPr txBox="1">
              <a:spLocks/>
            </p:cNvSpPr>
            <p:nvPr/>
          </p:nvSpPr>
          <p:spPr>
            <a:xfrm>
              <a:off x="9834314" y="1733300"/>
              <a:ext cx="1500345" cy="466533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95" name="그룹 11">
            <a:extLst>
              <a:ext uri="{FF2B5EF4-FFF2-40B4-BE49-F238E27FC236}">
                <a16:creationId xmlns:a16="http://schemas.microsoft.com/office/drawing/2014/main" id="{F53473BA-B3AE-4B9F-9956-8A53C97B6E99}"/>
              </a:ext>
            </a:extLst>
          </p:cNvPr>
          <p:cNvGrpSpPr/>
          <p:nvPr/>
        </p:nvGrpSpPr>
        <p:grpSpPr>
          <a:xfrm>
            <a:off x="4907495" y="2760013"/>
            <a:ext cx="2433995" cy="523220"/>
            <a:chOff x="8900664" y="2587912"/>
            <a:chExt cx="2433995" cy="523220"/>
          </a:xfrm>
        </p:grpSpPr>
        <p:sp>
          <p:nvSpPr>
            <p:cNvPr id="596" name="TextBox 595">
              <a:extLst>
                <a:ext uri="{FF2B5EF4-FFF2-40B4-BE49-F238E27FC236}">
                  <a16:creationId xmlns:a16="http://schemas.microsoft.com/office/drawing/2014/main" id="{94CE7399-2D56-496D-B077-FBEAA729C85D}"/>
                </a:ext>
              </a:extLst>
            </p:cNvPr>
            <p:cNvSpPr txBox="1"/>
            <p:nvPr/>
          </p:nvSpPr>
          <p:spPr>
            <a:xfrm>
              <a:off x="8900664" y="2587912"/>
              <a:ext cx="87895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2"/>
                  </a:solidFill>
                  <a:cs typeface="Arial" pitchFamily="34" charset="0"/>
                </a:rPr>
                <a:t>70</a:t>
              </a:r>
              <a:r>
                <a:rPr lang="en-US" altLang="ko-KR" b="1" dirty="0">
                  <a:solidFill>
                    <a:schemeClr val="accent2"/>
                  </a:solidFill>
                  <a:cs typeface="Arial" pitchFamily="34" charset="0"/>
                </a:rPr>
                <a:t>%</a:t>
              </a:r>
              <a:endParaRPr lang="ko-KR" altLang="en-US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597" name="Text Placeholder 12">
              <a:extLst>
                <a:ext uri="{FF2B5EF4-FFF2-40B4-BE49-F238E27FC236}">
                  <a16:creationId xmlns:a16="http://schemas.microsoft.com/office/drawing/2014/main" id="{9B92BBE0-1D83-468C-BBC1-9DBFCF3DE91F}"/>
                </a:ext>
              </a:extLst>
            </p:cNvPr>
            <p:cNvSpPr txBox="1">
              <a:spLocks/>
            </p:cNvSpPr>
            <p:nvPr/>
          </p:nvSpPr>
          <p:spPr>
            <a:xfrm>
              <a:off x="9834314" y="2616255"/>
              <a:ext cx="1500345" cy="466533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98" name="그룹 10">
            <a:extLst>
              <a:ext uri="{FF2B5EF4-FFF2-40B4-BE49-F238E27FC236}">
                <a16:creationId xmlns:a16="http://schemas.microsoft.com/office/drawing/2014/main" id="{D44B3F56-BFF2-48F7-B0F8-0459A9649D70}"/>
              </a:ext>
            </a:extLst>
          </p:cNvPr>
          <p:cNvGrpSpPr/>
          <p:nvPr/>
        </p:nvGrpSpPr>
        <p:grpSpPr>
          <a:xfrm>
            <a:off x="5224015" y="3739683"/>
            <a:ext cx="2433995" cy="523220"/>
            <a:chOff x="8900664" y="3470867"/>
            <a:chExt cx="2433995" cy="523220"/>
          </a:xfrm>
        </p:grpSpPr>
        <p:sp>
          <p:nvSpPr>
            <p:cNvPr id="599" name="TextBox 598">
              <a:extLst>
                <a:ext uri="{FF2B5EF4-FFF2-40B4-BE49-F238E27FC236}">
                  <a16:creationId xmlns:a16="http://schemas.microsoft.com/office/drawing/2014/main" id="{D33781F4-C9D5-4150-99A0-90D2C0B5E467}"/>
                </a:ext>
              </a:extLst>
            </p:cNvPr>
            <p:cNvSpPr txBox="1"/>
            <p:nvPr/>
          </p:nvSpPr>
          <p:spPr>
            <a:xfrm>
              <a:off x="8900664" y="3470867"/>
              <a:ext cx="87895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3"/>
                  </a:solidFill>
                  <a:cs typeface="Arial" pitchFamily="34" charset="0"/>
                </a:rPr>
                <a:t>65</a:t>
              </a:r>
              <a:r>
                <a:rPr lang="en-US" altLang="ko-KR" b="1" dirty="0">
                  <a:solidFill>
                    <a:schemeClr val="accent3"/>
                  </a:solidFill>
                  <a:cs typeface="Arial" pitchFamily="34" charset="0"/>
                </a:rPr>
                <a:t>%</a:t>
              </a:r>
              <a:endParaRPr lang="ko-KR" altLang="en-US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600" name="Text Placeholder 12">
              <a:extLst>
                <a:ext uri="{FF2B5EF4-FFF2-40B4-BE49-F238E27FC236}">
                  <a16:creationId xmlns:a16="http://schemas.microsoft.com/office/drawing/2014/main" id="{8E130BB9-D219-4A05-BC70-B16E26D0CAB7}"/>
                </a:ext>
              </a:extLst>
            </p:cNvPr>
            <p:cNvSpPr txBox="1">
              <a:spLocks/>
            </p:cNvSpPr>
            <p:nvPr/>
          </p:nvSpPr>
          <p:spPr>
            <a:xfrm>
              <a:off x="9834314" y="3499210"/>
              <a:ext cx="1500345" cy="466533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01" name="그룹 3">
            <a:extLst>
              <a:ext uri="{FF2B5EF4-FFF2-40B4-BE49-F238E27FC236}">
                <a16:creationId xmlns:a16="http://schemas.microsoft.com/office/drawing/2014/main" id="{E007B4C1-47D5-410D-8876-96F7ED796EAD}"/>
              </a:ext>
            </a:extLst>
          </p:cNvPr>
          <p:cNvGrpSpPr/>
          <p:nvPr/>
        </p:nvGrpSpPr>
        <p:grpSpPr>
          <a:xfrm>
            <a:off x="4248067" y="5699023"/>
            <a:ext cx="2433995" cy="523220"/>
            <a:chOff x="8900664" y="5236778"/>
            <a:chExt cx="2433995" cy="523220"/>
          </a:xfrm>
        </p:grpSpPr>
        <p:sp>
          <p:nvSpPr>
            <p:cNvPr id="602" name="TextBox 601">
              <a:extLst>
                <a:ext uri="{FF2B5EF4-FFF2-40B4-BE49-F238E27FC236}">
                  <a16:creationId xmlns:a16="http://schemas.microsoft.com/office/drawing/2014/main" id="{BFF3C07A-E5C6-431E-8093-C4D1DE2530D5}"/>
                </a:ext>
              </a:extLst>
            </p:cNvPr>
            <p:cNvSpPr txBox="1"/>
            <p:nvPr/>
          </p:nvSpPr>
          <p:spPr>
            <a:xfrm>
              <a:off x="8900664" y="5236778"/>
              <a:ext cx="87895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5"/>
                  </a:solidFill>
                  <a:cs typeface="Arial" pitchFamily="34" charset="0"/>
                </a:rPr>
                <a:t>40</a:t>
              </a:r>
              <a:r>
                <a:rPr lang="en-US" altLang="ko-KR" b="1" dirty="0">
                  <a:solidFill>
                    <a:schemeClr val="accent5"/>
                  </a:solidFill>
                  <a:cs typeface="Arial" pitchFamily="34" charset="0"/>
                </a:rPr>
                <a:t>%</a:t>
              </a:r>
              <a:endParaRPr lang="ko-KR" altLang="en-US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  <p:sp>
          <p:nvSpPr>
            <p:cNvPr id="603" name="Text Placeholder 12">
              <a:extLst>
                <a:ext uri="{FF2B5EF4-FFF2-40B4-BE49-F238E27FC236}">
                  <a16:creationId xmlns:a16="http://schemas.microsoft.com/office/drawing/2014/main" id="{DE0E91A4-B8DE-46E9-9B9D-488BA1D71ED6}"/>
                </a:ext>
              </a:extLst>
            </p:cNvPr>
            <p:cNvSpPr txBox="1">
              <a:spLocks/>
            </p:cNvSpPr>
            <p:nvPr/>
          </p:nvSpPr>
          <p:spPr>
            <a:xfrm>
              <a:off x="9834314" y="5265121"/>
              <a:ext cx="1500345" cy="466533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04" name="그룹 9">
            <a:extLst>
              <a:ext uri="{FF2B5EF4-FFF2-40B4-BE49-F238E27FC236}">
                <a16:creationId xmlns:a16="http://schemas.microsoft.com/office/drawing/2014/main" id="{F66ADD43-1C38-40CF-8533-708B36BE993E}"/>
              </a:ext>
            </a:extLst>
          </p:cNvPr>
          <p:cNvGrpSpPr/>
          <p:nvPr/>
        </p:nvGrpSpPr>
        <p:grpSpPr>
          <a:xfrm>
            <a:off x="4907495" y="4719354"/>
            <a:ext cx="2433995" cy="523220"/>
            <a:chOff x="8900664" y="4353822"/>
            <a:chExt cx="2433995" cy="523220"/>
          </a:xfrm>
        </p:grpSpPr>
        <p:sp>
          <p:nvSpPr>
            <p:cNvPr id="605" name="TextBox 604">
              <a:extLst>
                <a:ext uri="{FF2B5EF4-FFF2-40B4-BE49-F238E27FC236}">
                  <a16:creationId xmlns:a16="http://schemas.microsoft.com/office/drawing/2014/main" id="{98581072-8D1D-4C76-9807-5CDC66FF8237}"/>
                </a:ext>
              </a:extLst>
            </p:cNvPr>
            <p:cNvSpPr txBox="1"/>
            <p:nvPr/>
          </p:nvSpPr>
          <p:spPr>
            <a:xfrm>
              <a:off x="8900664" y="4353822"/>
              <a:ext cx="87895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accent4"/>
                  </a:solidFill>
                  <a:cs typeface="Arial" pitchFamily="34" charset="0"/>
                </a:rPr>
                <a:t>55</a:t>
              </a:r>
              <a:r>
                <a:rPr lang="en-US" altLang="ko-KR" b="1" dirty="0">
                  <a:solidFill>
                    <a:schemeClr val="accent4"/>
                  </a:solidFill>
                  <a:cs typeface="Arial" pitchFamily="34" charset="0"/>
                </a:rPr>
                <a:t>%</a:t>
              </a:r>
              <a:endParaRPr lang="ko-KR" altLang="en-US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606" name="Text Placeholder 12">
              <a:extLst>
                <a:ext uri="{FF2B5EF4-FFF2-40B4-BE49-F238E27FC236}">
                  <a16:creationId xmlns:a16="http://schemas.microsoft.com/office/drawing/2014/main" id="{65AF87EF-81EC-4266-8C69-EB0558A5B682}"/>
                </a:ext>
              </a:extLst>
            </p:cNvPr>
            <p:cNvSpPr txBox="1">
              <a:spLocks/>
            </p:cNvSpPr>
            <p:nvPr/>
          </p:nvSpPr>
          <p:spPr>
            <a:xfrm>
              <a:off x="9834314" y="4382165"/>
              <a:ext cx="1500345" cy="466533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07" name="TextBox 606">
            <a:extLst>
              <a:ext uri="{FF2B5EF4-FFF2-40B4-BE49-F238E27FC236}">
                <a16:creationId xmlns:a16="http://schemas.microsoft.com/office/drawing/2014/main" id="{C6C0495C-13A1-4580-AD73-CED7F4344684}"/>
              </a:ext>
            </a:extLst>
          </p:cNvPr>
          <p:cNvSpPr txBox="1"/>
          <p:nvPr/>
        </p:nvSpPr>
        <p:spPr>
          <a:xfrm>
            <a:off x="6970863" y="1718784"/>
            <a:ext cx="316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ea typeface="FZShuTi" pitchFamily="2" charset="-122"/>
                <a:cs typeface="Arial" pitchFamily="34" charset="0"/>
              </a:rPr>
              <a:t>Easy to change colors, photos.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608" name="TextBox 607">
            <a:extLst>
              <a:ext uri="{FF2B5EF4-FFF2-40B4-BE49-F238E27FC236}">
                <a16:creationId xmlns:a16="http://schemas.microsoft.com/office/drawing/2014/main" id="{0889497E-F7A9-4025-9BCE-53FA2170F46A}"/>
              </a:ext>
            </a:extLst>
          </p:cNvPr>
          <p:cNvSpPr txBox="1"/>
          <p:nvPr/>
        </p:nvSpPr>
        <p:spPr>
          <a:xfrm>
            <a:off x="8307268" y="3678128"/>
            <a:ext cx="316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ea typeface="FZShuTi" pitchFamily="2" charset="-122"/>
                <a:cs typeface="Arial" pitchFamily="34" charset="0"/>
              </a:rPr>
              <a:t>Easy to change colors, photos.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609" name="TextBox 608">
            <a:extLst>
              <a:ext uri="{FF2B5EF4-FFF2-40B4-BE49-F238E27FC236}">
                <a16:creationId xmlns:a16="http://schemas.microsoft.com/office/drawing/2014/main" id="{F2824218-F2EB-483D-9451-B3018A27B734}"/>
              </a:ext>
            </a:extLst>
          </p:cNvPr>
          <p:cNvSpPr txBox="1"/>
          <p:nvPr/>
        </p:nvSpPr>
        <p:spPr>
          <a:xfrm>
            <a:off x="6970863" y="5637470"/>
            <a:ext cx="316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ea typeface="FZShuTi" pitchFamily="2" charset="-122"/>
                <a:cs typeface="Arial" pitchFamily="34" charset="0"/>
              </a:rPr>
              <a:t>Easy to change colors, photos.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610" name="TextBox 609">
            <a:extLst>
              <a:ext uri="{FF2B5EF4-FFF2-40B4-BE49-F238E27FC236}">
                <a16:creationId xmlns:a16="http://schemas.microsoft.com/office/drawing/2014/main" id="{B3C66107-6AA1-4246-88A8-409CB279884A}"/>
              </a:ext>
            </a:extLst>
          </p:cNvPr>
          <p:cNvSpPr txBox="1"/>
          <p:nvPr/>
        </p:nvSpPr>
        <p:spPr>
          <a:xfrm>
            <a:off x="7658010" y="2698456"/>
            <a:ext cx="316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ea typeface="FZShuTi" pitchFamily="2" charset="-122"/>
                <a:cs typeface="Arial" pitchFamily="34" charset="0"/>
              </a:rPr>
              <a:t>Easy to change colors, photos.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611" name="TextBox 610">
            <a:extLst>
              <a:ext uri="{FF2B5EF4-FFF2-40B4-BE49-F238E27FC236}">
                <a16:creationId xmlns:a16="http://schemas.microsoft.com/office/drawing/2014/main" id="{C3DF92DE-AD69-4224-92E8-D85D61A1991F}"/>
              </a:ext>
            </a:extLst>
          </p:cNvPr>
          <p:cNvSpPr txBox="1"/>
          <p:nvPr/>
        </p:nvSpPr>
        <p:spPr>
          <a:xfrm>
            <a:off x="7658010" y="4657799"/>
            <a:ext cx="316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ea typeface="FZShuTi" pitchFamily="2" charset="-122"/>
                <a:cs typeface="Arial" pitchFamily="34" charset="0"/>
              </a:rPr>
              <a:t>Easy to change colors, photos.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11214</TotalTime>
  <Words>135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27</cp:revision>
  <dcterms:created xsi:type="dcterms:W3CDTF">2018-02-18T19:39:47Z</dcterms:created>
  <dcterms:modified xsi:type="dcterms:W3CDTF">2021-04-15T02:50:38Z</dcterms:modified>
</cp:coreProperties>
</file>