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BD09-4168-955A-DCF1B943730B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BD09-4168-955A-DCF1B943730B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4-BD09-4168-955A-DCF1B943730B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6-BD09-4168-955A-DCF1B943730B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8-BD09-4168-955A-DCF1B943730B}"/>
              </c:ext>
            </c:extLst>
          </c:dPt>
          <c:cat>
            <c:strRef>
              <c:f>Sheet1!$A$2:$A$6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75</c:v>
                </c:pt>
                <c:pt idx="2">
                  <c:v>95</c:v>
                </c:pt>
                <c:pt idx="3">
                  <c:v>75</c:v>
                </c:pt>
                <c:pt idx="4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D09-4168-955A-DCF1B94373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100"/>
        <c:axId val="185940224"/>
        <c:axId val="187105664"/>
      </c:barChart>
      <c:catAx>
        <c:axId val="185940224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7105664"/>
        <c:crosses val="autoZero"/>
        <c:auto val="1"/>
        <c:lblAlgn val="ctr"/>
        <c:lblOffset val="100"/>
        <c:noMultiLvlLbl val="0"/>
      </c:catAx>
      <c:valAx>
        <c:axId val="1871056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5940224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B89B1A79-3988-408C-A339-3FB941377F2B}"/>
              </a:ext>
            </a:extLst>
          </p:cNvPr>
          <p:cNvSpPr/>
          <p:nvPr/>
        </p:nvSpPr>
        <p:spPr>
          <a:xfrm>
            <a:off x="3724275" y="2066925"/>
            <a:ext cx="2162175" cy="485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FFD26EAA-DFB8-4E04-AC9B-4F19C4DB74F8}"/>
              </a:ext>
            </a:extLst>
          </p:cNvPr>
          <p:cNvSpPr/>
          <p:nvPr/>
        </p:nvSpPr>
        <p:spPr>
          <a:xfrm>
            <a:off x="3724275" y="2898908"/>
            <a:ext cx="2162175" cy="48577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78AEA616-EE60-410D-87E3-FEBFD1A868A4}"/>
              </a:ext>
            </a:extLst>
          </p:cNvPr>
          <p:cNvSpPr/>
          <p:nvPr/>
        </p:nvSpPr>
        <p:spPr>
          <a:xfrm>
            <a:off x="3724275" y="3730891"/>
            <a:ext cx="2162175" cy="48577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D95378EC-61E7-4A9A-8686-EC81E3E6FA13}"/>
              </a:ext>
            </a:extLst>
          </p:cNvPr>
          <p:cNvSpPr/>
          <p:nvPr/>
        </p:nvSpPr>
        <p:spPr>
          <a:xfrm>
            <a:off x="3724275" y="4562874"/>
            <a:ext cx="2162175" cy="48577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918C5EDC-5F27-4EC8-B449-D64F49939C2F}"/>
              </a:ext>
            </a:extLst>
          </p:cNvPr>
          <p:cNvSpPr/>
          <p:nvPr/>
        </p:nvSpPr>
        <p:spPr>
          <a:xfrm>
            <a:off x="3724275" y="5394855"/>
            <a:ext cx="2162175" cy="485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2" name="Isosceles Triangle 421">
            <a:extLst>
              <a:ext uri="{FF2B5EF4-FFF2-40B4-BE49-F238E27FC236}">
                <a16:creationId xmlns:a16="http://schemas.microsoft.com/office/drawing/2014/main" id="{1F0992C4-721D-4BF9-8DAD-DFE8B58C6C54}"/>
              </a:ext>
            </a:extLst>
          </p:cNvPr>
          <p:cNvSpPr/>
          <p:nvPr/>
        </p:nvSpPr>
        <p:spPr>
          <a:xfrm rot="16200000">
            <a:off x="5718629" y="2384877"/>
            <a:ext cx="111982" cy="223662"/>
          </a:xfrm>
          <a:prstGeom prst="triangle">
            <a:avLst>
              <a:gd name="adj" fmla="val 10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3" name="Isosceles Triangle 422">
            <a:extLst>
              <a:ext uri="{FF2B5EF4-FFF2-40B4-BE49-F238E27FC236}">
                <a16:creationId xmlns:a16="http://schemas.microsoft.com/office/drawing/2014/main" id="{CD5F1AE0-5FA8-42B0-8A84-7285AFB50415}"/>
              </a:ext>
            </a:extLst>
          </p:cNvPr>
          <p:cNvSpPr/>
          <p:nvPr/>
        </p:nvSpPr>
        <p:spPr>
          <a:xfrm rot="16200000">
            <a:off x="5714639" y="3212871"/>
            <a:ext cx="119962" cy="223662"/>
          </a:xfrm>
          <a:prstGeom prst="triangle">
            <a:avLst>
              <a:gd name="adj" fmla="val 100000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4" name="Isosceles Triangle 423">
            <a:extLst>
              <a:ext uri="{FF2B5EF4-FFF2-40B4-BE49-F238E27FC236}">
                <a16:creationId xmlns:a16="http://schemas.microsoft.com/office/drawing/2014/main" id="{F77B3B45-3D15-4D10-8798-7A77071DDFE5}"/>
              </a:ext>
            </a:extLst>
          </p:cNvPr>
          <p:cNvSpPr/>
          <p:nvPr/>
        </p:nvSpPr>
        <p:spPr>
          <a:xfrm rot="16200000">
            <a:off x="5710649" y="4040863"/>
            <a:ext cx="127941" cy="223662"/>
          </a:xfrm>
          <a:prstGeom prst="triangle">
            <a:avLst>
              <a:gd name="adj" fmla="val 100000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Isosceles Triangle 424">
            <a:extLst>
              <a:ext uri="{FF2B5EF4-FFF2-40B4-BE49-F238E27FC236}">
                <a16:creationId xmlns:a16="http://schemas.microsoft.com/office/drawing/2014/main" id="{1EA6279F-7490-4E31-A15F-CB178D2A53B0}"/>
              </a:ext>
            </a:extLst>
          </p:cNvPr>
          <p:cNvSpPr/>
          <p:nvPr/>
        </p:nvSpPr>
        <p:spPr>
          <a:xfrm rot="16200000">
            <a:off x="5711875" y="4874071"/>
            <a:ext cx="125490" cy="223662"/>
          </a:xfrm>
          <a:prstGeom prst="triangle">
            <a:avLst>
              <a:gd name="adj" fmla="val 100000"/>
            </a:avLst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Isosceles Triangle 425">
            <a:extLst>
              <a:ext uri="{FF2B5EF4-FFF2-40B4-BE49-F238E27FC236}">
                <a16:creationId xmlns:a16="http://schemas.microsoft.com/office/drawing/2014/main" id="{098BFBA5-6235-48CC-92C2-4BE94E28818B}"/>
              </a:ext>
            </a:extLst>
          </p:cNvPr>
          <p:cNvSpPr/>
          <p:nvPr/>
        </p:nvSpPr>
        <p:spPr>
          <a:xfrm rot="16200000">
            <a:off x="5709624" y="5703802"/>
            <a:ext cx="129992" cy="223662"/>
          </a:xfrm>
          <a:prstGeom prst="triangle">
            <a:avLst>
              <a:gd name="adj" fmla="val 100000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7" name="TextBox 426">
            <a:extLst>
              <a:ext uri="{FF2B5EF4-FFF2-40B4-BE49-F238E27FC236}">
                <a16:creationId xmlns:a16="http://schemas.microsoft.com/office/drawing/2014/main" id="{6C59809F-72A7-431E-858F-C15813E6C12C}"/>
              </a:ext>
            </a:extLst>
          </p:cNvPr>
          <p:cNvSpPr txBox="1"/>
          <p:nvPr/>
        </p:nvSpPr>
        <p:spPr>
          <a:xfrm>
            <a:off x="3724274" y="2161514"/>
            <a:ext cx="16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8" name="TextBox 427">
            <a:extLst>
              <a:ext uri="{FF2B5EF4-FFF2-40B4-BE49-F238E27FC236}">
                <a16:creationId xmlns:a16="http://schemas.microsoft.com/office/drawing/2014/main" id="{11570679-0A01-40F7-BA93-218F1DE50654}"/>
              </a:ext>
            </a:extLst>
          </p:cNvPr>
          <p:cNvSpPr txBox="1"/>
          <p:nvPr/>
        </p:nvSpPr>
        <p:spPr>
          <a:xfrm>
            <a:off x="3724274" y="2992099"/>
            <a:ext cx="16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29" name="TextBox 428">
            <a:extLst>
              <a:ext uri="{FF2B5EF4-FFF2-40B4-BE49-F238E27FC236}">
                <a16:creationId xmlns:a16="http://schemas.microsoft.com/office/drawing/2014/main" id="{D5F53884-04BD-4C1D-9E50-E103E68B14B2}"/>
              </a:ext>
            </a:extLst>
          </p:cNvPr>
          <p:cNvSpPr txBox="1"/>
          <p:nvPr/>
        </p:nvSpPr>
        <p:spPr>
          <a:xfrm>
            <a:off x="3724274" y="3822684"/>
            <a:ext cx="16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0" name="TextBox 429">
            <a:extLst>
              <a:ext uri="{FF2B5EF4-FFF2-40B4-BE49-F238E27FC236}">
                <a16:creationId xmlns:a16="http://schemas.microsoft.com/office/drawing/2014/main" id="{8DB843B6-7C2A-4E96-8377-B8DDF3A6269B}"/>
              </a:ext>
            </a:extLst>
          </p:cNvPr>
          <p:cNvSpPr txBox="1"/>
          <p:nvPr/>
        </p:nvSpPr>
        <p:spPr>
          <a:xfrm>
            <a:off x="3724274" y="4653269"/>
            <a:ext cx="16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1" name="TextBox 430">
            <a:extLst>
              <a:ext uri="{FF2B5EF4-FFF2-40B4-BE49-F238E27FC236}">
                <a16:creationId xmlns:a16="http://schemas.microsoft.com/office/drawing/2014/main" id="{4D4FBE13-08C5-4241-BE24-83C135A88EBA}"/>
              </a:ext>
            </a:extLst>
          </p:cNvPr>
          <p:cNvSpPr txBox="1"/>
          <p:nvPr/>
        </p:nvSpPr>
        <p:spPr>
          <a:xfrm>
            <a:off x="3724274" y="5483853"/>
            <a:ext cx="16129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42" name="Group 441">
            <a:extLst>
              <a:ext uri="{FF2B5EF4-FFF2-40B4-BE49-F238E27FC236}">
                <a16:creationId xmlns:a16="http://schemas.microsoft.com/office/drawing/2014/main" id="{6D20EE17-7B49-430F-800B-ABC1B1382B04}"/>
              </a:ext>
            </a:extLst>
          </p:cNvPr>
          <p:cNvGrpSpPr/>
          <p:nvPr/>
        </p:nvGrpSpPr>
        <p:grpSpPr>
          <a:xfrm flipH="1">
            <a:off x="419099" y="2020003"/>
            <a:ext cx="2983041" cy="579617"/>
            <a:chOff x="5210294" y="830429"/>
            <a:chExt cx="1750034" cy="417635"/>
          </a:xfrm>
        </p:grpSpPr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D648E86E-B113-4783-A5AA-98C8016A1C14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44" name="TextBox 443">
              <a:extLst>
                <a:ext uri="{FF2B5EF4-FFF2-40B4-BE49-F238E27FC236}">
                  <a16:creationId xmlns:a16="http://schemas.microsoft.com/office/drawing/2014/main" id="{A88D4F79-6B81-4BB6-B696-D346E280889E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45" name="Group 444">
            <a:extLst>
              <a:ext uri="{FF2B5EF4-FFF2-40B4-BE49-F238E27FC236}">
                <a16:creationId xmlns:a16="http://schemas.microsoft.com/office/drawing/2014/main" id="{A2B66804-898E-49AB-8AFA-9AEEFFB54D66}"/>
              </a:ext>
            </a:extLst>
          </p:cNvPr>
          <p:cNvGrpSpPr/>
          <p:nvPr/>
        </p:nvGrpSpPr>
        <p:grpSpPr>
          <a:xfrm flipH="1">
            <a:off x="419099" y="2849383"/>
            <a:ext cx="2983041" cy="579617"/>
            <a:chOff x="5210294" y="830429"/>
            <a:chExt cx="1750034" cy="417635"/>
          </a:xfrm>
        </p:grpSpPr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BA04C8AE-F227-41D2-897E-FC9556170D8E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47" name="TextBox 446">
              <a:extLst>
                <a:ext uri="{FF2B5EF4-FFF2-40B4-BE49-F238E27FC236}">
                  <a16:creationId xmlns:a16="http://schemas.microsoft.com/office/drawing/2014/main" id="{40C8BDB7-D9C7-4C0E-AAE4-7C3F4735397C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48" name="Group 447">
            <a:extLst>
              <a:ext uri="{FF2B5EF4-FFF2-40B4-BE49-F238E27FC236}">
                <a16:creationId xmlns:a16="http://schemas.microsoft.com/office/drawing/2014/main" id="{D014CFCA-E66D-4EB6-A9EE-0111ACC496D9}"/>
              </a:ext>
            </a:extLst>
          </p:cNvPr>
          <p:cNvGrpSpPr/>
          <p:nvPr/>
        </p:nvGrpSpPr>
        <p:grpSpPr>
          <a:xfrm flipH="1">
            <a:off x="419099" y="3678763"/>
            <a:ext cx="2983041" cy="579617"/>
            <a:chOff x="5210294" y="830429"/>
            <a:chExt cx="1750034" cy="417635"/>
          </a:xfrm>
        </p:grpSpPr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C22B26F5-B41E-4A3A-A9D7-25322A02A5D5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50" name="TextBox 449">
              <a:extLst>
                <a:ext uri="{FF2B5EF4-FFF2-40B4-BE49-F238E27FC236}">
                  <a16:creationId xmlns:a16="http://schemas.microsoft.com/office/drawing/2014/main" id="{FA53DFE0-9F44-42FA-A728-314C0445C588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51" name="Group 450">
            <a:extLst>
              <a:ext uri="{FF2B5EF4-FFF2-40B4-BE49-F238E27FC236}">
                <a16:creationId xmlns:a16="http://schemas.microsoft.com/office/drawing/2014/main" id="{64BABB00-E051-4211-8998-1806D4A009EA}"/>
              </a:ext>
            </a:extLst>
          </p:cNvPr>
          <p:cNvGrpSpPr/>
          <p:nvPr/>
        </p:nvGrpSpPr>
        <p:grpSpPr>
          <a:xfrm flipH="1">
            <a:off x="419099" y="4508143"/>
            <a:ext cx="2983041" cy="579617"/>
            <a:chOff x="5210294" y="830429"/>
            <a:chExt cx="1750034" cy="417635"/>
          </a:xfrm>
        </p:grpSpPr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5B126FD0-9E40-4B9A-B5C0-B29A33E14FD6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53" name="TextBox 452">
              <a:extLst>
                <a:ext uri="{FF2B5EF4-FFF2-40B4-BE49-F238E27FC236}">
                  <a16:creationId xmlns:a16="http://schemas.microsoft.com/office/drawing/2014/main" id="{560D5B3A-5B75-4269-B554-8C0096830808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454" name="Group 453">
            <a:extLst>
              <a:ext uri="{FF2B5EF4-FFF2-40B4-BE49-F238E27FC236}">
                <a16:creationId xmlns:a16="http://schemas.microsoft.com/office/drawing/2014/main" id="{84AC24D5-6CEF-4702-9587-4437209B2B2F}"/>
              </a:ext>
            </a:extLst>
          </p:cNvPr>
          <p:cNvGrpSpPr/>
          <p:nvPr/>
        </p:nvGrpSpPr>
        <p:grpSpPr>
          <a:xfrm flipH="1">
            <a:off x="419099" y="5337523"/>
            <a:ext cx="2983041" cy="579617"/>
            <a:chOff x="5210294" y="830429"/>
            <a:chExt cx="1750034" cy="417635"/>
          </a:xfrm>
        </p:grpSpPr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80EA22E6-8278-46C0-AE17-FFF15684DF17}"/>
                </a:ext>
              </a:extLst>
            </p:cNvPr>
            <p:cNvSpPr txBox="1"/>
            <p:nvPr/>
          </p:nvSpPr>
          <p:spPr>
            <a:xfrm>
              <a:off x="5210294" y="981947"/>
              <a:ext cx="1750034" cy="266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56" name="TextBox 455">
              <a:extLst>
                <a:ext uri="{FF2B5EF4-FFF2-40B4-BE49-F238E27FC236}">
                  <a16:creationId xmlns:a16="http://schemas.microsoft.com/office/drawing/2014/main" id="{E9BE1C51-CE9E-4752-86D8-2F38C8CD9CA3}"/>
                </a:ext>
              </a:extLst>
            </p:cNvPr>
            <p:cNvSpPr txBox="1"/>
            <p:nvPr/>
          </p:nvSpPr>
          <p:spPr>
            <a:xfrm>
              <a:off x="5218242" y="830429"/>
              <a:ext cx="1742086" cy="13305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VALUE</a:t>
              </a:r>
            </a:p>
          </p:txBody>
        </p:sp>
      </p:grpSp>
      <p:graphicFrame>
        <p:nvGraphicFramePr>
          <p:cNvPr id="457" name="Chart 7">
            <a:extLst>
              <a:ext uri="{FF2B5EF4-FFF2-40B4-BE49-F238E27FC236}">
                <a16:creationId xmlns:a16="http://schemas.microsoft.com/office/drawing/2014/main" id="{2242FA79-E557-4797-BA92-B202BAF05F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257948"/>
              </p:ext>
            </p:extLst>
          </p:nvPr>
        </p:nvGraphicFramePr>
        <p:xfrm>
          <a:off x="5525606" y="1633537"/>
          <a:ext cx="5780569" cy="4429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2" name="Rectangle 30">
            <a:extLst>
              <a:ext uri="{FF2B5EF4-FFF2-40B4-BE49-F238E27FC236}">
                <a16:creationId xmlns:a16="http://schemas.microsoft.com/office/drawing/2014/main" id="{FEA89BC7-FBEF-4CEA-937F-D23B7987EDB8}"/>
              </a:ext>
            </a:extLst>
          </p:cNvPr>
          <p:cNvSpPr/>
          <p:nvPr/>
        </p:nvSpPr>
        <p:spPr>
          <a:xfrm>
            <a:off x="10404594" y="3664543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33" name="Rounded Rectangle 10">
            <a:extLst>
              <a:ext uri="{FF2B5EF4-FFF2-40B4-BE49-F238E27FC236}">
                <a16:creationId xmlns:a16="http://schemas.microsoft.com/office/drawing/2014/main" id="{1E77E23D-28C5-4B4C-8F7A-CABE391DE9BA}"/>
              </a:ext>
            </a:extLst>
          </p:cNvPr>
          <p:cNvSpPr/>
          <p:nvPr/>
        </p:nvSpPr>
        <p:spPr>
          <a:xfrm>
            <a:off x="9374245" y="2851283"/>
            <a:ext cx="236480" cy="312955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34" name="Rounded Rectangle 6">
            <a:extLst>
              <a:ext uri="{FF2B5EF4-FFF2-40B4-BE49-F238E27FC236}">
                <a16:creationId xmlns:a16="http://schemas.microsoft.com/office/drawing/2014/main" id="{8AAFA0B6-9853-4156-A77C-4C541FB56ED3}"/>
              </a:ext>
            </a:extLst>
          </p:cNvPr>
          <p:cNvSpPr/>
          <p:nvPr/>
        </p:nvSpPr>
        <p:spPr>
          <a:xfrm>
            <a:off x="9264727" y="4505958"/>
            <a:ext cx="345998" cy="351772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35" name="Rectangle 16">
            <a:extLst>
              <a:ext uri="{FF2B5EF4-FFF2-40B4-BE49-F238E27FC236}">
                <a16:creationId xmlns:a16="http://schemas.microsoft.com/office/drawing/2014/main" id="{F7D94392-9DFF-4C8D-856F-4D63F97168E2}"/>
              </a:ext>
            </a:extLst>
          </p:cNvPr>
          <p:cNvSpPr/>
          <p:nvPr/>
        </p:nvSpPr>
        <p:spPr>
          <a:xfrm rot="2700000">
            <a:off x="8277170" y="1993127"/>
            <a:ext cx="214563" cy="384671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436" name="Rectangle 9">
            <a:extLst>
              <a:ext uri="{FF2B5EF4-FFF2-40B4-BE49-F238E27FC236}">
                <a16:creationId xmlns:a16="http://schemas.microsoft.com/office/drawing/2014/main" id="{083E1841-6B72-4673-9589-0F51F09E135C}"/>
              </a:ext>
            </a:extLst>
          </p:cNvPr>
          <p:cNvSpPr/>
          <p:nvPr/>
        </p:nvSpPr>
        <p:spPr>
          <a:xfrm>
            <a:off x="8172590" y="5329964"/>
            <a:ext cx="328791" cy="30777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7" name="TextBox 436">
            <a:extLst>
              <a:ext uri="{FF2B5EF4-FFF2-40B4-BE49-F238E27FC236}">
                <a16:creationId xmlns:a16="http://schemas.microsoft.com/office/drawing/2014/main" id="{E4EC566A-96B8-4241-9479-A94332CF68D4}"/>
              </a:ext>
            </a:extLst>
          </p:cNvPr>
          <p:cNvSpPr txBox="1"/>
          <p:nvPr/>
        </p:nvSpPr>
        <p:spPr>
          <a:xfrm>
            <a:off x="9793716" y="284220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80%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38" name="TextBox 437">
            <a:extLst>
              <a:ext uri="{FF2B5EF4-FFF2-40B4-BE49-F238E27FC236}">
                <a16:creationId xmlns:a16="http://schemas.microsoft.com/office/drawing/2014/main" id="{8CEEFB0C-10C7-4D25-BBA3-B0C766AF7A52}"/>
              </a:ext>
            </a:extLst>
          </p:cNvPr>
          <p:cNvSpPr txBox="1"/>
          <p:nvPr/>
        </p:nvSpPr>
        <p:spPr>
          <a:xfrm>
            <a:off x="10891269" y="367072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40%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439" name="TextBox 438">
            <a:extLst>
              <a:ext uri="{FF2B5EF4-FFF2-40B4-BE49-F238E27FC236}">
                <a16:creationId xmlns:a16="http://schemas.microsoft.com/office/drawing/2014/main" id="{E4B9DC89-B470-44F5-B395-8E6DC9F08936}"/>
              </a:ext>
            </a:extLst>
          </p:cNvPr>
          <p:cNvSpPr txBox="1"/>
          <p:nvPr/>
        </p:nvSpPr>
        <p:spPr>
          <a:xfrm>
            <a:off x="9793716" y="449924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55%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114FF18C-573D-4452-879E-383825F839C2}"/>
              </a:ext>
            </a:extLst>
          </p:cNvPr>
          <p:cNvSpPr txBox="1"/>
          <p:nvPr/>
        </p:nvSpPr>
        <p:spPr>
          <a:xfrm>
            <a:off x="8689747" y="5327761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65%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41" name="TextBox 440">
            <a:extLst>
              <a:ext uri="{FF2B5EF4-FFF2-40B4-BE49-F238E27FC236}">
                <a16:creationId xmlns:a16="http://schemas.microsoft.com/office/drawing/2014/main" id="{B82BA6D6-83F7-4BAF-9BFD-DCE2059C4C61}"/>
              </a:ext>
            </a:extLst>
          </p:cNvPr>
          <p:cNvSpPr txBox="1"/>
          <p:nvPr/>
        </p:nvSpPr>
        <p:spPr>
          <a:xfrm>
            <a:off x="8689747" y="2013683"/>
            <a:ext cx="91004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50%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23</cp:revision>
  <dcterms:created xsi:type="dcterms:W3CDTF">2018-02-18T19:39:47Z</dcterms:created>
  <dcterms:modified xsi:type="dcterms:W3CDTF">2021-04-16T05:09:38Z</dcterms:modified>
</cp:coreProperties>
</file>