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34" name="Group 1733">
            <a:extLst>
              <a:ext uri="{FF2B5EF4-FFF2-40B4-BE49-F238E27FC236}">
                <a16:creationId xmlns:a16="http://schemas.microsoft.com/office/drawing/2014/main" id="{D2E57D50-4068-46D9-B6DC-7503E4BE2EFC}"/>
              </a:ext>
            </a:extLst>
          </p:cNvPr>
          <p:cNvGrpSpPr/>
          <p:nvPr/>
        </p:nvGrpSpPr>
        <p:grpSpPr>
          <a:xfrm>
            <a:off x="846058" y="3367893"/>
            <a:ext cx="2103120" cy="1108972"/>
            <a:chOff x="846058" y="3087233"/>
            <a:chExt cx="2103120" cy="129003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735" name="Rectangle 1734">
              <a:extLst>
                <a:ext uri="{FF2B5EF4-FFF2-40B4-BE49-F238E27FC236}">
                  <a16:creationId xmlns:a16="http://schemas.microsoft.com/office/drawing/2014/main" id="{774ED439-F498-4C9F-8EBF-91B92A59A755}"/>
                </a:ext>
              </a:extLst>
            </p:cNvPr>
            <p:cNvSpPr/>
            <p:nvPr/>
          </p:nvSpPr>
          <p:spPr>
            <a:xfrm>
              <a:off x="846058" y="3087233"/>
              <a:ext cx="2103120" cy="129003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6" name="Rectangle 1735">
              <a:extLst>
                <a:ext uri="{FF2B5EF4-FFF2-40B4-BE49-F238E27FC236}">
                  <a16:creationId xmlns:a16="http://schemas.microsoft.com/office/drawing/2014/main" id="{0219DDAE-E190-4A8B-82B1-1AC1D1CC5C00}"/>
                </a:ext>
              </a:extLst>
            </p:cNvPr>
            <p:cNvSpPr/>
            <p:nvPr/>
          </p:nvSpPr>
          <p:spPr>
            <a:xfrm>
              <a:off x="846058" y="3452587"/>
              <a:ext cx="2099191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7" name="Group 1736">
            <a:extLst>
              <a:ext uri="{FF2B5EF4-FFF2-40B4-BE49-F238E27FC236}">
                <a16:creationId xmlns:a16="http://schemas.microsoft.com/office/drawing/2014/main" id="{6D106DD8-E832-4085-B11E-974046AFCD1F}"/>
              </a:ext>
            </a:extLst>
          </p:cNvPr>
          <p:cNvGrpSpPr/>
          <p:nvPr/>
        </p:nvGrpSpPr>
        <p:grpSpPr>
          <a:xfrm>
            <a:off x="2945249" y="3367893"/>
            <a:ext cx="2103120" cy="1108972"/>
            <a:chOff x="2945249" y="3087233"/>
            <a:chExt cx="2103120" cy="129003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738" name="Rectangle 1737">
              <a:extLst>
                <a:ext uri="{FF2B5EF4-FFF2-40B4-BE49-F238E27FC236}">
                  <a16:creationId xmlns:a16="http://schemas.microsoft.com/office/drawing/2014/main" id="{482714BF-821E-43A7-AA54-D16F87027FBF}"/>
                </a:ext>
              </a:extLst>
            </p:cNvPr>
            <p:cNvSpPr/>
            <p:nvPr/>
          </p:nvSpPr>
          <p:spPr>
            <a:xfrm flipH="1">
              <a:off x="2945249" y="3087233"/>
              <a:ext cx="2103120" cy="129003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9" name="Rectangle 1738">
              <a:extLst>
                <a:ext uri="{FF2B5EF4-FFF2-40B4-BE49-F238E27FC236}">
                  <a16:creationId xmlns:a16="http://schemas.microsoft.com/office/drawing/2014/main" id="{91815F7E-7D16-4B44-9EC7-CC37E8A19F62}"/>
                </a:ext>
              </a:extLst>
            </p:cNvPr>
            <p:cNvSpPr/>
            <p:nvPr/>
          </p:nvSpPr>
          <p:spPr>
            <a:xfrm>
              <a:off x="2946231" y="3452587"/>
              <a:ext cx="2099191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0" name="Group 1739">
            <a:extLst>
              <a:ext uri="{FF2B5EF4-FFF2-40B4-BE49-F238E27FC236}">
                <a16:creationId xmlns:a16="http://schemas.microsoft.com/office/drawing/2014/main" id="{85D40855-7C96-411F-A276-145CB81CFDA7}"/>
              </a:ext>
            </a:extLst>
          </p:cNvPr>
          <p:cNvGrpSpPr/>
          <p:nvPr/>
        </p:nvGrpSpPr>
        <p:grpSpPr>
          <a:xfrm>
            <a:off x="5044440" y="3367893"/>
            <a:ext cx="2103120" cy="1108972"/>
            <a:chOff x="5044440" y="3087233"/>
            <a:chExt cx="2103120" cy="129003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741" name="Rectangle 1740">
              <a:extLst>
                <a:ext uri="{FF2B5EF4-FFF2-40B4-BE49-F238E27FC236}">
                  <a16:creationId xmlns:a16="http://schemas.microsoft.com/office/drawing/2014/main" id="{851AAAF1-2E6C-4776-A87C-4C5B8DC4CD09}"/>
                </a:ext>
              </a:extLst>
            </p:cNvPr>
            <p:cNvSpPr/>
            <p:nvPr/>
          </p:nvSpPr>
          <p:spPr>
            <a:xfrm flipH="1">
              <a:off x="5044440" y="3087233"/>
              <a:ext cx="2103120" cy="129003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2" name="Rectangle 1741">
              <a:extLst>
                <a:ext uri="{FF2B5EF4-FFF2-40B4-BE49-F238E27FC236}">
                  <a16:creationId xmlns:a16="http://schemas.microsoft.com/office/drawing/2014/main" id="{E25E3E2C-1CB4-4F88-905F-0EA041EF9C32}"/>
                </a:ext>
              </a:extLst>
            </p:cNvPr>
            <p:cNvSpPr/>
            <p:nvPr/>
          </p:nvSpPr>
          <p:spPr>
            <a:xfrm>
              <a:off x="5046404" y="3452587"/>
              <a:ext cx="2099191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3" name="Group 1742">
            <a:extLst>
              <a:ext uri="{FF2B5EF4-FFF2-40B4-BE49-F238E27FC236}">
                <a16:creationId xmlns:a16="http://schemas.microsoft.com/office/drawing/2014/main" id="{B2316FEF-A5D8-4011-BB17-E9BE43B28971}"/>
              </a:ext>
            </a:extLst>
          </p:cNvPr>
          <p:cNvGrpSpPr/>
          <p:nvPr/>
        </p:nvGrpSpPr>
        <p:grpSpPr>
          <a:xfrm>
            <a:off x="7143631" y="3367893"/>
            <a:ext cx="2103120" cy="1108972"/>
            <a:chOff x="7143631" y="3087233"/>
            <a:chExt cx="2103120" cy="129003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744" name="Rectangle 1743">
              <a:extLst>
                <a:ext uri="{FF2B5EF4-FFF2-40B4-BE49-F238E27FC236}">
                  <a16:creationId xmlns:a16="http://schemas.microsoft.com/office/drawing/2014/main" id="{9C74BD4A-44EC-408A-89B4-99725FA9D525}"/>
                </a:ext>
              </a:extLst>
            </p:cNvPr>
            <p:cNvSpPr/>
            <p:nvPr/>
          </p:nvSpPr>
          <p:spPr>
            <a:xfrm flipH="1">
              <a:off x="7143631" y="3087233"/>
              <a:ext cx="2103120" cy="12900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5" name="Rectangle 1744">
              <a:extLst>
                <a:ext uri="{FF2B5EF4-FFF2-40B4-BE49-F238E27FC236}">
                  <a16:creationId xmlns:a16="http://schemas.microsoft.com/office/drawing/2014/main" id="{CB65372B-3C0E-49D6-A72C-72C8846BB07D}"/>
                </a:ext>
              </a:extLst>
            </p:cNvPr>
            <p:cNvSpPr/>
            <p:nvPr/>
          </p:nvSpPr>
          <p:spPr>
            <a:xfrm>
              <a:off x="7146577" y="3452587"/>
              <a:ext cx="2099191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6" name="Group 1745">
            <a:extLst>
              <a:ext uri="{FF2B5EF4-FFF2-40B4-BE49-F238E27FC236}">
                <a16:creationId xmlns:a16="http://schemas.microsoft.com/office/drawing/2014/main" id="{257C2558-6B9A-4807-B2C5-B2BBC6DB5E86}"/>
              </a:ext>
            </a:extLst>
          </p:cNvPr>
          <p:cNvGrpSpPr/>
          <p:nvPr/>
        </p:nvGrpSpPr>
        <p:grpSpPr>
          <a:xfrm>
            <a:off x="9242821" y="3357315"/>
            <a:ext cx="2103120" cy="1119438"/>
            <a:chOff x="9242821" y="3075801"/>
            <a:chExt cx="2103120" cy="130221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747" name="Rectangle 1746">
              <a:extLst>
                <a:ext uri="{FF2B5EF4-FFF2-40B4-BE49-F238E27FC236}">
                  <a16:creationId xmlns:a16="http://schemas.microsoft.com/office/drawing/2014/main" id="{C767C094-7A7D-41EC-9B2D-CE0AB9C3F8B4}"/>
                </a:ext>
              </a:extLst>
            </p:cNvPr>
            <p:cNvSpPr/>
            <p:nvPr/>
          </p:nvSpPr>
          <p:spPr>
            <a:xfrm flipH="1">
              <a:off x="9242821" y="3075801"/>
              <a:ext cx="2103120" cy="13022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8" name="Rectangle 1747">
              <a:extLst>
                <a:ext uri="{FF2B5EF4-FFF2-40B4-BE49-F238E27FC236}">
                  <a16:creationId xmlns:a16="http://schemas.microsoft.com/office/drawing/2014/main" id="{DA7AA16D-BBF1-45D5-85E9-9192CACF008D}"/>
                </a:ext>
              </a:extLst>
            </p:cNvPr>
            <p:cNvSpPr/>
            <p:nvPr/>
          </p:nvSpPr>
          <p:spPr>
            <a:xfrm>
              <a:off x="9246750" y="3452587"/>
              <a:ext cx="2099191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49" name="TextBox 1748">
            <a:extLst>
              <a:ext uri="{FF2B5EF4-FFF2-40B4-BE49-F238E27FC236}">
                <a16:creationId xmlns:a16="http://schemas.microsoft.com/office/drawing/2014/main" id="{7431A5CB-05A9-4016-A68C-F77F43A3DCDA}"/>
              </a:ext>
            </a:extLst>
          </p:cNvPr>
          <p:cNvSpPr txBox="1"/>
          <p:nvPr/>
        </p:nvSpPr>
        <p:spPr>
          <a:xfrm>
            <a:off x="1361041" y="3659081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750" name="TextBox 1749">
            <a:extLst>
              <a:ext uri="{FF2B5EF4-FFF2-40B4-BE49-F238E27FC236}">
                <a16:creationId xmlns:a16="http://schemas.microsoft.com/office/drawing/2014/main" id="{2B4C155E-A7E0-478E-8DFD-CD4DCFEA567D}"/>
              </a:ext>
            </a:extLst>
          </p:cNvPr>
          <p:cNvSpPr txBox="1"/>
          <p:nvPr/>
        </p:nvSpPr>
        <p:spPr>
          <a:xfrm>
            <a:off x="3460232" y="3659081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751" name="TextBox 1750">
            <a:extLst>
              <a:ext uri="{FF2B5EF4-FFF2-40B4-BE49-F238E27FC236}">
                <a16:creationId xmlns:a16="http://schemas.microsoft.com/office/drawing/2014/main" id="{B6B80C69-C4E2-42F0-8A32-DAE60121D877}"/>
              </a:ext>
            </a:extLst>
          </p:cNvPr>
          <p:cNvSpPr txBox="1"/>
          <p:nvPr/>
        </p:nvSpPr>
        <p:spPr>
          <a:xfrm>
            <a:off x="5559423" y="3659081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752" name="TextBox 1751">
            <a:extLst>
              <a:ext uri="{FF2B5EF4-FFF2-40B4-BE49-F238E27FC236}">
                <a16:creationId xmlns:a16="http://schemas.microsoft.com/office/drawing/2014/main" id="{755EDE9F-70EA-4592-ADC2-1AD5C4A59624}"/>
              </a:ext>
            </a:extLst>
          </p:cNvPr>
          <p:cNvSpPr txBox="1"/>
          <p:nvPr/>
        </p:nvSpPr>
        <p:spPr>
          <a:xfrm>
            <a:off x="7658614" y="3659081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753" name="TextBox 1752">
            <a:extLst>
              <a:ext uri="{FF2B5EF4-FFF2-40B4-BE49-F238E27FC236}">
                <a16:creationId xmlns:a16="http://schemas.microsoft.com/office/drawing/2014/main" id="{1CE49C10-13BF-4829-B912-80176757B052}"/>
              </a:ext>
            </a:extLst>
          </p:cNvPr>
          <p:cNvSpPr txBox="1"/>
          <p:nvPr/>
        </p:nvSpPr>
        <p:spPr>
          <a:xfrm>
            <a:off x="9757804" y="3659081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754" name="TextBox 1753">
            <a:extLst>
              <a:ext uri="{FF2B5EF4-FFF2-40B4-BE49-F238E27FC236}">
                <a16:creationId xmlns:a16="http://schemas.microsoft.com/office/drawing/2014/main" id="{FC1C5847-8B0D-4FA3-A96D-A133FEEFB754}"/>
              </a:ext>
            </a:extLst>
          </p:cNvPr>
          <p:cNvSpPr txBox="1"/>
          <p:nvPr/>
        </p:nvSpPr>
        <p:spPr>
          <a:xfrm>
            <a:off x="1116106" y="4175691"/>
            <a:ext cx="15630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55" name="TextBox 1754">
            <a:extLst>
              <a:ext uri="{FF2B5EF4-FFF2-40B4-BE49-F238E27FC236}">
                <a16:creationId xmlns:a16="http://schemas.microsoft.com/office/drawing/2014/main" id="{31333F81-A5D4-4388-A839-456F9AA6569E}"/>
              </a:ext>
            </a:extLst>
          </p:cNvPr>
          <p:cNvSpPr txBox="1"/>
          <p:nvPr/>
        </p:nvSpPr>
        <p:spPr>
          <a:xfrm>
            <a:off x="3215297" y="4175691"/>
            <a:ext cx="15630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56" name="TextBox 1755">
            <a:extLst>
              <a:ext uri="{FF2B5EF4-FFF2-40B4-BE49-F238E27FC236}">
                <a16:creationId xmlns:a16="http://schemas.microsoft.com/office/drawing/2014/main" id="{C98CB562-7BE6-4044-9E68-D42153632301}"/>
              </a:ext>
            </a:extLst>
          </p:cNvPr>
          <p:cNvSpPr txBox="1"/>
          <p:nvPr/>
        </p:nvSpPr>
        <p:spPr>
          <a:xfrm>
            <a:off x="5314488" y="4175691"/>
            <a:ext cx="15630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57" name="TextBox 1756">
            <a:extLst>
              <a:ext uri="{FF2B5EF4-FFF2-40B4-BE49-F238E27FC236}">
                <a16:creationId xmlns:a16="http://schemas.microsoft.com/office/drawing/2014/main" id="{46645778-EA46-4862-9024-0824A242F335}"/>
              </a:ext>
            </a:extLst>
          </p:cNvPr>
          <p:cNvSpPr txBox="1"/>
          <p:nvPr/>
        </p:nvSpPr>
        <p:spPr>
          <a:xfrm>
            <a:off x="7413679" y="4175691"/>
            <a:ext cx="15630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58" name="TextBox 1757">
            <a:extLst>
              <a:ext uri="{FF2B5EF4-FFF2-40B4-BE49-F238E27FC236}">
                <a16:creationId xmlns:a16="http://schemas.microsoft.com/office/drawing/2014/main" id="{C6199277-B216-4964-9B8D-9DFD791CAE85}"/>
              </a:ext>
            </a:extLst>
          </p:cNvPr>
          <p:cNvSpPr txBox="1"/>
          <p:nvPr/>
        </p:nvSpPr>
        <p:spPr>
          <a:xfrm>
            <a:off x="9512869" y="4175691"/>
            <a:ext cx="15630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59" name="TextBox 1758">
            <a:extLst>
              <a:ext uri="{FF2B5EF4-FFF2-40B4-BE49-F238E27FC236}">
                <a16:creationId xmlns:a16="http://schemas.microsoft.com/office/drawing/2014/main" id="{92DE5399-810E-4177-8E90-14FA24337C98}"/>
              </a:ext>
            </a:extLst>
          </p:cNvPr>
          <p:cNvSpPr txBox="1"/>
          <p:nvPr/>
        </p:nvSpPr>
        <p:spPr>
          <a:xfrm>
            <a:off x="1116106" y="3376446"/>
            <a:ext cx="15630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60" name="TextBox 1759">
            <a:extLst>
              <a:ext uri="{FF2B5EF4-FFF2-40B4-BE49-F238E27FC236}">
                <a16:creationId xmlns:a16="http://schemas.microsoft.com/office/drawing/2014/main" id="{28E82B25-7D90-4F36-A52B-816B7E3409FB}"/>
              </a:ext>
            </a:extLst>
          </p:cNvPr>
          <p:cNvSpPr txBox="1"/>
          <p:nvPr/>
        </p:nvSpPr>
        <p:spPr>
          <a:xfrm>
            <a:off x="3215297" y="3376446"/>
            <a:ext cx="15630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61" name="TextBox 1760">
            <a:extLst>
              <a:ext uri="{FF2B5EF4-FFF2-40B4-BE49-F238E27FC236}">
                <a16:creationId xmlns:a16="http://schemas.microsoft.com/office/drawing/2014/main" id="{13F22A04-3297-4771-9660-7657D7C7AC16}"/>
              </a:ext>
            </a:extLst>
          </p:cNvPr>
          <p:cNvSpPr txBox="1"/>
          <p:nvPr/>
        </p:nvSpPr>
        <p:spPr>
          <a:xfrm>
            <a:off x="5314488" y="3376446"/>
            <a:ext cx="15630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62" name="TextBox 1761">
            <a:extLst>
              <a:ext uri="{FF2B5EF4-FFF2-40B4-BE49-F238E27FC236}">
                <a16:creationId xmlns:a16="http://schemas.microsoft.com/office/drawing/2014/main" id="{D246D41A-3A9F-4A26-85F6-A5F02039A622}"/>
              </a:ext>
            </a:extLst>
          </p:cNvPr>
          <p:cNvSpPr txBox="1"/>
          <p:nvPr/>
        </p:nvSpPr>
        <p:spPr>
          <a:xfrm>
            <a:off x="7413679" y="3376446"/>
            <a:ext cx="15630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63" name="TextBox 1762">
            <a:extLst>
              <a:ext uri="{FF2B5EF4-FFF2-40B4-BE49-F238E27FC236}">
                <a16:creationId xmlns:a16="http://schemas.microsoft.com/office/drawing/2014/main" id="{F3737086-75A4-4C57-9AA1-1ADD037DDD1D}"/>
              </a:ext>
            </a:extLst>
          </p:cNvPr>
          <p:cNvSpPr txBox="1"/>
          <p:nvPr/>
        </p:nvSpPr>
        <p:spPr>
          <a:xfrm>
            <a:off x="9512869" y="3376446"/>
            <a:ext cx="15630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64" name="TextBox 1763">
            <a:extLst>
              <a:ext uri="{FF2B5EF4-FFF2-40B4-BE49-F238E27FC236}">
                <a16:creationId xmlns:a16="http://schemas.microsoft.com/office/drawing/2014/main" id="{33239096-6D74-43B9-850D-7C6DDC6B697C}"/>
              </a:ext>
            </a:extLst>
          </p:cNvPr>
          <p:cNvSpPr txBox="1"/>
          <p:nvPr/>
        </p:nvSpPr>
        <p:spPr>
          <a:xfrm>
            <a:off x="1114141" y="4686348"/>
            <a:ext cx="1563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765" name="TextBox 1764">
            <a:extLst>
              <a:ext uri="{FF2B5EF4-FFF2-40B4-BE49-F238E27FC236}">
                <a16:creationId xmlns:a16="http://schemas.microsoft.com/office/drawing/2014/main" id="{1890A63D-4771-4FCE-83A7-F60CFFB9B395}"/>
              </a:ext>
            </a:extLst>
          </p:cNvPr>
          <p:cNvSpPr txBox="1"/>
          <p:nvPr/>
        </p:nvSpPr>
        <p:spPr>
          <a:xfrm>
            <a:off x="3213823" y="1599115"/>
            <a:ext cx="1563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766" name="TextBox 1765">
            <a:extLst>
              <a:ext uri="{FF2B5EF4-FFF2-40B4-BE49-F238E27FC236}">
                <a16:creationId xmlns:a16="http://schemas.microsoft.com/office/drawing/2014/main" id="{B1255C3B-C498-4EF4-BB79-02F52434A823}"/>
              </a:ext>
            </a:extLst>
          </p:cNvPr>
          <p:cNvSpPr txBox="1"/>
          <p:nvPr/>
        </p:nvSpPr>
        <p:spPr>
          <a:xfrm>
            <a:off x="5313505" y="4686348"/>
            <a:ext cx="1563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767" name="TextBox 1766">
            <a:extLst>
              <a:ext uri="{FF2B5EF4-FFF2-40B4-BE49-F238E27FC236}">
                <a16:creationId xmlns:a16="http://schemas.microsoft.com/office/drawing/2014/main" id="{580AC640-5A91-4CF0-985F-4B77F6D87B06}"/>
              </a:ext>
            </a:extLst>
          </p:cNvPr>
          <p:cNvSpPr txBox="1"/>
          <p:nvPr/>
        </p:nvSpPr>
        <p:spPr>
          <a:xfrm>
            <a:off x="7413187" y="1599115"/>
            <a:ext cx="1563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768" name="TextBox 1767">
            <a:extLst>
              <a:ext uri="{FF2B5EF4-FFF2-40B4-BE49-F238E27FC236}">
                <a16:creationId xmlns:a16="http://schemas.microsoft.com/office/drawing/2014/main" id="{E808AD58-F1BC-4217-A065-6EFE48D5AECE}"/>
              </a:ext>
            </a:extLst>
          </p:cNvPr>
          <p:cNvSpPr txBox="1"/>
          <p:nvPr/>
        </p:nvSpPr>
        <p:spPr>
          <a:xfrm>
            <a:off x="9512869" y="4686348"/>
            <a:ext cx="1563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11236</TotalTime>
  <Words>185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47</cp:revision>
  <dcterms:created xsi:type="dcterms:W3CDTF">2018-02-18T19:39:47Z</dcterms:created>
  <dcterms:modified xsi:type="dcterms:W3CDTF">2021-04-13T03:22:32Z</dcterms:modified>
</cp:coreProperties>
</file>