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045F7D-2A54-433B-91FB-72D592B12863}"/>
              </a:ext>
            </a:extLst>
          </p:cNvPr>
          <p:cNvGrpSpPr/>
          <p:nvPr/>
        </p:nvGrpSpPr>
        <p:grpSpPr>
          <a:xfrm>
            <a:off x="2136464" y="1898467"/>
            <a:ext cx="7362722" cy="4021625"/>
            <a:chOff x="2998612" y="1315030"/>
            <a:chExt cx="8398984" cy="4587646"/>
          </a:xfrm>
          <a:solidFill>
            <a:schemeClr val="accent2"/>
          </a:solidFill>
        </p:grpSpPr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2911ABCA-2A0E-4400-A395-F28EC1A8D0BF}"/>
                </a:ext>
              </a:extLst>
            </p:cNvPr>
            <p:cNvSpPr/>
            <p:nvPr/>
          </p:nvSpPr>
          <p:spPr>
            <a:xfrm flipV="1">
              <a:off x="8131076" y="2815054"/>
              <a:ext cx="1702368" cy="1653962"/>
            </a:xfrm>
            <a:prstGeom prst="parallelogram">
              <a:avLst>
                <a:gd name="adj" fmla="val 36926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5F2A8439-31B8-4BD8-8C8F-1C201B689D69}"/>
                </a:ext>
              </a:extLst>
            </p:cNvPr>
            <p:cNvSpPr/>
            <p:nvPr/>
          </p:nvSpPr>
          <p:spPr>
            <a:xfrm flipV="1">
              <a:off x="6215089" y="3322678"/>
              <a:ext cx="1716567" cy="1568316"/>
            </a:xfrm>
            <a:prstGeom prst="parallelogram">
              <a:avLst>
                <a:gd name="adj" fmla="val 39403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2385F09C-9F42-4C1A-889F-CE5ECD097BBE}"/>
                </a:ext>
              </a:extLst>
            </p:cNvPr>
            <p:cNvSpPr/>
            <p:nvPr/>
          </p:nvSpPr>
          <p:spPr>
            <a:xfrm flipV="1">
              <a:off x="4308026" y="3826732"/>
              <a:ext cx="1695477" cy="1571887"/>
            </a:xfrm>
            <a:prstGeom prst="parallelogram">
              <a:avLst>
                <a:gd name="adj" fmla="val 3873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" name="Parallelogram 36">
              <a:extLst>
                <a:ext uri="{FF2B5EF4-FFF2-40B4-BE49-F238E27FC236}">
                  <a16:creationId xmlns:a16="http://schemas.microsoft.com/office/drawing/2014/main" id="{5F967490-7A59-4ABF-9AA9-A7343E1D69B9}"/>
                </a:ext>
              </a:extLst>
            </p:cNvPr>
            <p:cNvSpPr/>
            <p:nvPr/>
          </p:nvSpPr>
          <p:spPr>
            <a:xfrm>
              <a:off x="2998612" y="3826734"/>
              <a:ext cx="2395502" cy="2075942"/>
            </a:xfrm>
            <a:prstGeom prst="parallelogram">
              <a:avLst>
                <a:gd name="adj" fmla="val 630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Parallelogram 37">
              <a:extLst>
                <a:ext uri="{FF2B5EF4-FFF2-40B4-BE49-F238E27FC236}">
                  <a16:creationId xmlns:a16="http://schemas.microsoft.com/office/drawing/2014/main" id="{C6330C9B-A078-4E14-A330-EAC101CBD6B1}"/>
                </a:ext>
              </a:extLst>
            </p:cNvPr>
            <p:cNvSpPr/>
            <p:nvPr/>
          </p:nvSpPr>
          <p:spPr>
            <a:xfrm>
              <a:off x="4912564" y="3322678"/>
              <a:ext cx="2395502" cy="2075942"/>
            </a:xfrm>
            <a:prstGeom prst="parallelogram">
              <a:avLst>
                <a:gd name="adj" fmla="val 6300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Parallelogram 38">
              <a:extLst>
                <a:ext uri="{FF2B5EF4-FFF2-40B4-BE49-F238E27FC236}">
                  <a16:creationId xmlns:a16="http://schemas.microsoft.com/office/drawing/2014/main" id="{3608D599-BB53-4D51-939E-EBA12414A76D}"/>
                </a:ext>
              </a:extLst>
            </p:cNvPr>
            <p:cNvSpPr/>
            <p:nvPr/>
          </p:nvSpPr>
          <p:spPr>
            <a:xfrm>
              <a:off x="6826516" y="2815054"/>
              <a:ext cx="2395502" cy="2075942"/>
            </a:xfrm>
            <a:prstGeom prst="parallelogram">
              <a:avLst>
                <a:gd name="adj" fmla="val 6300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Parallelogram 39">
              <a:extLst>
                <a:ext uri="{FF2B5EF4-FFF2-40B4-BE49-F238E27FC236}">
                  <a16:creationId xmlns:a16="http://schemas.microsoft.com/office/drawing/2014/main" id="{51FCF305-87BA-4410-84E7-B8C9CC0EC377}"/>
                </a:ext>
              </a:extLst>
            </p:cNvPr>
            <p:cNvSpPr/>
            <p:nvPr/>
          </p:nvSpPr>
          <p:spPr>
            <a:xfrm>
              <a:off x="8740466" y="2400370"/>
              <a:ext cx="2395502" cy="2075942"/>
            </a:xfrm>
            <a:prstGeom prst="parallelogram">
              <a:avLst>
                <a:gd name="adj" fmla="val 630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C38198B-57D7-4D75-8F00-8B2528E29367}"/>
                </a:ext>
              </a:extLst>
            </p:cNvPr>
            <p:cNvSpPr/>
            <p:nvPr/>
          </p:nvSpPr>
          <p:spPr>
            <a:xfrm>
              <a:off x="9697684" y="1315030"/>
              <a:ext cx="1699912" cy="1114706"/>
            </a:xfrm>
            <a:prstGeom prst="triangle">
              <a:avLst>
                <a:gd name="adj" fmla="val 9172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71FC747-069C-4552-919C-A25A4247FFAD}"/>
              </a:ext>
            </a:extLst>
          </p:cNvPr>
          <p:cNvGrpSpPr/>
          <p:nvPr/>
        </p:nvGrpSpPr>
        <p:grpSpPr>
          <a:xfrm>
            <a:off x="8754097" y="4418040"/>
            <a:ext cx="2967640" cy="954913"/>
            <a:chOff x="6533673" y="3357955"/>
            <a:chExt cx="2150471" cy="95491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7898E87-F08B-417D-82B4-B4134C492D70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F4AE95C-FCD6-42E3-A9AB-87C5360B1B7F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BDE8BC1-5BE7-41C5-81E7-6B5774FBA667}"/>
              </a:ext>
            </a:extLst>
          </p:cNvPr>
          <p:cNvGrpSpPr/>
          <p:nvPr/>
        </p:nvGrpSpPr>
        <p:grpSpPr>
          <a:xfrm>
            <a:off x="335707" y="4233374"/>
            <a:ext cx="2099946" cy="1139579"/>
            <a:chOff x="6533673" y="3357955"/>
            <a:chExt cx="2150471" cy="113957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D13C41E-ACAB-4197-BCC3-8AA49789FBD1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895E5EE-D8EA-44DF-861C-CCEDC8054221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A54062A-3358-4C16-83CF-4615BA1A6566}"/>
              </a:ext>
            </a:extLst>
          </p:cNvPr>
          <p:cNvGrpSpPr/>
          <p:nvPr/>
        </p:nvGrpSpPr>
        <p:grpSpPr>
          <a:xfrm>
            <a:off x="3198770" y="2589886"/>
            <a:ext cx="2830678" cy="954913"/>
            <a:chOff x="6533673" y="3357955"/>
            <a:chExt cx="2150471" cy="95491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45848E4-9B95-4BFE-B0DC-D03AE9323022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4C5A237-5714-4B80-9AF6-7FFED174431C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6ADA948-5398-4A57-9050-2B223907C6AB}"/>
              </a:ext>
            </a:extLst>
          </p:cNvPr>
          <p:cNvGrpSpPr/>
          <p:nvPr/>
        </p:nvGrpSpPr>
        <p:grpSpPr>
          <a:xfrm>
            <a:off x="6217307" y="5330486"/>
            <a:ext cx="2830678" cy="969453"/>
            <a:chOff x="6533673" y="3357955"/>
            <a:chExt cx="2150471" cy="92582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11CFB10-B940-40E0-87CD-CE509F87CCAA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617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FE83C2A-6073-4185-B6EA-81E8ABAAAE85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64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56" name="Rounded Rectangle 10">
            <a:extLst>
              <a:ext uri="{FF2B5EF4-FFF2-40B4-BE49-F238E27FC236}">
                <a16:creationId xmlns:a16="http://schemas.microsoft.com/office/drawing/2014/main" id="{4F377652-26B7-4382-8EBC-7DD00F31E5F3}"/>
              </a:ext>
            </a:extLst>
          </p:cNvPr>
          <p:cNvSpPr/>
          <p:nvPr/>
        </p:nvSpPr>
        <p:spPr>
          <a:xfrm>
            <a:off x="2064178" y="3763925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" name="Rounded Rectangle 6">
            <a:extLst>
              <a:ext uri="{FF2B5EF4-FFF2-40B4-BE49-F238E27FC236}">
                <a16:creationId xmlns:a16="http://schemas.microsoft.com/office/drawing/2014/main" id="{74A021DE-2B16-4DD7-8C01-8C975322C8CA}"/>
              </a:ext>
            </a:extLst>
          </p:cNvPr>
          <p:cNvSpPr/>
          <p:nvPr/>
        </p:nvSpPr>
        <p:spPr>
          <a:xfrm>
            <a:off x="5568222" y="2116747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" name="Rectangle 16">
            <a:extLst>
              <a:ext uri="{FF2B5EF4-FFF2-40B4-BE49-F238E27FC236}">
                <a16:creationId xmlns:a16="http://schemas.microsoft.com/office/drawing/2014/main" id="{8EB6B578-F793-4C7B-9CC5-392CDAC0975E}"/>
              </a:ext>
            </a:extLst>
          </p:cNvPr>
          <p:cNvSpPr/>
          <p:nvPr/>
        </p:nvSpPr>
        <p:spPr>
          <a:xfrm rot="2700000">
            <a:off x="9004328" y="391700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" name="Rounded Rectangle 27">
            <a:extLst>
              <a:ext uri="{FF2B5EF4-FFF2-40B4-BE49-F238E27FC236}">
                <a16:creationId xmlns:a16="http://schemas.microsoft.com/office/drawing/2014/main" id="{3C531EC5-5342-4BE6-9AE1-582FCEBF1D61}"/>
              </a:ext>
            </a:extLst>
          </p:cNvPr>
          <p:cNvSpPr/>
          <p:nvPr/>
        </p:nvSpPr>
        <p:spPr>
          <a:xfrm>
            <a:off x="5628299" y="5441091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2021-04-19T04:45:59Z</dcterms:modified>
</cp:coreProperties>
</file>