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14E08C-BCF4-483B-92D1-374D7478C252}"/>
              </a:ext>
            </a:extLst>
          </p:cNvPr>
          <p:cNvGrpSpPr/>
          <p:nvPr/>
        </p:nvGrpSpPr>
        <p:grpSpPr>
          <a:xfrm flipV="1">
            <a:off x="9696948" y="1669908"/>
            <a:ext cx="2127533" cy="2127533"/>
            <a:chOff x="6876256" y="3063517"/>
            <a:chExt cx="1944216" cy="1944216"/>
          </a:xfrm>
          <a:scene3d>
            <a:camera prst="perspectiveLeft">
              <a:rot lat="0" lon="3900000" rev="0"/>
            </a:camera>
            <a:lightRig rig="glow" dir="t"/>
          </a:scene3d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B07BF79-C8A3-4BEC-84D9-0A58C56E64C5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 prstMaterial="plastic">
              <a:extrusionClr>
                <a:schemeClr val="accent4">
                  <a:lumMod val="50000"/>
                </a:schemeClr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86A8C3F-97A0-475A-8025-C533E8D9FF7B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C64F063-C065-47AE-A049-BB75232D6C96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solidFill>
              <a:schemeClr val="accent4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29" name="Arrow: Up 28">
            <a:extLst>
              <a:ext uri="{FF2B5EF4-FFF2-40B4-BE49-F238E27FC236}">
                <a16:creationId xmlns:a16="http://schemas.microsoft.com/office/drawing/2014/main" id="{65E82A6A-7BD2-45CF-ABB3-09FFA76F906D}"/>
              </a:ext>
            </a:extLst>
          </p:cNvPr>
          <p:cNvSpPr/>
          <p:nvPr/>
        </p:nvSpPr>
        <p:spPr>
          <a:xfrm rot="4543199">
            <a:off x="5432710" y="-1184543"/>
            <a:ext cx="514350" cy="10457870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7FC2AB4-37C8-4768-946F-90416699BC2C}"/>
              </a:ext>
            </a:extLst>
          </p:cNvPr>
          <p:cNvSpPr/>
          <p:nvPr/>
        </p:nvSpPr>
        <p:spPr>
          <a:xfrm>
            <a:off x="1441195" y="4599025"/>
            <a:ext cx="838200" cy="838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D4454F-50FC-491E-A44D-F85525CD67A3}"/>
              </a:ext>
            </a:extLst>
          </p:cNvPr>
          <p:cNvSpPr/>
          <p:nvPr/>
        </p:nvSpPr>
        <p:spPr>
          <a:xfrm>
            <a:off x="3796537" y="3992047"/>
            <a:ext cx="838200" cy="838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3066E8D-1EF7-408E-9928-E9E4B442421E}"/>
              </a:ext>
            </a:extLst>
          </p:cNvPr>
          <p:cNvSpPr/>
          <p:nvPr/>
        </p:nvSpPr>
        <p:spPr>
          <a:xfrm>
            <a:off x="6151880" y="3385069"/>
            <a:ext cx="838200" cy="838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3B60A4-8AD4-4200-A53E-8D0612668170}"/>
              </a:ext>
            </a:extLst>
          </p:cNvPr>
          <p:cNvSpPr/>
          <p:nvPr/>
        </p:nvSpPr>
        <p:spPr>
          <a:xfrm>
            <a:off x="8507221" y="2778092"/>
            <a:ext cx="838200" cy="838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ardrop 1">
            <a:extLst>
              <a:ext uri="{FF2B5EF4-FFF2-40B4-BE49-F238E27FC236}">
                <a16:creationId xmlns:a16="http://schemas.microsoft.com/office/drawing/2014/main" id="{2241DC74-A4A9-4BA4-97AF-F80AA5E461D3}"/>
              </a:ext>
            </a:extLst>
          </p:cNvPr>
          <p:cNvSpPr/>
          <p:nvPr/>
        </p:nvSpPr>
        <p:spPr>
          <a:xfrm rot="18805991">
            <a:off x="4020420" y="4223952"/>
            <a:ext cx="420098" cy="4157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Round Same Side Corner Rectangle 11">
            <a:extLst>
              <a:ext uri="{FF2B5EF4-FFF2-40B4-BE49-F238E27FC236}">
                <a16:creationId xmlns:a16="http://schemas.microsoft.com/office/drawing/2014/main" id="{420F5BCB-B34E-414E-9E32-1021EE3EEFE0}"/>
              </a:ext>
            </a:extLst>
          </p:cNvPr>
          <p:cNvSpPr>
            <a:spLocks noChangeAspect="1"/>
          </p:cNvSpPr>
          <p:nvPr/>
        </p:nvSpPr>
        <p:spPr>
          <a:xfrm rot="9900000">
            <a:off x="6414116" y="3645764"/>
            <a:ext cx="434812" cy="36929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Rounded Rectangle 27">
            <a:extLst>
              <a:ext uri="{FF2B5EF4-FFF2-40B4-BE49-F238E27FC236}">
                <a16:creationId xmlns:a16="http://schemas.microsoft.com/office/drawing/2014/main" id="{568A98A9-3BFB-47DE-8075-4B13ACB90556}"/>
              </a:ext>
            </a:extLst>
          </p:cNvPr>
          <p:cNvSpPr/>
          <p:nvPr/>
        </p:nvSpPr>
        <p:spPr>
          <a:xfrm>
            <a:off x="8725980" y="3043303"/>
            <a:ext cx="400682" cy="30777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Isosceles Triangle 51">
            <a:extLst>
              <a:ext uri="{FF2B5EF4-FFF2-40B4-BE49-F238E27FC236}">
                <a16:creationId xmlns:a16="http://schemas.microsoft.com/office/drawing/2014/main" id="{CB41E2C2-F647-4C63-B8E9-3657A7E93433}"/>
              </a:ext>
            </a:extLst>
          </p:cNvPr>
          <p:cNvSpPr/>
          <p:nvPr/>
        </p:nvSpPr>
        <p:spPr>
          <a:xfrm>
            <a:off x="1690199" y="4911601"/>
            <a:ext cx="340192" cy="249465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E488AD0-CD0E-4683-8239-C1C2F21A9C7C}"/>
              </a:ext>
            </a:extLst>
          </p:cNvPr>
          <p:cNvGrpSpPr/>
          <p:nvPr/>
        </p:nvGrpSpPr>
        <p:grpSpPr>
          <a:xfrm>
            <a:off x="1444966" y="3217387"/>
            <a:ext cx="1946019" cy="1173563"/>
            <a:chOff x="-499931" y="1121722"/>
            <a:chExt cx="3859356" cy="117356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6B19416-C11E-46D8-9755-46D6A8908CB7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DB4D41E-0DA5-4544-8851-5EF38A01A56E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8C5775C-347C-4B2B-8863-41C9AEB07258}"/>
              </a:ext>
            </a:extLst>
          </p:cNvPr>
          <p:cNvGrpSpPr/>
          <p:nvPr/>
        </p:nvGrpSpPr>
        <p:grpSpPr>
          <a:xfrm>
            <a:off x="6151880" y="1985528"/>
            <a:ext cx="1946019" cy="1173563"/>
            <a:chOff x="-499931" y="1121722"/>
            <a:chExt cx="3859356" cy="117356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E76FCE-E2EF-41E6-BB40-12E1F8204772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CB20CD6-57E9-4F60-BB48-5DFC8ACDCEB9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01D64E0-C8C4-4D8B-84A9-3318E9CFB0FF}"/>
              </a:ext>
            </a:extLst>
          </p:cNvPr>
          <p:cNvGrpSpPr/>
          <p:nvPr/>
        </p:nvGrpSpPr>
        <p:grpSpPr>
          <a:xfrm>
            <a:off x="2688718" y="5031723"/>
            <a:ext cx="1946019" cy="1173563"/>
            <a:chOff x="-499931" y="1121722"/>
            <a:chExt cx="3859356" cy="117356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9AF19B-8D82-4439-872C-BDCE1CA2FD3F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9769AFF-2D94-4C19-8B69-D8DC23893D98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B0548B2-F097-43AF-AFFD-08FB91894BD6}"/>
              </a:ext>
            </a:extLst>
          </p:cNvPr>
          <p:cNvGrpSpPr/>
          <p:nvPr/>
        </p:nvGrpSpPr>
        <p:grpSpPr>
          <a:xfrm>
            <a:off x="7345558" y="3869761"/>
            <a:ext cx="1946019" cy="1173563"/>
            <a:chOff x="-499931" y="1121722"/>
            <a:chExt cx="3859356" cy="117356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D5A6E18-CA99-4F59-9984-1E81DA1A53CC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4389391-F131-4414-BB09-C50F6263A051}"/>
                </a:ext>
              </a:extLst>
            </p:cNvPr>
            <p:cNvSpPr txBox="1"/>
            <p:nvPr/>
          </p:nvSpPr>
          <p:spPr>
            <a:xfrm>
              <a:off x="-499931" y="1464288"/>
              <a:ext cx="384532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EC56C2B9-23AF-4D2A-A45B-BB24F66EB053}"/>
              </a:ext>
            </a:extLst>
          </p:cNvPr>
          <p:cNvSpPr txBox="1"/>
          <p:nvPr/>
        </p:nvSpPr>
        <p:spPr>
          <a:xfrm>
            <a:off x="9532329" y="4114240"/>
            <a:ext cx="1938943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GB" altLang="ko-KR" sz="2000" dirty="0">
                <a:solidFill>
                  <a:schemeClr val="accent2"/>
                </a:solidFill>
                <a:cs typeface="Arial" pitchFamily="34" charset="0"/>
              </a:rPr>
              <a:t>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104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2021-04-13T08:08:27Z</dcterms:modified>
</cp:coreProperties>
</file>