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6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72" name="Graphic 4">
            <a:extLst>
              <a:ext uri="{FF2B5EF4-FFF2-40B4-BE49-F238E27FC236}">
                <a16:creationId xmlns:a16="http://schemas.microsoft.com/office/drawing/2014/main" id="{1A538308-717F-4A79-A9A2-E284D5C86EF8}"/>
              </a:ext>
            </a:extLst>
          </p:cNvPr>
          <p:cNvSpPr/>
          <p:nvPr/>
        </p:nvSpPr>
        <p:spPr>
          <a:xfrm>
            <a:off x="923359" y="2585677"/>
            <a:ext cx="2095027" cy="1773746"/>
          </a:xfrm>
          <a:custGeom>
            <a:avLst/>
            <a:gdLst>
              <a:gd name="connsiteX0" fmla="*/ 572 w 2442114"/>
              <a:gd name="connsiteY0" fmla="*/ 1216106 h 2067606"/>
              <a:gd name="connsiteX1" fmla="*/ 93345 w 2442114"/>
              <a:gd name="connsiteY1" fmla="*/ 1068468 h 2067606"/>
              <a:gd name="connsiteX2" fmla="*/ 2285143 w 2442114"/>
              <a:gd name="connsiteY2" fmla="*/ 11003 h 2067606"/>
              <a:gd name="connsiteX3" fmla="*/ 2442115 w 2442114"/>
              <a:gd name="connsiteY3" fmla="*/ 109587 h 2067606"/>
              <a:gd name="connsiteX4" fmla="*/ 2441543 w 2442114"/>
              <a:gd name="connsiteY4" fmla="*/ 877397 h 2067606"/>
              <a:gd name="connsiteX5" fmla="*/ 2377726 w 2442114"/>
              <a:gd name="connsiteY5" fmla="*/ 978933 h 2067606"/>
              <a:gd name="connsiteX6" fmla="*/ 136970 w 2442114"/>
              <a:gd name="connsiteY6" fmla="*/ 2058021 h 2067606"/>
              <a:gd name="connsiteX7" fmla="*/ 0 w 2442114"/>
              <a:gd name="connsiteY7" fmla="*/ 1971915 h 2067606"/>
              <a:gd name="connsiteX8" fmla="*/ 572 w 2442114"/>
              <a:gd name="connsiteY8" fmla="*/ 1216106 h 206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2114" h="2067606">
                <a:moveTo>
                  <a:pt x="572" y="1216106"/>
                </a:moveTo>
                <a:cubicBezTo>
                  <a:pt x="572" y="1153146"/>
                  <a:pt x="36671" y="1095805"/>
                  <a:pt x="93345" y="1068468"/>
                </a:cubicBezTo>
                <a:lnTo>
                  <a:pt x="2285143" y="11003"/>
                </a:lnTo>
                <a:cubicBezTo>
                  <a:pt x="2357819" y="-24049"/>
                  <a:pt x="2442115" y="28910"/>
                  <a:pt x="2442115" y="109587"/>
                </a:cubicBezTo>
                <a:lnTo>
                  <a:pt x="2441543" y="877397"/>
                </a:lnTo>
                <a:cubicBezTo>
                  <a:pt x="2441543" y="920640"/>
                  <a:pt x="2416683" y="960169"/>
                  <a:pt x="2377726" y="978933"/>
                </a:cubicBezTo>
                <a:lnTo>
                  <a:pt x="136970" y="2058021"/>
                </a:lnTo>
                <a:cubicBezTo>
                  <a:pt x="73533" y="2088596"/>
                  <a:pt x="0" y="2042304"/>
                  <a:pt x="0" y="1971915"/>
                </a:cubicBezTo>
                <a:lnTo>
                  <a:pt x="572" y="1216106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  <a:scene3d>
            <a:camera prst="orthographicFront">
              <a:rot lat="21300000" lon="600000" rev="0"/>
            </a:camera>
            <a:lightRig rig="soft" dir="t"/>
          </a:scene3d>
          <a:sp3d extrusionH="571500" prstMaterial="plastic">
            <a:extrusionClr>
              <a:schemeClr val="accent6"/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1673" name="Graphic 4">
            <a:extLst>
              <a:ext uri="{FF2B5EF4-FFF2-40B4-BE49-F238E27FC236}">
                <a16:creationId xmlns:a16="http://schemas.microsoft.com/office/drawing/2014/main" id="{FBF80D7E-5EF9-490F-8C36-D0D418E07292}"/>
              </a:ext>
            </a:extLst>
          </p:cNvPr>
          <p:cNvSpPr/>
          <p:nvPr/>
        </p:nvSpPr>
        <p:spPr>
          <a:xfrm>
            <a:off x="2891638" y="2276257"/>
            <a:ext cx="2095027" cy="1773746"/>
          </a:xfrm>
          <a:custGeom>
            <a:avLst/>
            <a:gdLst>
              <a:gd name="connsiteX0" fmla="*/ 572 w 2442114"/>
              <a:gd name="connsiteY0" fmla="*/ 1216106 h 2067606"/>
              <a:gd name="connsiteX1" fmla="*/ 93345 w 2442114"/>
              <a:gd name="connsiteY1" fmla="*/ 1068468 h 2067606"/>
              <a:gd name="connsiteX2" fmla="*/ 2285143 w 2442114"/>
              <a:gd name="connsiteY2" fmla="*/ 11003 h 2067606"/>
              <a:gd name="connsiteX3" fmla="*/ 2442115 w 2442114"/>
              <a:gd name="connsiteY3" fmla="*/ 109587 h 2067606"/>
              <a:gd name="connsiteX4" fmla="*/ 2441543 w 2442114"/>
              <a:gd name="connsiteY4" fmla="*/ 877397 h 2067606"/>
              <a:gd name="connsiteX5" fmla="*/ 2377726 w 2442114"/>
              <a:gd name="connsiteY5" fmla="*/ 978933 h 2067606"/>
              <a:gd name="connsiteX6" fmla="*/ 136970 w 2442114"/>
              <a:gd name="connsiteY6" fmla="*/ 2058021 h 2067606"/>
              <a:gd name="connsiteX7" fmla="*/ 0 w 2442114"/>
              <a:gd name="connsiteY7" fmla="*/ 1971915 h 2067606"/>
              <a:gd name="connsiteX8" fmla="*/ 572 w 2442114"/>
              <a:gd name="connsiteY8" fmla="*/ 1216106 h 206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2114" h="2067606">
                <a:moveTo>
                  <a:pt x="572" y="1216106"/>
                </a:moveTo>
                <a:cubicBezTo>
                  <a:pt x="572" y="1153146"/>
                  <a:pt x="36671" y="1095805"/>
                  <a:pt x="93345" y="1068468"/>
                </a:cubicBezTo>
                <a:lnTo>
                  <a:pt x="2285143" y="11003"/>
                </a:lnTo>
                <a:cubicBezTo>
                  <a:pt x="2357819" y="-24049"/>
                  <a:pt x="2442115" y="28910"/>
                  <a:pt x="2442115" y="109587"/>
                </a:cubicBezTo>
                <a:lnTo>
                  <a:pt x="2441543" y="877397"/>
                </a:lnTo>
                <a:cubicBezTo>
                  <a:pt x="2441543" y="920640"/>
                  <a:pt x="2416683" y="960169"/>
                  <a:pt x="2377726" y="978933"/>
                </a:cubicBezTo>
                <a:lnTo>
                  <a:pt x="136970" y="2058021"/>
                </a:lnTo>
                <a:cubicBezTo>
                  <a:pt x="73533" y="2088596"/>
                  <a:pt x="0" y="2042304"/>
                  <a:pt x="0" y="1971915"/>
                </a:cubicBezTo>
                <a:lnTo>
                  <a:pt x="572" y="1216106"/>
                </a:lnTo>
                <a:close/>
              </a:path>
            </a:pathLst>
          </a:custGeom>
          <a:solidFill>
            <a:srgbClr val="F7C391"/>
          </a:solidFill>
          <a:ln w="9525" cap="flat">
            <a:noFill/>
            <a:prstDash val="solid"/>
            <a:miter/>
          </a:ln>
          <a:scene3d>
            <a:camera prst="orthographicFront">
              <a:rot lat="21300000" lon="600000" rev="0"/>
            </a:camera>
            <a:lightRig rig="soft" dir="t"/>
          </a:scene3d>
          <a:sp3d extrusionH="571500" prstMaterial="plastic">
            <a:extrusionClr>
              <a:schemeClr val="accent1">
                <a:lumMod val="75000"/>
              </a:schemeClr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1674" name="Graphic 4">
            <a:extLst>
              <a:ext uri="{FF2B5EF4-FFF2-40B4-BE49-F238E27FC236}">
                <a16:creationId xmlns:a16="http://schemas.microsoft.com/office/drawing/2014/main" id="{7569DE57-BF9D-4965-9436-CEC4FFF3234B}"/>
              </a:ext>
            </a:extLst>
          </p:cNvPr>
          <p:cNvSpPr/>
          <p:nvPr/>
        </p:nvSpPr>
        <p:spPr>
          <a:xfrm>
            <a:off x="4859917" y="1966838"/>
            <a:ext cx="2095027" cy="1773746"/>
          </a:xfrm>
          <a:custGeom>
            <a:avLst/>
            <a:gdLst>
              <a:gd name="connsiteX0" fmla="*/ 572 w 2442114"/>
              <a:gd name="connsiteY0" fmla="*/ 1216106 h 2067606"/>
              <a:gd name="connsiteX1" fmla="*/ 93345 w 2442114"/>
              <a:gd name="connsiteY1" fmla="*/ 1068468 h 2067606"/>
              <a:gd name="connsiteX2" fmla="*/ 2285143 w 2442114"/>
              <a:gd name="connsiteY2" fmla="*/ 11003 h 2067606"/>
              <a:gd name="connsiteX3" fmla="*/ 2442115 w 2442114"/>
              <a:gd name="connsiteY3" fmla="*/ 109587 h 2067606"/>
              <a:gd name="connsiteX4" fmla="*/ 2441543 w 2442114"/>
              <a:gd name="connsiteY4" fmla="*/ 877397 h 2067606"/>
              <a:gd name="connsiteX5" fmla="*/ 2377726 w 2442114"/>
              <a:gd name="connsiteY5" fmla="*/ 978933 h 2067606"/>
              <a:gd name="connsiteX6" fmla="*/ 136970 w 2442114"/>
              <a:gd name="connsiteY6" fmla="*/ 2058021 h 2067606"/>
              <a:gd name="connsiteX7" fmla="*/ 0 w 2442114"/>
              <a:gd name="connsiteY7" fmla="*/ 1971915 h 2067606"/>
              <a:gd name="connsiteX8" fmla="*/ 572 w 2442114"/>
              <a:gd name="connsiteY8" fmla="*/ 1216106 h 206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2114" h="2067606">
                <a:moveTo>
                  <a:pt x="572" y="1216106"/>
                </a:moveTo>
                <a:cubicBezTo>
                  <a:pt x="572" y="1153146"/>
                  <a:pt x="36671" y="1095805"/>
                  <a:pt x="93345" y="1068468"/>
                </a:cubicBezTo>
                <a:lnTo>
                  <a:pt x="2285143" y="11003"/>
                </a:lnTo>
                <a:cubicBezTo>
                  <a:pt x="2357819" y="-24049"/>
                  <a:pt x="2442115" y="28910"/>
                  <a:pt x="2442115" y="109587"/>
                </a:cubicBezTo>
                <a:lnTo>
                  <a:pt x="2441543" y="877397"/>
                </a:lnTo>
                <a:cubicBezTo>
                  <a:pt x="2441543" y="920640"/>
                  <a:pt x="2416683" y="960169"/>
                  <a:pt x="2377726" y="978933"/>
                </a:cubicBezTo>
                <a:lnTo>
                  <a:pt x="136970" y="2058021"/>
                </a:lnTo>
                <a:cubicBezTo>
                  <a:pt x="73533" y="2088596"/>
                  <a:pt x="0" y="2042304"/>
                  <a:pt x="0" y="1971915"/>
                </a:cubicBezTo>
                <a:lnTo>
                  <a:pt x="572" y="1216106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  <a:scene3d>
            <a:camera prst="orthographicFront">
              <a:rot lat="21300000" lon="600000" rev="0"/>
            </a:camera>
            <a:lightRig rig="soft" dir="t"/>
          </a:scene3d>
          <a:sp3d extrusionH="571500" prstMaterial="plastic">
            <a:extrusionClr>
              <a:schemeClr val="accent2"/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1675" name="Graphic 4">
            <a:extLst>
              <a:ext uri="{FF2B5EF4-FFF2-40B4-BE49-F238E27FC236}">
                <a16:creationId xmlns:a16="http://schemas.microsoft.com/office/drawing/2014/main" id="{03DD9C35-F239-4DFF-8D19-72C5B518D0B8}"/>
              </a:ext>
            </a:extLst>
          </p:cNvPr>
          <p:cNvSpPr/>
          <p:nvPr/>
        </p:nvSpPr>
        <p:spPr>
          <a:xfrm>
            <a:off x="6828196" y="1657419"/>
            <a:ext cx="2095027" cy="1773746"/>
          </a:xfrm>
          <a:custGeom>
            <a:avLst/>
            <a:gdLst>
              <a:gd name="connsiteX0" fmla="*/ 572 w 2442114"/>
              <a:gd name="connsiteY0" fmla="*/ 1216106 h 2067606"/>
              <a:gd name="connsiteX1" fmla="*/ 93345 w 2442114"/>
              <a:gd name="connsiteY1" fmla="*/ 1068468 h 2067606"/>
              <a:gd name="connsiteX2" fmla="*/ 2285143 w 2442114"/>
              <a:gd name="connsiteY2" fmla="*/ 11003 h 2067606"/>
              <a:gd name="connsiteX3" fmla="*/ 2442115 w 2442114"/>
              <a:gd name="connsiteY3" fmla="*/ 109587 h 2067606"/>
              <a:gd name="connsiteX4" fmla="*/ 2441543 w 2442114"/>
              <a:gd name="connsiteY4" fmla="*/ 877397 h 2067606"/>
              <a:gd name="connsiteX5" fmla="*/ 2377726 w 2442114"/>
              <a:gd name="connsiteY5" fmla="*/ 978933 h 2067606"/>
              <a:gd name="connsiteX6" fmla="*/ 136970 w 2442114"/>
              <a:gd name="connsiteY6" fmla="*/ 2058021 h 2067606"/>
              <a:gd name="connsiteX7" fmla="*/ 0 w 2442114"/>
              <a:gd name="connsiteY7" fmla="*/ 1971915 h 2067606"/>
              <a:gd name="connsiteX8" fmla="*/ 572 w 2442114"/>
              <a:gd name="connsiteY8" fmla="*/ 1216106 h 206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2114" h="2067606">
                <a:moveTo>
                  <a:pt x="572" y="1216106"/>
                </a:moveTo>
                <a:cubicBezTo>
                  <a:pt x="572" y="1153146"/>
                  <a:pt x="36671" y="1095805"/>
                  <a:pt x="93345" y="1068468"/>
                </a:cubicBezTo>
                <a:lnTo>
                  <a:pt x="2285143" y="11003"/>
                </a:lnTo>
                <a:cubicBezTo>
                  <a:pt x="2357819" y="-24049"/>
                  <a:pt x="2442115" y="28910"/>
                  <a:pt x="2442115" y="109587"/>
                </a:cubicBezTo>
                <a:lnTo>
                  <a:pt x="2441543" y="877397"/>
                </a:lnTo>
                <a:cubicBezTo>
                  <a:pt x="2441543" y="920640"/>
                  <a:pt x="2416683" y="960169"/>
                  <a:pt x="2377726" y="978933"/>
                </a:cubicBezTo>
                <a:lnTo>
                  <a:pt x="136970" y="2058021"/>
                </a:lnTo>
                <a:cubicBezTo>
                  <a:pt x="73533" y="2088596"/>
                  <a:pt x="0" y="2042304"/>
                  <a:pt x="0" y="1971915"/>
                </a:cubicBezTo>
                <a:lnTo>
                  <a:pt x="572" y="1216106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  <a:scene3d>
            <a:camera prst="orthographicFront">
              <a:rot lat="21300000" lon="600000" rev="0"/>
            </a:camera>
            <a:lightRig rig="soft" dir="t"/>
          </a:scene3d>
          <a:sp3d extrusionH="571500" prstMaterial="plastic">
            <a:extrusionClr>
              <a:schemeClr val="accent3"/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1676" name="Graphic 4">
            <a:extLst>
              <a:ext uri="{FF2B5EF4-FFF2-40B4-BE49-F238E27FC236}">
                <a16:creationId xmlns:a16="http://schemas.microsoft.com/office/drawing/2014/main" id="{015CE229-3ADB-47EC-8E0A-C63295319A77}"/>
              </a:ext>
            </a:extLst>
          </p:cNvPr>
          <p:cNvSpPr/>
          <p:nvPr/>
        </p:nvSpPr>
        <p:spPr>
          <a:xfrm>
            <a:off x="8796475" y="1348000"/>
            <a:ext cx="2095027" cy="1773746"/>
          </a:xfrm>
          <a:custGeom>
            <a:avLst/>
            <a:gdLst>
              <a:gd name="connsiteX0" fmla="*/ 572 w 2442114"/>
              <a:gd name="connsiteY0" fmla="*/ 1216106 h 2067606"/>
              <a:gd name="connsiteX1" fmla="*/ 93345 w 2442114"/>
              <a:gd name="connsiteY1" fmla="*/ 1068468 h 2067606"/>
              <a:gd name="connsiteX2" fmla="*/ 2285143 w 2442114"/>
              <a:gd name="connsiteY2" fmla="*/ 11003 h 2067606"/>
              <a:gd name="connsiteX3" fmla="*/ 2442115 w 2442114"/>
              <a:gd name="connsiteY3" fmla="*/ 109587 h 2067606"/>
              <a:gd name="connsiteX4" fmla="*/ 2441543 w 2442114"/>
              <a:gd name="connsiteY4" fmla="*/ 877397 h 2067606"/>
              <a:gd name="connsiteX5" fmla="*/ 2377726 w 2442114"/>
              <a:gd name="connsiteY5" fmla="*/ 978933 h 2067606"/>
              <a:gd name="connsiteX6" fmla="*/ 136970 w 2442114"/>
              <a:gd name="connsiteY6" fmla="*/ 2058021 h 2067606"/>
              <a:gd name="connsiteX7" fmla="*/ 0 w 2442114"/>
              <a:gd name="connsiteY7" fmla="*/ 1971915 h 2067606"/>
              <a:gd name="connsiteX8" fmla="*/ 572 w 2442114"/>
              <a:gd name="connsiteY8" fmla="*/ 1216106 h 206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2114" h="2067606">
                <a:moveTo>
                  <a:pt x="572" y="1216106"/>
                </a:moveTo>
                <a:cubicBezTo>
                  <a:pt x="572" y="1153146"/>
                  <a:pt x="36671" y="1095805"/>
                  <a:pt x="93345" y="1068468"/>
                </a:cubicBezTo>
                <a:lnTo>
                  <a:pt x="2285143" y="11003"/>
                </a:lnTo>
                <a:cubicBezTo>
                  <a:pt x="2357819" y="-24049"/>
                  <a:pt x="2442115" y="28910"/>
                  <a:pt x="2442115" y="109587"/>
                </a:cubicBezTo>
                <a:lnTo>
                  <a:pt x="2441543" y="877397"/>
                </a:lnTo>
                <a:cubicBezTo>
                  <a:pt x="2441543" y="920640"/>
                  <a:pt x="2416683" y="960169"/>
                  <a:pt x="2377726" y="978933"/>
                </a:cubicBezTo>
                <a:lnTo>
                  <a:pt x="136970" y="2058021"/>
                </a:lnTo>
                <a:cubicBezTo>
                  <a:pt x="73533" y="2088596"/>
                  <a:pt x="0" y="2042304"/>
                  <a:pt x="0" y="1971915"/>
                </a:cubicBezTo>
                <a:lnTo>
                  <a:pt x="572" y="1216106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  <a:scene3d>
            <a:camera prst="orthographicFront">
              <a:rot lat="21300000" lon="600000" rev="0"/>
            </a:camera>
            <a:lightRig rig="soft" dir="t"/>
          </a:scene3d>
          <a:sp3d extrusionH="571500" prstMaterial="plastic">
            <a:extrusionClr>
              <a:schemeClr val="accent4"/>
            </a:extrusionClr>
          </a:sp3d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77" name="TextBox 1676">
            <a:extLst>
              <a:ext uri="{FF2B5EF4-FFF2-40B4-BE49-F238E27FC236}">
                <a16:creationId xmlns:a16="http://schemas.microsoft.com/office/drawing/2014/main" id="{A6B140AB-DC36-42B8-B6A5-E23F1C8A35EB}"/>
              </a:ext>
            </a:extLst>
          </p:cNvPr>
          <p:cNvSpPr txBox="1"/>
          <p:nvPr/>
        </p:nvSpPr>
        <p:spPr>
          <a:xfrm>
            <a:off x="1220570" y="3193762"/>
            <a:ext cx="1500604" cy="584775"/>
          </a:xfrm>
          <a:prstGeom prst="rect">
            <a:avLst/>
          </a:prstGeom>
          <a:noFill/>
          <a:scene3d>
            <a:camera prst="orthographicFront">
              <a:rot lat="0" lon="0" rev="15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300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32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78" name="TextBox 1677">
            <a:extLst>
              <a:ext uri="{FF2B5EF4-FFF2-40B4-BE49-F238E27FC236}">
                <a16:creationId xmlns:a16="http://schemas.microsoft.com/office/drawing/2014/main" id="{482F0452-2E8C-4636-A9BF-6B316C779C80}"/>
              </a:ext>
            </a:extLst>
          </p:cNvPr>
          <p:cNvSpPr txBox="1"/>
          <p:nvPr/>
        </p:nvSpPr>
        <p:spPr>
          <a:xfrm>
            <a:off x="5157128" y="2561323"/>
            <a:ext cx="1500604" cy="584775"/>
          </a:xfrm>
          <a:prstGeom prst="rect">
            <a:avLst/>
          </a:prstGeom>
          <a:noFill/>
          <a:scene3d>
            <a:camera prst="orthographicFront">
              <a:rot lat="0" lon="0" rev="15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300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32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79" name="TextBox 1678">
            <a:extLst>
              <a:ext uri="{FF2B5EF4-FFF2-40B4-BE49-F238E27FC236}">
                <a16:creationId xmlns:a16="http://schemas.microsoft.com/office/drawing/2014/main" id="{E0E03D4E-0B17-4C7C-9BFE-F04D36F8B034}"/>
              </a:ext>
            </a:extLst>
          </p:cNvPr>
          <p:cNvSpPr txBox="1"/>
          <p:nvPr/>
        </p:nvSpPr>
        <p:spPr>
          <a:xfrm>
            <a:off x="9093686" y="1942485"/>
            <a:ext cx="1500604" cy="584775"/>
          </a:xfrm>
          <a:prstGeom prst="rect">
            <a:avLst/>
          </a:prstGeom>
          <a:noFill/>
          <a:scene3d>
            <a:camera prst="orthographicFront">
              <a:rot lat="0" lon="0" rev="15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300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32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80" name="TextBox 1679">
            <a:extLst>
              <a:ext uri="{FF2B5EF4-FFF2-40B4-BE49-F238E27FC236}">
                <a16:creationId xmlns:a16="http://schemas.microsoft.com/office/drawing/2014/main" id="{1E008DF9-09E8-4FA4-A80F-7457B3C7ACF7}"/>
              </a:ext>
            </a:extLst>
          </p:cNvPr>
          <p:cNvSpPr txBox="1"/>
          <p:nvPr/>
        </p:nvSpPr>
        <p:spPr>
          <a:xfrm>
            <a:off x="3188849" y="2866876"/>
            <a:ext cx="1500604" cy="584775"/>
          </a:xfrm>
          <a:prstGeom prst="rect">
            <a:avLst/>
          </a:prstGeom>
          <a:noFill/>
          <a:scene3d>
            <a:camera prst="orthographicFront">
              <a:rot lat="0" lon="0" rev="15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300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32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81" name="TextBox 1680">
            <a:extLst>
              <a:ext uri="{FF2B5EF4-FFF2-40B4-BE49-F238E27FC236}">
                <a16:creationId xmlns:a16="http://schemas.microsoft.com/office/drawing/2014/main" id="{6452FA33-3F6B-4379-A379-F22EA56EAC5F}"/>
              </a:ext>
            </a:extLst>
          </p:cNvPr>
          <p:cNvSpPr txBox="1"/>
          <p:nvPr/>
        </p:nvSpPr>
        <p:spPr>
          <a:xfrm>
            <a:off x="7125407" y="2251904"/>
            <a:ext cx="1500604" cy="584775"/>
          </a:xfrm>
          <a:prstGeom prst="rect">
            <a:avLst/>
          </a:prstGeom>
          <a:noFill/>
          <a:scene3d>
            <a:camera prst="orthographicFront">
              <a:rot lat="0" lon="0" rev="15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300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32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682" name="Group 1681">
            <a:extLst>
              <a:ext uri="{FF2B5EF4-FFF2-40B4-BE49-F238E27FC236}">
                <a16:creationId xmlns:a16="http://schemas.microsoft.com/office/drawing/2014/main" id="{A3875601-0251-497B-BFA9-682CDB4FD56E}"/>
              </a:ext>
            </a:extLst>
          </p:cNvPr>
          <p:cNvGrpSpPr/>
          <p:nvPr/>
        </p:nvGrpSpPr>
        <p:grpSpPr>
          <a:xfrm>
            <a:off x="1220570" y="4386622"/>
            <a:ext cx="1563024" cy="1877437"/>
            <a:chOff x="1829656" y="4528906"/>
            <a:chExt cx="2691170" cy="1877437"/>
          </a:xfrm>
        </p:grpSpPr>
        <p:sp>
          <p:nvSpPr>
            <p:cNvPr id="1683" name="TextBox 1682">
              <a:extLst>
                <a:ext uri="{FF2B5EF4-FFF2-40B4-BE49-F238E27FC236}">
                  <a16:creationId xmlns:a16="http://schemas.microsoft.com/office/drawing/2014/main" id="{DA049965-8643-4487-9C98-B011588F0C22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4" name="TextBox 1683">
              <a:extLst>
                <a:ext uri="{FF2B5EF4-FFF2-40B4-BE49-F238E27FC236}">
                  <a16:creationId xmlns:a16="http://schemas.microsoft.com/office/drawing/2014/main" id="{EF82F33A-8219-45A5-92C0-7C4C63D4062D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5" name="Group 1684">
            <a:extLst>
              <a:ext uri="{FF2B5EF4-FFF2-40B4-BE49-F238E27FC236}">
                <a16:creationId xmlns:a16="http://schemas.microsoft.com/office/drawing/2014/main" id="{BCADA935-7477-4B88-B161-C492CE9DADDF}"/>
              </a:ext>
            </a:extLst>
          </p:cNvPr>
          <p:cNvGrpSpPr/>
          <p:nvPr/>
        </p:nvGrpSpPr>
        <p:grpSpPr>
          <a:xfrm>
            <a:off x="3196890" y="4076491"/>
            <a:ext cx="1563024" cy="1877437"/>
            <a:chOff x="1829656" y="4528906"/>
            <a:chExt cx="2691170" cy="1877437"/>
          </a:xfrm>
        </p:grpSpPr>
        <p:sp>
          <p:nvSpPr>
            <p:cNvPr id="1686" name="TextBox 1685">
              <a:extLst>
                <a:ext uri="{FF2B5EF4-FFF2-40B4-BE49-F238E27FC236}">
                  <a16:creationId xmlns:a16="http://schemas.microsoft.com/office/drawing/2014/main" id="{89155942-7FA0-4C62-BBBE-1ED5125FEB7E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7" name="TextBox 1686">
              <a:extLst>
                <a:ext uri="{FF2B5EF4-FFF2-40B4-BE49-F238E27FC236}">
                  <a16:creationId xmlns:a16="http://schemas.microsoft.com/office/drawing/2014/main" id="{EF5FEE39-A010-4424-A3E6-F7B7F6298919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8" name="Group 1687">
            <a:extLst>
              <a:ext uri="{FF2B5EF4-FFF2-40B4-BE49-F238E27FC236}">
                <a16:creationId xmlns:a16="http://schemas.microsoft.com/office/drawing/2014/main" id="{30575317-C307-42D0-8F13-7C070FE13D7C}"/>
              </a:ext>
            </a:extLst>
          </p:cNvPr>
          <p:cNvGrpSpPr/>
          <p:nvPr/>
        </p:nvGrpSpPr>
        <p:grpSpPr>
          <a:xfrm>
            <a:off x="5173210" y="3766360"/>
            <a:ext cx="1563024" cy="1877437"/>
            <a:chOff x="1829656" y="4528906"/>
            <a:chExt cx="2691170" cy="1877437"/>
          </a:xfrm>
        </p:grpSpPr>
        <p:sp>
          <p:nvSpPr>
            <p:cNvPr id="1689" name="TextBox 1688">
              <a:extLst>
                <a:ext uri="{FF2B5EF4-FFF2-40B4-BE49-F238E27FC236}">
                  <a16:creationId xmlns:a16="http://schemas.microsoft.com/office/drawing/2014/main" id="{BD6078E0-FB31-42C1-A41F-ADFA556E36F0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0" name="TextBox 1689">
              <a:extLst>
                <a:ext uri="{FF2B5EF4-FFF2-40B4-BE49-F238E27FC236}">
                  <a16:creationId xmlns:a16="http://schemas.microsoft.com/office/drawing/2014/main" id="{593FD33D-2B0C-472A-A925-06B2CE574436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91" name="Group 1690">
            <a:extLst>
              <a:ext uri="{FF2B5EF4-FFF2-40B4-BE49-F238E27FC236}">
                <a16:creationId xmlns:a16="http://schemas.microsoft.com/office/drawing/2014/main" id="{DDE4D9BA-D116-40FC-99E5-E79092A76F3D}"/>
              </a:ext>
            </a:extLst>
          </p:cNvPr>
          <p:cNvGrpSpPr/>
          <p:nvPr/>
        </p:nvGrpSpPr>
        <p:grpSpPr>
          <a:xfrm>
            <a:off x="7149530" y="3456229"/>
            <a:ext cx="1563024" cy="1877437"/>
            <a:chOff x="1829656" y="4528906"/>
            <a:chExt cx="2691170" cy="1877437"/>
          </a:xfrm>
        </p:grpSpPr>
        <p:sp>
          <p:nvSpPr>
            <p:cNvPr id="1692" name="TextBox 1691">
              <a:extLst>
                <a:ext uri="{FF2B5EF4-FFF2-40B4-BE49-F238E27FC236}">
                  <a16:creationId xmlns:a16="http://schemas.microsoft.com/office/drawing/2014/main" id="{13BCAEC9-29F1-4D45-8901-15F0A4ED4007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3" name="TextBox 1692">
              <a:extLst>
                <a:ext uri="{FF2B5EF4-FFF2-40B4-BE49-F238E27FC236}">
                  <a16:creationId xmlns:a16="http://schemas.microsoft.com/office/drawing/2014/main" id="{DB4DD2AF-40CF-4009-AC6C-C21A25F29FA6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94" name="Group 1693">
            <a:extLst>
              <a:ext uri="{FF2B5EF4-FFF2-40B4-BE49-F238E27FC236}">
                <a16:creationId xmlns:a16="http://schemas.microsoft.com/office/drawing/2014/main" id="{20A3307C-2E9B-4A9B-86E1-37FAB9F96059}"/>
              </a:ext>
            </a:extLst>
          </p:cNvPr>
          <p:cNvGrpSpPr/>
          <p:nvPr/>
        </p:nvGrpSpPr>
        <p:grpSpPr>
          <a:xfrm>
            <a:off x="9125850" y="3146098"/>
            <a:ext cx="1563024" cy="1877437"/>
            <a:chOff x="1829656" y="4528906"/>
            <a:chExt cx="2691170" cy="1877437"/>
          </a:xfrm>
        </p:grpSpPr>
        <p:sp>
          <p:nvSpPr>
            <p:cNvPr id="1695" name="TextBox 1694">
              <a:extLst>
                <a:ext uri="{FF2B5EF4-FFF2-40B4-BE49-F238E27FC236}">
                  <a16:creationId xmlns:a16="http://schemas.microsoft.com/office/drawing/2014/main" id="{28D04BDB-C9E8-4CA7-BB37-E3BB9B58E532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6" name="TextBox 1695">
              <a:extLst>
                <a:ext uri="{FF2B5EF4-FFF2-40B4-BE49-F238E27FC236}">
                  <a16:creationId xmlns:a16="http://schemas.microsoft.com/office/drawing/2014/main" id="{AD1B5F1E-8202-45F1-88E6-244DE7A35C4E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11230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45</cp:revision>
  <dcterms:created xsi:type="dcterms:W3CDTF">2018-02-18T19:39:47Z</dcterms:created>
  <dcterms:modified xsi:type="dcterms:W3CDTF">2021-04-19T06:38:51Z</dcterms:modified>
</cp:coreProperties>
</file>