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E7-4BBE-8EEA-E01D4D503B17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E7-4BBE-8EEA-E01D4D503B17}"/>
              </c:ext>
            </c:extLst>
          </c:dPt>
          <c:cat>
            <c:strRef>
              <c:f>Sheet1!$A$2:$A$3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E7-4BBE-8EEA-E01D4D503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DB-4DFE-AF96-27A815933686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DB-4DFE-AF96-27A815933686}"/>
              </c:ext>
            </c:extLst>
          </c:dPt>
          <c:cat>
            <c:strRef>
              <c:f>Sheet1!$A$2:$A$3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DB-4DFE-AF96-27A815933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4"/>
            </a:solidFill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5B-4529-AF99-D87603CCA5C5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5B-4529-AF99-D87603CCA5C5}"/>
              </c:ext>
            </c:extLst>
          </c:dPt>
          <c:cat>
            <c:strRef>
              <c:f>Sheet1!$A$2:$A$3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5B-4529-AF99-D87603CCA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89-4872-B91A-57D99E8B0408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89-4872-B91A-57D99E8B0408}"/>
              </c:ext>
            </c:extLst>
          </c:dPt>
          <c:cat>
            <c:strRef>
              <c:f>Sheet1!$A$2:$A$3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89-4872-B91A-57D99E8B0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9" name="Group 628">
            <a:extLst>
              <a:ext uri="{FF2B5EF4-FFF2-40B4-BE49-F238E27FC236}">
                <a16:creationId xmlns:a16="http://schemas.microsoft.com/office/drawing/2014/main" id="{59DC6E62-7BEE-4FA9-BF19-70A7D3DF57A5}"/>
              </a:ext>
            </a:extLst>
          </p:cNvPr>
          <p:cNvGrpSpPr/>
          <p:nvPr/>
        </p:nvGrpSpPr>
        <p:grpSpPr>
          <a:xfrm>
            <a:off x="844933" y="4904754"/>
            <a:ext cx="2340000" cy="1290652"/>
            <a:chOff x="491147" y="3343901"/>
            <a:chExt cx="1943807" cy="1290652"/>
          </a:xfrm>
        </p:grpSpPr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926D4E08-5A9A-4738-85C5-D102292455C3}"/>
                </a:ext>
              </a:extLst>
            </p:cNvPr>
            <p:cNvSpPr txBox="1"/>
            <p:nvPr/>
          </p:nvSpPr>
          <p:spPr>
            <a:xfrm>
              <a:off x="491147" y="3343901"/>
              <a:ext cx="19438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B772D086-C314-4BE9-B252-7C4AD892CE2F}"/>
                </a:ext>
              </a:extLst>
            </p:cNvPr>
            <p:cNvSpPr txBox="1"/>
            <p:nvPr/>
          </p:nvSpPr>
          <p:spPr>
            <a:xfrm>
              <a:off x="491147" y="3618890"/>
              <a:ext cx="19438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D7DF2281-AB9D-4D3A-B4AD-B16501C60415}"/>
              </a:ext>
            </a:extLst>
          </p:cNvPr>
          <p:cNvGrpSpPr/>
          <p:nvPr/>
        </p:nvGrpSpPr>
        <p:grpSpPr>
          <a:xfrm>
            <a:off x="3557792" y="4904754"/>
            <a:ext cx="2340000" cy="1290652"/>
            <a:chOff x="491147" y="3343901"/>
            <a:chExt cx="1943807" cy="1290652"/>
          </a:xfrm>
        </p:grpSpPr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CC99C84D-4174-4FA9-9068-CC9513D69548}"/>
                </a:ext>
              </a:extLst>
            </p:cNvPr>
            <p:cNvSpPr txBox="1"/>
            <p:nvPr/>
          </p:nvSpPr>
          <p:spPr>
            <a:xfrm>
              <a:off x="491147" y="3343901"/>
              <a:ext cx="19438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713A4830-DE8B-4229-927E-BA37DF8396D3}"/>
                </a:ext>
              </a:extLst>
            </p:cNvPr>
            <p:cNvSpPr txBox="1"/>
            <p:nvPr/>
          </p:nvSpPr>
          <p:spPr>
            <a:xfrm>
              <a:off x="491147" y="3618890"/>
              <a:ext cx="19438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5" name="Group 634">
            <a:extLst>
              <a:ext uri="{FF2B5EF4-FFF2-40B4-BE49-F238E27FC236}">
                <a16:creationId xmlns:a16="http://schemas.microsoft.com/office/drawing/2014/main" id="{C22FD4A8-B298-458A-9FE7-2159A581F56B}"/>
              </a:ext>
            </a:extLst>
          </p:cNvPr>
          <p:cNvGrpSpPr/>
          <p:nvPr/>
        </p:nvGrpSpPr>
        <p:grpSpPr>
          <a:xfrm>
            <a:off x="6270651" y="4904754"/>
            <a:ext cx="2340000" cy="1290652"/>
            <a:chOff x="491147" y="3343901"/>
            <a:chExt cx="1943807" cy="1290652"/>
          </a:xfrm>
        </p:grpSpPr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AE4DC8B2-4DE6-40D8-9220-ADD698F4AA22}"/>
                </a:ext>
              </a:extLst>
            </p:cNvPr>
            <p:cNvSpPr txBox="1"/>
            <p:nvPr/>
          </p:nvSpPr>
          <p:spPr>
            <a:xfrm>
              <a:off x="491147" y="3343901"/>
              <a:ext cx="19438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12FE2CAE-9D3F-4CE2-8F0B-AA97EC0D0FFD}"/>
                </a:ext>
              </a:extLst>
            </p:cNvPr>
            <p:cNvSpPr txBox="1"/>
            <p:nvPr/>
          </p:nvSpPr>
          <p:spPr>
            <a:xfrm>
              <a:off x="491147" y="3618890"/>
              <a:ext cx="19438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8" name="Group 637">
            <a:extLst>
              <a:ext uri="{FF2B5EF4-FFF2-40B4-BE49-F238E27FC236}">
                <a16:creationId xmlns:a16="http://schemas.microsoft.com/office/drawing/2014/main" id="{95AB4E17-CDE0-4DEB-BD8A-8A305439B306}"/>
              </a:ext>
            </a:extLst>
          </p:cNvPr>
          <p:cNvGrpSpPr/>
          <p:nvPr/>
        </p:nvGrpSpPr>
        <p:grpSpPr>
          <a:xfrm>
            <a:off x="8983509" y="4904754"/>
            <a:ext cx="2340000" cy="1290652"/>
            <a:chOff x="491147" y="3343901"/>
            <a:chExt cx="1943807" cy="1290652"/>
          </a:xfrm>
        </p:grpSpPr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3CA4026E-CC11-40BD-99B5-F478622CE6E8}"/>
                </a:ext>
              </a:extLst>
            </p:cNvPr>
            <p:cNvSpPr txBox="1"/>
            <p:nvPr/>
          </p:nvSpPr>
          <p:spPr>
            <a:xfrm>
              <a:off x="491147" y="3343901"/>
              <a:ext cx="19438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9DDA8419-B6DC-4F6A-9D5F-A648636D46CC}"/>
                </a:ext>
              </a:extLst>
            </p:cNvPr>
            <p:cNvSpPr txBox="1"/>
            <p:nvPr/>
          </p:nvSpPr>
          <p:spPr>
            <a:xfrm>
              <a:off x="491147" y="3618890"/>
              <a:ext cx="19438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1" name="Group 640">
            <a:extLst>
              <a:ext uri="{FF2B5EF4-FFF2-40B4-BE49-F238E27FC236}">
                <a16:creationId xmlns:a16="http://schemas.microsoft.com/office/drawing/2014/main" id="{A476A1F2-796B-4BBF-B703-98FF4C0190AB}"/>
              </a:ext>
            </a:extLst>
          </p:cNvPr>
          <p:cNvGrpSpPr/>
          <p:nvPr/>
        </p:nvGrpSpPr>
        <p:grpSpPr>
          <a:xfrm>
            <a:off x="882687" y="1763915"/>
            <a:ext cx="10403067" cy="2853771"/>
            <a:chOff x="882687" y="1763915"/>
            <a:chExt cx="10403067" cy="2853771"/>
          </a:xfrm>
        </p:grpSpPr>
        <p:grpSp>
          <p:nvGrpSpPr>
            <p:cNvPr id="642" name="Group 641">
              <a:extLst>
                <a:ext uri="{FF2B5EF4-FFF2-40B4-BE49-F238E27FC236}">
                  <a16:creationId xmlns:a16="http://schemas.microsoft.com/office/drawing/2014/main" id="{BC8592FA-19BD-4A82-BE09-36B70A7101EE}"/>
                </a:ext>
              </a:extLst>
            </p:cNvPr>
            <p:cNvGrpSpPr/>
            <p:nvPr/>
          </p:nvGrpSpPr>
          <p:grpSpPr>
            <a:xfrm>
              <a:off x="882687" y="1763915"/>
              <a:ext cx="2264491" cy="2853771"/>
              <a:chOff x="1043335" y="1865013"/>
              <a:chExt cx="2264491" cy="2853771"/>
            </a:xfrm>
          </p:grpSpPr>
          <p:sp>
            <p:nvSpPr>
              <p:cNvPr id="652" name="Freeform: Shape 651">
                <a:extLst>
                  <a:ext uri="{FF2B5EF4-FFF2-40B4-BE49-F238E27FC236}">
                    <a16:creationId xmlns:a16="http://schemas.microsoft.com/office/drawing/2014/main" id="{03E1F97D-8F04-4FAE-990A-5F16EB55CCF2}"/>
                  </a:ext>
                </a:extLst>
              </p:cNvPr>
              <p:cNvSpPr/>
              <p:nvPr/>
            </p:nvSpPr>
            <p:spPr>
              <a:xfrm>
                <a:off x="1493488" y="1865013"/>
                <a:ext cx="1814338" cy="2853771"/>
              </a:xfrm>
              <a:custGeom>
                <a:avLst/>
                <a:gdLst>
                  <a:gd name="connsiteX0" fmla="*/ 1431011 w 2059994"/>
                  <a:gd name="connsiteY0" fmla="*/ 0 h 3240163"/>
                  <a:gd name="connsiteX1" fmla="*/ 1514212 w 2059994"/>
                  <a:gd name="connsiteY1" fmla="*/ 83201 h 3240163"/>
                  <a:gd name="connsiteX2" fmla="*/ 1470822 w 2059994"/>
                  <a:gd name="connsiteY2" fmla="*/ 154857 h 3240163"/>
                  <a:gd name="connsiteX3" fmla="*/ 1874728 w 2059994"/>
                  <a:gd name="connsiteY3" fmla="*/ 1913368 h 3240163"/>
                  <a:gd name="connsiteX4" fmla="*/ 855713 w 2059994"/>
                  <a:gd name="connsiteY4" fmla="*/ 2542677 h 3240163"/>
                  <a:gd name="connsiteX5" fmla="*/ 855713 w 2059994"/>
                  <a:gd name="connsiteY5" fmla="*/ 2949776 h 3240163"/>
                  <a:gd name="connsiteX6" fmla="*/ 909486 w 2059994"/>
                  <a:gd name="connsiteY6" fmla="*/ 2951856 h 3240163"/>
                  <a:gd name="connsiteX7" fmla="*/ 1479869 w 2059994"/>
                  <a:gd name="connsiteY7" fmla="*/ 3238516 h 3240163"/>
                  <a:gd name="connsiteX8" fmla="*/ 32369 w 2059994"/>
                  <a:gd name="connsiteY8" fmla="*/ 3240163 h 3240163"/>
                  <a:gd name="connsiteX9" fmla="*/ 601491 w 2059994"/>
                  <a:gd name="connsiteY9" fmla="*/ 2951917 h 3240163"/>
                  <a:gd name="connsiteX10" fmla="*/ 656032 w 2059994"/>
                  <a:gd name="connsiteY10" fmla="*/ 2949785 h 3240163"/>
                  <a:gd name="connsiteX11" fmla="*/ 656032 w 2059994"/>
                  <a:gd name="connsiteY11" fmla="*/ 2542782 h 3240163"/>
                  <a:gd name="connsiteX12" fmla="*/ 165832 w 2059994"/>
                  <a:gd name="connsiteY12" fmla="*/ 2404724 h 3240163"/>
                  <a:gd name="connsiteX13" fmla="*/ 166401 w 2059994"/>
                  <a:gd name="connsiteY13" fmla="*/ 2407543 h 3240163"/>
                  <a:gd name="connsiteX14" fmla="*/ 83200 w 2059994"/>
                  <a:gd name="connsiteY14" fmla="*/ 2490744 h 3240163"/>
                  <a:gd name="connsiteX15" fmla="*/ 0 w 2059994"/>
                  <a:gd name="connsiteY15" fmla="*/ 2407543 h 3240163"/>
                  <a:gd name="connsiteX16" fmla="*/ 83200 w 2059994"/>
                  <a:gd name="connsiteY16" fmla="*/ 2324343 h 3240163"/>
                  <a:gd name="connsiteX17" fmla="*/ 86283 w 2059994"/>
                  <a:gd name="connsiteY17" fmla="*/ 2324965 h 3240163"/>
                  <a:gd name="connsiteX18" fmla="*/ 186482 w 2059994"/>
                  <a:gd name="connsiteY18" fmla="*/ 2150452 h 3240163"/>
                  <a:gd name="connsiteX19" fmla="*/ 274245 w 2059994"/>
                  <a:gd name="connsiteY19" fmla="*/ 2198089 h 3240163"/>
                  <a:gd name="connsiteX20" fmla="*/ 232099 w 2059994"/>
                  <a:gd name="connsiteY20" fmla="*/ 2271493 h 3240163"/>
                  <a:gd name="connsiteX21" fmla="*/ 1746910 w 2059994"/>
                  <a:gd name="connsiteY21" fmla="*/ 1836861 h 3240163"/>
                  <a:gd name="connsiteX22" fmla="*/ 1379690 w 2059994"/>
                  <a:gd name="connsiteY22" fmla="*/ 272776 h 3240163"/>
                  <a:gd name="connsiteX23" fmla="*/ 1330273 w 2059994"/>
                  <a:gd name="connsiteY23" fmla="*/ 358844 h 3240163"/>
                  <a:gd name="connsiteX24" fmla="*/ 1242509 w 2059994"/>
                  <a:gd name="connsiteY24" fmla="*/ 311208 h 3240163"/>
                  <a:gd name="connsiteX25" fmla="*/ 1353588 w 2059994"/>
                  <a:gd name="connsiteY25" fmla="*/ 117747 h 3240163"/>
                  <a:gd name="connsiteX26" fmla="*/ 1357207 w 2059994"/>
                  <a:gd name="connsiteY26" fmla="*/ 119825 h 3240163"/>
                  <a:gd name="connsiteX27" fmla="*/ 1347811 w 2059994"/>
                  <a:gd name="connsiteY27" fmla="*/ 83201 h 3240163"/>
                  <a:gd name="connsiteX28" fmla="*/ 1431011 w 2059994"/>
                  <a:gd name="connsiteY28" fmla="*/ 0 h 3240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059994" h="3240163">
                    <a:moveTo>
                      <a:pt x="1431011" y="0"/>
                    </a:moveTo>
                    <a:cubicBezTo>
                      <a:pt x="1476961" y="0"/>
                      <a:pt x="1514212" y="37250"/>
                      <a:pt x="1514212" y="83201"/>
                    </a:cubicBezTo>
                    <a:cubicBezTo>
                      <a:pt x="1514212" y="114483"/>
                      <a:pt x="1496948" y="141733"/>
                      <a:pt x="1470822" y="154857"/>
                    </a:cubicBezTo>
                    <a:cubicBezTo>
                      <a:pt x="2053948" y="535597"/>
                      <a:pt x="2234873" y="1311681"/>
                      <a:pt x="1874728" y="1913368"/>
                    </a:cubicBezTo>
                    <a:cubicBezTo>
                      <a:pt x="1649155" y="2290230"/>
                      <a:pt x="1262995" y="2512338"/>
                      <a:pt x="855713" y="2542677"/>
                    </a:cubicBezTo>
                    <a:lnTo>
                      <a:pt x="855713" y="2949776"/>
                    </a:lnTo>
                    <a:cubicBezTo>
                      <a:pt x="873767" y="2949307"/>
                      <a:pt x="891680" y="2950459"/>
                      <a:pt x="909486" y="2951856"/>
                    </a:cubicBezTo>
                    <a:cubicBezTo>
                      <a:pt x="1273035" y="2980397"/>
                      <a:pt x="1518985" y="3104004"/>
                      <a:pt x="1479869" y="3238516"/>
                    </a:cubicBezTo>
                    <a:lnTo>
                      <a:pt x="32369" y="3240163"/>
                    </a:lnTo>
                    <a:cubicBezTo>
                      <a:pt x="-9220" y="3105222"/>
                      <a:pt x="236617" y="2980712"/>
                      <a:pt x="601491" y="2951917"/>
                    </a:cubicBezTo>
                    <a:lnTo>
                      <a:pt x="656032" y="2949785"/>
                    </a:lnTo>
                    <a:lnTo>
                      <a:pt x="656032" y="2542782"/>
                    </a:lnTo>
                    <a:cubicBezTo>
                      <a:pt x="489203" y="2530532"/>
                      <a:pt x="322699" y="2485091"/>
                      <a:pt x="165832" y="2404724"/>
                    </a:cubicBezTo>
                    <a:cubicBezTo>
                      <a:pt x="166385" y="2405648"/>
                      <a:pt x="166401" y="2406594"/>
                      <a:pt x="166401" y="2407543"/>
                    </a:cubicBezTo>
                    <a:cubicBezTo>
                      <a:pt x="166401" y="2453494"/>
                      <a:pt x="129151" y="2490744"/>
                      <a:pt x="83200" y="2490744"/>
                    </a:cubicBezTo>
                    <a:cubicBezTo>
                      <a:pt x="37250" y="2490744"/>
                      <a:pt x="0" y="2453494"/>
                      <a:pt x="0" y="2407543"/>
                    </a:cubicBezTo>
                    <a:cubicBezTo>
                      <a:pt x="0" y="2361593"/>
                      <a:pt x="37250" y="2324343"/>
                      <a:pt x="83200" y="2324343"/>
                    </a:cubicBezTo>
                    <a:lnTo>
                      <a:pt x="86283" y="2324965"/>
                    </a:lnTo>
                    <a:lnTo>
                      <a:pt x="186482" y="2150452"/>
                    </a:lnTo>
                    <a:lnTo>
                      <a:pt x="274245" y="2198089"/>
                    </a:lnTo>
                    <a:lnTo>
                      <a:pt x="232099" y="2271493"/>
                    </a:lnTo>
                    <a:cubicBezTo>
                      <a:pt x="768755" y="2547191"/>
                      <a:pt x="1433181" y="2361005"/>
                      <a:pt x="1746910" y="1836861"/>
                    </a:cubicBezTo>
                    <a:cubicBezTo>
                      <a:pt x="2067884" y="1300614"/>
                      <a:pt x="1903654" y="607975"/>
                      <a:pt x="1379690" y="272776"/>
                    </a:cubicBezTo>
                    <a:lnTo>
                      <a:pt x="1330273" y="358844"/>
                    </a:lnTo>
                    <a:lnTo>
                      <a:pt x="1242509" y="311208"/>
                    </a:lnTo>
                    <a:lnTo>
                      <a:pt x="1353588" y="117747"/>
                    </a:lnTo>
                    <a:lnTo>
                      <a:pt x="1357207" y="119825"/>
                    </a:lnTo>
                    <a:cubicBezTo>
                      <a:pt x="1350927" y="109050"/>
                      <a:pt x="1347811" y="96489"/>
                      <a:pt x="1347811" y="83201"/>
                    </a:cubicBezTo>
                    <a:cubicBezTo>
                      <a:pt x="1347811" y="37250"/>
                      <a:pt x="1385061" y="0"/>
                      <a:pt x="14310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653" name="차트 4">
                <a:extLst>
                  <a:ext uri="{FF2B5EF4-FFF2-40B4-BE49-F238E27FC236}">
                    <a16:creationId xmlns:a16="http://schemas.microsoft.com/office/drawing/2014/main" id="{ECDAF8BE-7230-41EC-B7B3-B8A48FE7AA7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995708709"/>
                  </p:ext>
                </p:extLst>
              </p:nvPr>
            </p:nvGraphicFramePr>
            <p:xfrm>
              <a:off x="1043335" y="1865013"/>
              <a:ext cx="2183009" cy="217071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grpSp>
          <p:nvGrpSpPr>
            <p:cNvPr id="643" name="Group 642">
              <a:extLst>
                <a:ext uri="{FF2B5EF4-FFF2-40B4-BE49-F238E27FC236}">
                  <a16:creationId xmlns:a16="http://schemas.microsoft.com/office/drawing/2014/main" id="{877A8C20-E52E-476D-B7DB-A861F4494639}"/>
                </a:ext>
              </a:extLst>
            </p:cNvPr>
            <p:cNvGrpSpPr/>
            <p:nvPr/>
          </p:nvGrpSpPr>
          <p:grpSpPr>
            <a:xfrm>
              <a:off x="6308405" y="1763915"/>
              <a:ext cx="2264491" cy="2853771"/>
              <a:chOff x="1043335" y="1865013"/>
              <a:chExt cx="2264491" cy="2853771"/>
            </a:xfrm>
          </p:grpSpPr>
          <p:sp>
            <p:nvSpPr>
              <p:cNvPr id="650" name="Freeform: Shape 649">
                <a:extLst>
                  <a:ext uri="{FF2B5EF4-FFF2-40B4-BE49-F238E27FC236}">
                    <a16:creationId xmlns:a16="http://schemas.microsoft.com/office/drawing/2014/main" id="{3A622F2C-2B9E-4A50-88F1-95E6FC54B0A1}"/>
                  </a:ext>
                </a:extLst>
              </p:cNvPr>
              <p:cNvSpPr/>
              <p:nvPr/>
            </p:nvSpPr>
            <p:spPr>
              <a:xfrm>
                <a:off x="1493488" y="1865013"/>
                <a:ext cx="1814338" cy="2853771"/>
              </a:xfrm>
              <a:custGeom>
                <a:avLst/>
                <a:gdLst>
                  <a:gd name="connsiteX0" fmla="*/ 1431011 w 2059994"/>
                  <a:gd name="connsiteY0" fmla="*/ 0 h 3240163"/>
                  <a:gd name="connsiteX1" fmla="*/ 1514212 w 2059994"/>
                  <a:gd name="connsiteY1" fmla="*/ 83201 h 3240163"/>
                  <a:gd name="connsiteX2" fmla="*/ 1470822 w 2059994"/>
                  <a:gd name="connsiteY2" fmla="*/ 154857 h 3240163"/>
                  <a:gd name="connsiteX3" fmla="*/ 1874728 w 2059994"/>
                  <a:gd name="connsiteY3" fmla="*/ 1913368 h 3240163"/>
                  <a:gd name="connsiteX4" fmla="*/ 855713 w 2059994"/>
                  <a:gd name="connsiteY4" fmla="*/ 2542677 h 3240163"/>
                  <a:gd name="connsiteX5" fmla="*/ 855713 w 2059994"/>
                  <a:gd name="connsiteY5" fmla="*/ 2949776 h 3240163"/>
                  <a:gd name="connsiteX6" fmla="*/ 909486 w 2059994"/>
                  <a:gd name="connsiteY6" fmla="*/ 2951856 h 3240163"/>
                  <a:gd name="connsiteX7" fmla="*/ 1479869 w 2059994"/>
                  <a:gd name="connsiteY7" fmla="*/ 3238516 h 3240163"/>
                  <a:gd name="connsiteX8" fmla="*/ 32369 w 2059994"/>
                  <a:gd name="connsiteY8" fmla="*/ 3240163 h 3240163"/>
                  <a:gd name="connsiteX9" fmla="*/ 601491 w 2059994"/>
                  <a:gd name="connsiteY9" fmla="*/ 2951917 h 3240163"/>
                  <a:gd name="connsiteX10" fmla="*/ 656032 w 2059994"/>
                  <a:gd name="connsiteY10" fmla="*/ 2949785 h 3240163"/>
                  <a:gd name="connsiteX11" fmla="*/ 656032 w 2059994"/>
                  <a:gd name="connsiteY11" fmla="*/ 2542782 h 3240163"/>
                  <a:gd name="connsiteX12" fmla="*/ 165832 w 2059994"/>
                  <a:gd name="connsiteY12" fmla="*/ 2404724 h 3240163"/>
                  <a:gd name="connsiteX13" fmla="*/ 166401 w 2059994"/>
                  <a:gd name="connsiteY13" fmla="*/ 2407543 h 3240163"/>
                  <a:gd name="connsiteX14" fmla="*/ 83200 w 2059994"/>
                  <a:gd name="connsiteY14" fmla="*/ 2490744 h 3240163"/>
                  <a:gd name="connsiteX15" fmla="*/ 0 w 2059994"/>
                  <a:gd name="connsiteY15" fmla="*/ 2407543 h 3240163"/>
                  <a:gd name="connsiteX16" fmla="*/ 83200 w 2059994"/>
                  <a:gd name="connsiteY16" fmla="*/ 2324343 h 3240163"/>
                  <a:gd name="connsiteX17" fmla="*/ 86283 w 2059994"/>
                  <a:gd name="connsiteY17" fmla="*/ 2324965 h 3240163"/>
                  <a:gd name="connsiteX18" fmla="*/ 186482 w 2059994"/>
                  <a:gd name="connsiteY18" fmla="*/ 2150452 h 3240163"/>
                  <a:gd name="connsiteX19" fmla="*/ 274245 w 2059994"/>
                  <a:gd name="connsiteY19" fmla="*/ 2198089 h 3240163"/>
                  <a:gd name="connsiteX20" fmla="*/ 232099 w 2059994"/>
                  <a:gd name="connsiteY20" fmla="*/ 2271493 h 3240163"/>
                  <a:gd name="connsiteX21" fmla="*/ 1746910 w 2059994"/>
                  <a:gd name="connsiteY21" fmla="*/ 1836861 h 3240163"/>
                  <a:gd name="connsiteX22" fmla="*/ 1379690 w 2059994"/>
                  <a:gd name="connsiteY22" fmla="*/ 272776 h 3240163"/>
                  <a:gd name="connsiteX23" fmla="*/ 1330273 w 2059994"/>
                  <a:gd name="connsiteY23" fmla="*/ 358844 h 3240163"/>
                  <a:gd name="connsiteX24" fmla="*/ 1242509 w 2059994"/>
                  <a:gd name="connsiteY24" fmla="*/ 311208 h 3240163"/>
                  <a:gd name="connsiteX25" fmla="*/ 1353588 w 2059994"/>
                  <a:gd name="connsiteY25" fmla="*/ 117747 h 3240163"/>
                  <a:gd name="connsiteX26" fmla="*/ 1357207 w 2059994"/>
                  <a:gd name="connsiteY26" fmla="*/ 119825 h 3240163"/>
                  <a:gd name="connsiteX27" fmla="*/ 1347811 w 2059994"/>
                  <a:gd name="connsiteY27" fmla="*/ 83201 h 3240163"/>
                  <a:gd name="connsiteX28" fmla="*/ 1431011 w 2059994"/>
                  <a:gd name="connsiteY28" fmla="*/ 0 h 3240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059994" h="3240163">
                    <a:moveTo>
                      <a:pt x="1431011" y="0"/>
                    </a:moveTo>
                    <a:cubicBezTo>
                      <a:pt x="1476961" y="0"/>
                      <a:pt x="1514212" y="37250"/>
                      <a:pt x="1514212" y="83201"/>
                    </a:cubicBezTo>
                    <a:cubicBezTo>
                      <a:pt x="1514212" y="114483"/>
                      <a:pt x="1496948" y="141733"/>
                      <a:pt x="1470822" y="154857"/>
                    </a:cubicBezTo>
                    <a:cubicBezTo>
                      <a:pt x="2053948" y="535597"/>
                      <a:pt x="2234873" y="1311681"/>
                      <a:pt x="1874728" y="1913368"/>
                    </a:cubicBezTo>
                    <a:cubicBezTo>
                      <a:pt x="1649155" y="2290230"/>
                      <a:pt x="1262995" y="2512338"/>
                      <a:pt x="855713" y="2542677"/>
                    </a:cubicBezTo>
                    <a:lnTo>
                      <a:pt x="855713" y="2949776"/>
                    </a:lnTo>
                    <a:cubicBezTo>
                      <a:pt x="873767" y="2949307"/>
                      <a:pt x="891680" y="2950459"/>
                      <a:pt x="909486" y="2951856"/>
                    </a:cubicBezTo>
                    <a:cubicBezTo>
                      <a:pt x="1273035" y="2980397"/>
                      <a:pt x="1518985" y="3104004"/>
                      <a:pt x="1479869" y="3238516"/>
                    </a:cubicBezTo>
                    <a:lnTo>
                      <a:pt x="32369" y="3240163"/>
                    </a:lnTo>
                    <a:cubicBezTo>
                      <a:pt x="-9220" y="3105222"/>
                      <a:pt x="236617" y="2980712"/>
                      <a:pt x="601491" y="2951917"/>
                    </a:cubicBezTo>
                    <a:lnTo>
                      <a:pt x="656032" y="2949785"/>
                    </a:lnTo>
                    <a:lnTo>
                      <a:pt x="656032" y="2542782"/>
                    </a:lnTo>
                    <a:cubicBezTo>
                      <a:pt x="489203" y="2530532"/>
                      <a:pt x="322699" y="2485091"/>
                      <a:pt x="165832" y="2404724"/>
                    </a:cubicBezTo>
                    <a:cubicBezTo>
                      <a:pt x="166385" y="2405648"/>
                      <a:pt x="166401" y="2406594"/>
                      <a:pt x="166401" y="2407543"/>
                    </a:cubicBezTo>
                    <a:cubicBezTo>
                      <a:pt x="166401" y="2453494"/>
                      <a:pt x="129151" y="2490744"/>
                      <a:pt x="83200" y="2490744"/>
                    </a:cubicBezTo>
                    <a:cubicBezTo>
                      <a:pt x="37250" y="2490744"/>
                      <a:pt x="0" y="2453494"/>
                      <a:pt x="0" y="2407543"/>
                    </a:cubicBezTo>
                    <a:cubicBezTo>
                      <a:pt x="0" y="2361593"/>
                      <a:pt x="37250" y="2324343"/>
                      <a:pt x="83200" y="2324343"/>
                    </a:cubicBezTo>
                    <a:lnTo>
                      <a:pt x="86283" y="2324965"/>
                    </a:lnTo>
                    <a:lnTo>
                      <a:pt x="186482" y="2150452"/>
                    </a:lnTo>
                    <a:lnTo>
                      <a:pt x="274245" y="2198089"/>
                    </a:lnTo>
                    <a:lnTo>
                      <a:pt x="232099" y="2271493"/>
                    </a:lnTo>
                    <a:cubicBezTo>
                      <a:pt x="768755" y="2547191"/>
                      <a:pt x="1433181" y="2361005"/>
                      <a:pt x="1746910" y="1836861"/>
                    </a:cubicBezTo>
                    <a:cubicBezTo>
                      <a:pt x="2067884" y="1300614"/>
                      <a:pt x="1903654" y="607975"/>
                      <a:pt x="1379690" y="272776"/>
                    </a:cubicBezTo>
                    <a:lnTo>
                      <a:pt x="1330273" y="358844"/>
                    </a:lnTo>
                    <a:lnTo>
                      <a:pt x="1242509" y="311208"/>
                    </a:lnTo>
                    <a:lnTo>
                      <a:pt x="1353588" y="117747"/>
                    </a:lnTo>
                    <a:lnTo>
                      <a:pt x="1357207" y="119825"/>
                    </a:lnTo>
                    <a:cubicBezTo>
                      <a:pt x="1350927" y="109050"/>
                      <a:pt x="1347811" y="96489"/>
                      <a:pt x="1347811" y="83201"/>
                    </a:cubicBezTo>
                    <a:cubicBezTo>
                      <a:pt x="1347811" y="37250"/>
                      <a:pt x="1385061" y="0"/>
                      <a:pt x="14310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651" name="차트 4">
                <a:extLst>
                  <a:ext uri="{FF2B5EF4-FFF2-40B4-BE49-F238E27FC236}">
                    <a16:creationId xmlns:a16="http://schemas.microsoft.com/office/drawing/2014/main" id="{7FB2C07A-A4F3-4D0B-8AA1-B16ECD106AF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730983607"/>
                  </p:ext>
                </p:extLst>
              </p:nvPr>
            </p:nvGraphicFramePr>
            <p:xfrm>
              <a:off x="1043335" y="1865013"/>
              <a:ext cx="2183009" cy="217071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pSp>
          <p:nvGrpSpPr>
            <p:cNvPr id="644" name="Group 643">
              <a:extLst>
                <a:ext uri="{FF2B5EF4-FFF2-40B4-BE49-F238E27FC236}">
                  <a16:creationId xmlns:a16="http://schemas.microsoft.com/office/drawing/2014/main" id="{69082A86-F68C-4ACE-9515-CBD5615C2304}"/>
                </a:ext>
              </a:extLst>
            </p:cNvPr>
            <p:cNvGrpSpPr/>
            <p:nvPr/>
          </p:nvGrpSpPr>
          <p:grpSpPr>
            <a:xfrm>
              <a:off x="9021263" y="1763915"/>
              <a:ext cx="2264491" cy="2853771"/>
              <a:chOff x="1043335" y="1865013"/>
              <a:chExt cx="2264491" cy="2853771"/>
            </a:xfrm>
          </p:grpSpPr>
          <p:sp>
            <p:nvSpPr>
              <p:cNvPr id="648" name="Freeform: Shape 647">
                <a:extLst>
                  <a:ext uri="{FF2B5EF4-FFF2-40B4-BE49-F238E27FC236}">
                    <a16:creationId xmlns:a16="http://schemas.microsoft.com/office/drawing/2014/main" id="{B53C1705-8CE0-4CDA-97C9-E3CA4CBECB7D}"/>
                  </a:ext>
                </a:extLst>
              </p:cNvPr>
              <p:cNvSpPr/>
              <p:nvPr/>
            </p:nvSpPr>
            <p:spPr>
              <a:xfrm>
                <a:off x="1493488" y="1865013"/>
                <a:ext cx="1814338" cy="2853771"/>
              </a:xfrm>
              <a:custGeom>
                <a:avLst/>
                <a:gdLst>
                  <a:gd name="connsiteX0" fmla="*/ 1431011 w 2059994"/>
                  <a:gd name="connsiteY0" fmla="*/ 0 h 3240163"/>
                  <a:gd name="connsiteX1" fmla="*/ 1514212 w 2059994"/>
                  <a:gd name="connsiteY1" fmla="*/ 83201 h 3240163"/>
                  <a:gd name="connsiteX2" fmla="*/ 1470822 w 2059994"/>
                  <a:gd name="connsiteY2" fmla="*/ 154857 h 3240163"/>
                  <a:gd name="connsiteX3" fmla="*/ 1874728 w 2059994"/>
                  <a:gd name="connsiteY3" fmla="*/ 1913368 h 3240163"/>
                  <a:gd name="connsiteX4" fmla="*/ 855713 w 2059994"/>
                  <a:gd name="connsiteY4" fmla="*/ 2542677 h 3240163"/>
                  <a:gd name="connsiteX5" fmla="*/ 855713 w 2059994"/>
                  <a:gd name="connsiteY5" fmla="*/ 2949776 h 3240163"/>
                  <a:gd name="connsiteX6" fmla="*/ 909486 w 2059994"/>
                  <a:gd name="connsiteY6" fmla="*/ 2951856 h 3240163"/>
                  <a:gd name="connsiteX7" fmla="*/ 1479869 w 2059994"/>
                  <a:gd name="connsiteY7" fmla="*/ 3238516 h 3240163"/>
                  <a:gd name="connsiteX8" fmla="*/ 32369 w 2059994"/>
                  <a:gd name="connsiteY8" fmla="*/ 3240163 h 3240163"/>
                  <a:gd name="connsiteX9" fmla="*/ 601491 w 2059994"/>
                  <a:gd name="connsiteY9" fmla="*/ 2951917 h 3240163"/>
                  <a:gd name="connsiteX10" fmla="*/ 656032 w 2059994"/>
                  <a:gd name="connsiteY10" fmla="*/ 2949785 h 3240163"/>
                  <a:gd name="connsiteX11" fmla="*/ 656032 w 2059994"/>
                  <a:gd name="connsiteY11" fmla="*/ 2542782 h 3240163"/>
                  <a:gd name="connsiteX12" fmla="*/ 165832 w 2059994"/>
                  <a:gd name="connsiteY12" fmla="*/ 2404724 h 3240163"/>
                  <a:gd name="connsiteX13" fmla="*/ 166401 w 2059994"/>
                  <a:gd name="connsiteY13" fmla="*/ 2407543 h 3240163"/>
                  <a:gd name="connsiteX14" fmla="*/ 83200 w 2059994"/>
                  <a:gd name="connsiteY14" fmla="*/ 2490744 h 3240163"/>
                  <a:gd name="connsiteX15" fmla="*/ 0 w 2059994"/>
                  <a:gd name="connsiteY15" fmla="*/ 2407543 h 3240163"/>
                  <a:gd name="connsiteX16" fmla="*/ 83200 w 2059994"/>
                  <a:gd name="connsiteY16" fmla="*/ 2324343 h 3240163"/>
                  <a:gd name="connsiteX17" fmla="*/ 86283 w 2059994"/>
                  <a:gd name="connsiteY17" fmla="*/ 2324965 h 3240163"/>
                  <a:gd name="connsiteX18" fmla="*/ 186482 w 2059994"/>
                  <a:gd name="connsiteY18" fmla="*/ 2150452 h 3240163"/>
                  <a:gd name="connsiteX19" fmla="*/ 274245 w 2059994"/>
                  <a:gd name="connsiteY19" fmla="*/ 2198089 h 3240163"/>
                  <a:gd name="connsiteX20" fmla="*/ 232099 w 2059994"/>
                  <a:gd name="connsiteY20" fmla="*/ 2271493 h 3240163"/>
                  <a:gd name="connsiteX21" fmla="*/ 1746910 w 2059994"/>
                  <a:gd name="connsiteY21" fmla="*/ 1836861 h 3240163"/>
                  <a:gd name="connsiteX22" fmla="*/ 1379690 w 2059994"/>
                  <a:gd name="connsiteY22" fmla="*/ 272776 h 3240163"/>
                  <a:gd name="connsiteX23" fmla="*/ 1330273 w 2059994"/>
                  <a:gd name="connsiteY23" fmla="*/ 358844 h 3240163"/>
                  <a:gd name="connsiteX24" fmla="*/ 1242509 w 2059994"/>
                  <a:gd name="connsiteY24" fmla="*/ 311208 h 3240163"/>
                  <a:gd name="connsiteX25" fmla="*/ 1353588 w 2059994"/>
                  <a:gd name="connsiteY25" fmla="*/ 117747 h 3240163"/>
                  <a:gd name="connsiteX26" fmla="*/ 1357207 w 2059994"/>
                  <a:gd name="connsiteY26" fmla="*/ 119825 h 3240163"/>
                  <a:gd name="connsiteX27" fmla="*/ 1347811 w 2059994"/>
                  <a:gd name="connsiteY27" fmla="*/ 83201 h 3240163"/>
                  <a:gd name="connsiteX28" fmla="*/ 1431011 w 2059994"/>
                  <a:gd name="connsiteY28" fmla="*/ 0 h 3240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059994" h="3240163">
                    <a:moveTo>
                      <a:pt x="1431011" y="0"/>
                    </a:moveTo>
                    <a:cubicBezTo>
                      <a:pt x="1476961" y="0"/>
                      <a:pt x="1514212" y="37250"/>
                      <a:pt x="1514212" y="83201"/>
                    </a:cubicBezTo>
                    <a:cubicBezTo>
                      <a:pt x="1514212" y="114483"/>
                      <a:pt x="1496948" y="141733"/>
                      <a:pt x="1470822" y="154857"/>
                    </a:cubicBezTo>
                    <a:cubicBezTo>
                      <a:pt x="2053948" y="535597"/>
                      <a:pt x="2234873" y="1311681"/>
                      <a:pt x="1874728" y="1913368"/>
                    </a:cubicBezTo>
                    <a:cubicBezTo>
                      <a:pt x="1649155" y="2290230"/>
                      <a:pt x="1262995" y="2512338"/>
                      <a:pt x="855713" y="2542677"/>
                    </a:cubicBezTo>
                    <a:lnTo>
                      <a:pt x="855713" y="2949776"/>
                    </a:lnTo>
                    <a:cubicBezTo>
                      <a:pt x="873767" y="2949307"/>
                      <a:pt x="891680" y="2950459"/>
                      <a:pt x="909486" y="2951856"/>
                    </a:cubicBezTo>
                    <a:cubicBezTo>
                      <a:pt x="1273035" y="2980397"/>
                      <a:pt x="1518985" y="3104004"/>
                      <a:pt x="1479869" y="3238516"/>
                    </a:cubicBezTo>
                    <a:lnTo>
                      <a:pt x="32369" y="3240163"/>
                    </a:lnTo>
                    <a:cubicBezTo>
                      <a:pt x="-9220" y="3105222"/>
                      <a:pt x="236617" y="2980712"/>
                      <a:pt x="601491" y="2951917"/>
                    </a:cubicBezTo>
                    <a:lnTo>
                      <a:pt x="656032" y="2949785"/>
                    </a:lnTo>
                    <a:lnTo>
                      <a:pt x="656032" y="2542782"/>
                    </a:lnTo>
                    <a:cubicBezTo>
                      <a:pt x="489203" y="2530532"/>
                      <a:pt x="322699" y="2485091"/>
                      <a:pt x="165832" y="2404724"/>
                    </a:cubicBezTo>
                    <a:cubicBezTo>
                      <a:pt x="166385" y="2405648"/>
                      <a:pt x="166401" y="2406594"/>
                      <a:pt x="166401" y="2407543"/>
                    </a:cubicBezTo>
                    <a:cubicBezTo>
                      <a:pt x="166401" y="2453494"/>
                      <a:pt x="129151" y="2490744"/>
                      <a:pt x="83200" y="2490744"/>
                    </a:cubicBezTo>
                    <a:cubicBezTo>
                      <a:pt x="37250" y="2490744"/>
                      <a:pt x="0" y="2453494"/>
                      <a:pt x="0" y="2407543"/>
                    </a:cubicBezTo>
                    <a:cubicBezTo>
                      <a:pt x="0" y="2361593"/>
                      <a:pt x="37250" y="2324343"/>
                      <a:pt x="83200" y="2324343"/>
                    </a:cubicBezTo>
                    <a:lnTo>
                      <a:pt x="86283" y="2324965"/>
                    </a:lnTo>
                    <a:lnTo>
                      <a:pt x="186482" y="2150452"/>
                    </a:lnTo>
                    <a:lnTo>
                      <a:pt x="274245" y="2198089"/>
                    </a:lnTo>
                    <a:lnTo>
                      <a:pt x="232099" y="2271493"/>
                    </a:lnTo>
                    <a:cubicBezTo>
                      <a:pt x="768755" y="2547191"/>
                      <a:pt x="1433181" y="2361005"/>
                      <a:pt x="1746910" y="1836861"/>
                    </a:cubicBezTo>
                    <a:cubicBezTo>
                      <a:pt x="2067884" y="1300614"/>
                      <a:pt x="1903654" y="607975"/>
                      <a:pt x="1379690" y="272776"/>
                    </a:cubicBezTo>
                    <a:lnTo>
                      <a:pt x="1330273" y="358844"/>
                    </a:lnTo>
                    <a:lnTo>
                      <a:pt x="1242509" y="311208"/>
                    </a:lnTo>
                    <a:lnTo>
                      <a:pt x="1353588" y="117747"/>
                    </a:lnTo>
                    <a:lnTo>
                      <a:pt x="1357207" y="119825"/>
                    </a:lnTo>
                    <a:cubicBezTo>
                      <a:pt x="1350927" y="109050"/>
                      <a:pt x="1347811" y="96489"/>
                      <a:pt x="1347811" y="83201"/>
                    </a:cubicBezTo>
                    <a:cubicBezTo>
                      <a:pt x="1347811" y="37250"/>
                      <a:pt x="1385061" y="0"/>
                      <a:pt x="14310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649" name="차트 4">
                <a:extLst>
                  <a:ext uri="{FF2B5EF4-FFF2-40B4-BE49-F238E27FC236}">
                    <a16:creationId xmlns:a16="http://schemas.microsoft.com/office/drawing/2014/main" id="{F35F92E3-439E-4127-AB8A-0B5C63772D5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379076518"/>
                  </p:ext>
                </p:extLst>
              </p:nvPr>
            </p:nvGraphicFramePr>
            <p:xfrm>
              <a:off x="1043335" y="1865013"/>
              <a:ext cx="2183009" cy="217071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</p:grpSp>
        <p:grpSp>
          <p:nvGrpSpPr>
            <p:cNvPr id="645" name="Group 644">
              <a:extLst>
                <a:ext uri="{FF2B5EF4-FFF2-40B4-BE49-F238E27FC236}">
                  <a16:creationId xmlns:a16="http://schemas.microsoft.com/office/drawing/2014/main" id="{EF976539-F6B1-4DCA-B9EC-729FC8F095CA}"/>
                </a:ext>
              </a:extLst>
            </p:cNvPr>
            <p:cNvGrpSpPr/>
            <p:nvPr/>
          </p:nvGrpSpPr>
          <p:grpSpPr>
            <a:xfrm>
              <a:off x="3595546" y="1763915"/>
              <a:ext cx="2264491" cy="2853771"/>
              <a:chOff x="1043335" y="1865013"/>
              <a:chExt cx="2264491" cy="2853771"/>
            </a:xfrm>
          </p:grpSpPr>
          <p:sp>
            <p:nvSpPr>
              <p:cNvPr id="646" name="Freeform: Shape 645">
                <a:extLst>
                  <a:ext uri="{FF2B5EF4-FFF2-40B4-BE49-F238E27FC236}">
                    <a16:creationId xmlns:a16="http://schemas.microsoft.com/office/drawing/2014/main" id="{1FDE006D-0291-467D-89BA-90B2B43424C3}"/>
                  </a:ext>
                </a:extLst>
              </p:cNvPr>
              <p:cNvSpPr/>
              <p:nvPr/>
            </p:nvSpPr>
            <p:spPr>
              <a:xfrm>
                <a:off x="1493488" y="1865013"/>
                <a:ext cx="1814338" cy="2853771"/>
              </a:xfrm>
              <a:custGeom>
                <a:avLst/>
                <a:gdLst>
                  <a:gd name="connsiteX0" fmla="*/ 1431011 w 2059994"/>
                  <a:gd name="connsiteY0" fmla="*/ 0 h 3240163"/>
                  <a:gd name="connsiteX1" fmla="*/ 1514212 w 2059994"/>
                  <a:gd name="connsiteY1" fmla="*/ 83201 h 3240163"/>
                  <a:gd name="connsiteX2" fmla="*/ 1470822 w 2059994"/>
                  <a:gd name="connsiteY2" fmla="*/ 154857 h 3240163"/>
                  <a:gd name="connsiteX3" fmla="*/ 1874728 w 2059994"/>
                  <a:gd name="connsiteY3" fmla="*/ 1913368 h 3240163"/>
                  <a:gd name="connsiteX4" fmla="*/ 855713 w 2059994"/>
                  <a:gd name="connsiteY4" fmla="*/ 2542677 h 3240163"/>
                  <a:gd name="connsiteX5" fmla="*/ 855713 w 2059994"/>
                  <a:gd name="connsiteY5" fmla="*/ 2949776 h 3240163"/>
                  <a:gd name="connsiteX6" fmla="*/ 909486 w 2059994"/>
                  <a:gd name="connsiteY6" fmla="*/ 2951856 h 3240163"/>
                  <a:gd name="connsiteX7" fmla="*/ 1479869 w 2059994"/>
                  <a:gd name="connsiteY7" fmla="*/ 3238516 h 3240163"/>
                  <a:gd name="connsiteX8" fmla="*/ 32369 w 2059994"/>
                  <a:gd name="connsiteY8" fmla="*/ 3240163 h 3240163"/>
                  <a:gd name="connsiteX9" fmla="*/ 601491 w 2059994"/>
                  <a:gd name="connsiteY9" fmla="*/ 2951917 h 3240163"/>
                  <a:gd name="connsiteX10" fmla="*/ 656032 w 2059994"/>
                  <a:gd name="connsiteY10" fmla="*/ 2949785 h 3240163"/>
                  <a:gd name="connsiteX11" fmla="*/ 656032 w 2059994"/>
                  <a:gd name="connsiteY11" fmla="*/ 2542782 h 3240163"/>
                  <a:gd name="connsiteX12" fmla="*/ 165832 w 2059994"/>
                  <a:gd name="connsiteY12" fmla="*/ 2404724 h 3240163"/>
                  <a:gd name="connsiteX13" fmla="*/ 166401 w 2059994"/>
                  <a:gd name="connsiteY13" fmla="*/ 2407543 h 3240163"/>
                  <a:gd name="connsiteX14" fmla="*/ 83200 w 2059994"/>
                  <a:gd name="connsiteY14" fmla="*/ 2490744 h 3240163"/>
                  <a:gd name="connsiteX15" fmla="*/ 0 w 2059994"/>
                  <a:gd name="connsiteY15" fmla="*/ 2407543 h 3240163"/>
                  <a:gd name="connsiteX16" fmla="*/ 83200 w 2059994"/>
                  <a:gd name="connsiteY16" fmla="*/ 2324343 h 3240163"/>
                  <a:gd name="connsiteX17" fmla="*/ 86283 w 2059994"/>
                  <a:gd name="connsiteY17" fmla="*/ 2324965 h 3240163"/>
                  <a:gd name="connsiteX18" fmla="*/ 186482 w 2059994"/>
                  <a:gd name="connsiteY18" fmla="*/ 2150452 h 3240163"/>
                  <a:gd name="connsiteX19" fmla="*/ 274245 w 2059994"/>
                  <a:gd name="connsiteY19" fmla="*/ 2198089 h 3240163"/>
                  <a:gd name="connsiteX20" fmla="*/ 232099 w 2059994"/>
                  <a:gd name="connsiteY20" fmla="*/ 2271493 h 3240163"/>
                  <a:gd name="connsiteX21" fmla="*/ 1746910 w 2059994"/>
                  <a:gd name="connsiteY21" fmla="*/ 1836861 h 3240163"/>
                  <a:gd name="connsiteX22" fmla="*/ 1379690 w 2059994"/>
                  <a:gd name="connsiteY22" fmla="*/ 272776 h 3240163"/>
                  <a:gd name="connsiteX23" fmla="*/ 1330273 w 2059994"/>
                  <a:gd name="connsiteY23" fmla="*/ 358844 h 3240163"/>
                  <a:gd name="connsiteX24" fmla="*/ 1242509 w 2059994"/>
                  <a:gd name="connsiteY24" fmla="*/ 311208 h 3240163"/>
                  <a:gd name="connsiteX25" fmla="*/ 1353588 w 2059994"/>
                  <a:gd name="connsiteY25" fmla="*/ 117747 h 3240163"/>
                  <a:gd name="connsiteX26" fmla="*/ 1357207 w 2059994"/>
                  <a:gd name="connsiteY26" fmla="*/ 119825 h 3240163"/>
                  <a:gd name="connsiteX27" fmla="*/ 1347811 w 2059994"/>
                  <a:gd name="connsiteY27" fmla="*/ 83201 h 3240163"/>
                  <a:gd name="connsiteX28" fmla="*/ 1431011 w 2059994"/>
                  <a:gd name="connsiteY28" fmla="*/ 0 h 3240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059994" h="3240163">
                    <a:moveTo>
                      <a:pt x="1431011" y="0"/>
                    </a:moveTo>
                    <a:cubicBezTo>
                      <a:pt x="1476961" y="0"/>
                      <a:pt x="1514212" y="37250"/>
                      <a:pt x="1514212" y="83201"/>
                    </a:cubicBezTo>
                    <a:cubicBezTo>
                      <a:pt x="1514212" y="114483"/>
                      <a:pt x="1496948" y="141733"/>
                      <a:pt x="1470822" y="154857"/>
                    </a:cubicBezTo>
                    <a:cubicBezTo>
                      <a:pt x="2053948" y="535597"/>
                      <a:pt x="2234873" y="1311681"/>
                      <a:pt x="1874728" y="1913368"/>
                    </a:cubicBezTo>
                    <a:cubicBezTo>
                      <a:pt x="1649155" y="2290230"/>
                      <a:pt x="1262995" y="2512338"/>
                      <a:pt x="855713" y="2542677"/>
                    </a:cubicBezTo>
                    <a:lnTo>
                      <a:pt x="855713" y="2949776"/>
                    </a:lnTo>
                    <a:cubicBezTo>
                      <a:pt x="873767" y="2949307"/>
                      <a:pt x="891680" y="2950459"/>
                      <a:pt x="909486" y="2951856"/>
                    </a:cubicBezTo>
                    <a:cubicBezTo>
                      <a:pt x="1273035" y="2980397"/>
                      <a:pt x="1518985" y="3104004"/>
                      <a:pt x="1479869" y="3238516"/>
                    </a:cubicBezTo>
                    <a:lnTo>
                      <a:pt x="32369" y="3240163"/>
                    </a:lnTo>
                    <a:cubicBezTo>
                      <a:pt x="-9220" y="3105222"/>
                      <a:pt x="236617" y="2980712"/>
                      <a:pt x="601491" y="2951917"/>
                    </a:cubicBezTo>
                    <a:lnTo>
                      <a:pt x="656032" y="2949785"/>
                    </a:lnTo>
                    <a:lnTo>
                      <a:pt x="656032" y="2542782"/>
                    </a:lnTo>
                    <a:cubicBezTo>
                      <a:pt x="489203" y="2530532"/>
                      <a:pt x="322699" y="2485091"/>
                      <a:pt x="165832" y="2404724"/>
                    </a:cubicBezTo>
                    <a:cubicBezTo>
                      <a:pt x="166385" y="2405648"/>
                      <a:pt x="166401" y="2406594"/>
                      <a:pt x="166401" y="2407543"/>
                    </a:cubicBezTo>
                    <a:cubicBezTo>
                      <a:pt x="166401" y="2453494"/>
                      <a:pt x="129151" y="2490744"/>
                      <a:pt x="83200" y="2490744"/>
                    </a:cubicBezTo>
                    <a:cubicBezTo>
                      <a:pt x="37250" y="2490744"/>
                      <a:pt x="0" y="2453494"/>
                      <a:pt x="0" y="2407543"/>
                    </a:cubicBezTo>
                    <a:cubicBezTo>
                      <a:pt x="0" y="2361593"/>
                      <a:pt x="37250" y="2324343"/>
                      <a:pt x="83200" y="2324343"/>
                    </a:cubicBezTo>
                    <a:lnTo>
                      <a:pt x="86283" y="2324965"/>
                    </a:lnTo>
                    <a:lnTo>
                      <a:pt x="186482" y="2150452"/>
                    </a:lnTo>
                    <a:lnTo>
                      <a:pt x="274245" y="2198089"/>
                    </a:lnTo>
                    <a:lnTo>
                      <a:pt x="232099" y="2271493"/>
                    </a:lnTo>
                    <a:cubicBezTo>
                      <a:pt x="768755" y="2547191"/>
                      <a:pt x="1433181" y="2361005"/>
                      <a:pt x="1746910" y="1836861"/>
                    </a:cubicBezTo>
                    <a:cubicBezTo>
                      <a:pt x="2067884" y="1300614"/>
                      <a:pt x="1903654" y="607975"/>
                      <a:pt x="1379690" y="272776"/>
                    </a:cubicBezTo>
                    <a:lnTo>
                      <a:pt x="1330273" y="358844"/>
                    </a:lnTo>
                    <a:lnTo>
                      <a:pt x="1242509" y="311208"/>
                    </a:lnTo>
                    <a:lnTo>
                      <a:pt x="1353588" y="117747"/>
                    </a:lnTo>
                    <a:lnTo>
                      <a:pt x="1357207" y="119825"/>
                    </a:lnTo>
                    <a:cubicBezTo>
                      <a:pt x="1350927" y="109050"/>
                      <a:pt x="1347811" y="96489"/>
                      <a:pt x="1347811" y="83201"/>
                    </a:cubicBezTo>
                    <a:cubicBezTo>
                      <a:pt x="1347811" y="37250"/>
                      <a:pt x="1385061" y="0"/>
                      <a:pt x="14310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647" name="차트 4">
                <a:extLst>
                  <a:ext uri="{FF2B5EF4-FFF2-40B4-BE49-F238E27FC236}">
                    <a16:creationId xmlns:a16="http://schemas.microsoft.com/office/drawing/2014/main" id="{18F7CB1F-A599-4378-9457-81033C67C45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192587197"/>
                  </p:ext>
                </p:extLst>
              </p:nvPr>
            </p:nvGraphicFramePr>
            <p:xfrm>
              <a:off x="1043335" y="1865013"/>
              <a:ext cx="2183009" cy="217071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</p:grpSp>
      </p:grpSp>
      <p:sp>
        <p:nvSpPr>
          <p:cNvPr id="654" name="TextBox 653">
            <a:extLst>
              <a:ext uri="{FF2B5EF4-FFF2-40B4-BE49-F238E27FC236}">
                <a16:creationId xmlns:a16="http://schemas.microsoft.com/office/drawing/2014/main" id="{179A67E6-CF70-471D-9E4C-EAB2D1EE7470}"/>
              </a:ext>
            </a:extLst>
          </p:cNvPr>
          <p:cNvSpPr txBox="1"/>
          <p:nvPr/>
        </p:nvSpPr>
        <p:spPr>
          <a:xfrm>
            <a:off x="1920501" y="2491811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55</a:t>
            </a: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5" name="TextBox 654">
            <a:extLst>
              <a:ext uri="{FF2B5EF4-FFF2-40B4-BE49-F238E27FC236}">
                <a16:creationId xmlns:a16="http://schemas.microsoft.com/office/drawing/2014/main" id="{DC2355E9-A343-49A6-B708-9EACD72408A7}"/>
              </a:ext>
            </a:extLst>
          </p:cNvPr>
          <p:cNvSpPr txBox="1"/>
          <p:nvPr/>
        </p:nvSpPr>
        <p:spPr>
          <a:xfrm>
            <a:off x="4651256" y="2491811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35</a:t>
            </a: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6" name="TextBox 655">
            <a:extLst>
              <a:ext uri="{FF2B5EF4-FFF2-40B4-BE49-F238E27FC236}">
                <a16:creationId xmlns:a16="http://schemas.microsoft.com/office/drawing/2014/main" id="{6C69D780-35D0-4929-9D7F-9EEA374FE598}"/>
              </a:ext>
            </a:extLst>
          </p:cNvPr>
          <p:cNvSpPr txBox="1"/>
          <p:nvPr/>
        </p:nvSpPr>
        <p:spPr>
          <a:xfrm>
            <a:off x="7382011" y="2491811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70</a:t>
            </a: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7" name="TextBox 656">
            <a:extLst>
              <a:ext uri="{FF2B5EF4-FFF2-40B4-BE49-F238E27FC236}">
                <a16:creationId xmlns:a16="http://schemas.microsoft.com/office/drawing/2014/main" id="{A8E7CBD2-B4AA-4921-9AFE-E6924EFF3AD5}"/>
              </a:ext>
            </a:extLst>
          </p:cNvPr>
          <p:cNvSpPr txBox="1"/>
          <p:nvPr/>
        </p:nvSpPr>
        <p:spPr>
          <a:xfrm>
            <a:off x="10112767" y="2491811"/>
            <a:ext cx="105415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144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2021-04-16T05:10:34Z</dcterms:modified>
</cp:coreProperties>
</file>