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28" name="Group 427">
            <a:extLst>
              <a:ext uri="{FF2B5EF4-FFF2-40B4-BE49-F238E27FC236}">
                <a16:creationId xmlns:a16="http://schemas.microsoft.com/office/drawing/2014/main" id="{C45CB2D0-6FD9-4489-8C4C-B71DAADD59CF}"/>
              </a:ext>
            </a:extLst>
          </p:cNvPr>
          <p:cNvGrpSpPr/>
          <p:nvPr/>
        </p:nvGrpSpPr>
        <p:grpSpPr>
          <a:xfrm>
            <a:off x="918470" y="3864588"/>
            <a:ext cx="10334953" cy="2431712"/>
            <a:chOff x="641074" y="3933059"/>
            <a:chExt cx="7838416" cy="2197634"/>
          </a:xfrm>
        </p:grpSpPr>
        <p:sp>
          <p:nvSpPr>
            <p:cNvPr id="429" name="L-Shape 428">
              <a:extLst>
                <a:ext uri="{FF2B5EF4-FFF2-40B4-BE49-F238E27FC236}">
                  <a16:creationId xmlns:a16="http://schemas.microsoft.com/office/drawing/2014/main" id="{86F29ACD-BD9C-402E-BCD4-861A318DCB5E}"/>
                </a:ext>
              </a:extLst>
            </p:cNvPr>
            <p:cNvSpPr/>
            <p:nvPr/>
          </p:nvSpPr>
          <p:spPr>
            <a:xfrm rot="10800000" flipH="1">
              <a:off x="6977784" y="3935711"/>
              <a:ext cx="1501706" cy="898843"/>
            </a:xfrm>
            <a:prstGeom prst="corner">
              <a:avLst>
                <a:gd name="adj1" fmla="val 19327"/>
                <a:gd name="adj2" fmla="val 19583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30" name="L-Shape 429">
              <a:extLst>
                <a:ext uri="{FF2B5EF4-FFF2-40B4-BE49-F238E27FC236}">
                  <a16:creationId xmlns:a16="http://schemas.microsoft.com/office/drawing/2014/main" id="{78B78A5A-E856-4E1A-9D38-9582F0E12575}"/>
                </a:ext>
              </a:extLst>
            </p:cNvPr>
            <p:cNvSpPr/>
            <p:nvPr/>
          </p:nvSpPr>
          <p:spPr>
            <a:xfrm rot="10800000" flipH="1">
              <a:off x="5393608" y="4259746"/>
              <a:ext cx="1501706" cy="898843"/>
            </a:xfrm>
            <a:prstGeom prst="corner">
              <a:avLst>
                <a:gd name="adj1" fmla="val 19327"/>
                <a:gd name="adj2" fmla="val 19583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31" name="L-Shape 430">
              <a:extLst>
                <a:ext uri="{FF2B5EF4-FFF2-40B4-BE49-F238E27FC236}">
                  <a16:creationId xmlns:a16="http://schemas.microsoft.com/office/drawing/2014/main" id="{C94D61AC-B257-4155-8697-E9B32BC2B47B}"/>
                </a:ext>
              </a:extLst>
            </p:cNvPr>
            <p:cNvSpPr/>
            <p:nvPr/>
          </p:nvSpPr>
          <p:spPr>
            <a:xfrm rot="10800000" flipH="1">
              <a:off x="3809430" y="4583781"/>
              <a:ext cx="1501706" cy="898843"/>
            </a:xfrm>
            <a:prstGeom prst="corner">
              <a:avLst>
                <a:gd name="adj1" fmla="val 19327"/>
                <a:gd name="adj2" fmla="val 1958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32" name="L-Shape 431">
              <a:extLst>
                <a:ext uri="{FF2B5EF4-FFF2-40B4-BE49-F238E27FC236}">
                  <a16:creationId xmlns:a16="http://schemas.microsoft.com/office/drawing/2014/main" id="{9A0A65BE-9F6B-4E45-AF25-864B22418E64}"/>
                </a:ext>
              </a:extLst>
            </p:cNvPr>
            <p:cNvSpPr/>
            <p:nvPr/>
          </p:nvSpPr>
          <p:spPr>
            <a:xfrm rot="10800000" flipH="1">
              <a:off x="2225251" y="4907816"/>
              <a:ext cx="1501706" cy="898843"/>
            </a:xfrm>
            <a:prstGeom prst="corner">
              <a:avLst>
                <a:gd name="adj1" fmla="val 19327"/>
                <a:gd name="adj2" fmla="val 1958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33" name="L-Shape 432">
              <a:extLst>
                <a:ext uri="{FF2B5EF4-FFF2-40B4-BE49-F238E27FC236}">
                  <a16:creationId xmlns:a16="http://schemas.microsoft.com/office/drawing/2014/main" id="{2FAB4EE1-1800-4BB3-B8AA-E486590F0A35}"/>
                </a:ext>
              </a:extLst>
            </p:cNvPr>
            <p:cNvSpPr/>
            <p:nvPr/>
          </p:nvSpPr>
          <p:spPr>
            <a:xfrm rot="10800000" flipH="1">
              <a:off x="641074" y="5231850"/>
              <a:ext cx="1501706" cy="898843"/>
            </a:xfrm>
            <a:prstGeom prst="corner">
              <a:avLst>
                <a:gd name="adj1" fmla="val 19327"/>
                <a:gd name="adj2" fmla="val 1958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34" name="Rectangle 6">
              <a:extLst>
                <a:ext uri="{FF2B5EF4-FFF2-40B4-BE49-F238E27FC236}">
                  <a16:creationId xmlns:a16="http://schemas.microsoft.com/office/drawing/2014/main" id="{96D9D392-A404-43D6-A7DA-F26B140EDE1E}"/>
                </a:ext>
              </a:extLst>
            </p:cNvPr>
            <p:cNvSpPr/>
            <p:nvPr/>
          </p:nvSpPr>
          <p:spPr>
            <a:xfrm>
              <a:off x="1890754" y="4905173"/>
              <a:ext cx="218430" cy="260276"/>
            </a:xfrm>
            <a:custGeom>
              <a:avLst/>
              <a:gdLst/>
              <a:ahLst/>
              <a:cxnLst/>
              <a:rect l="l" t="t" r="r" b="b"/>
              <a:pathLst>
                <a:path w="648072" h="648072">
                  <a:moveTo>
                    <a:pt x="629716" y="0"/>
                  </a:moveTo>
                  <a:lnTo>
                    <a:pt x="648072" y="0"/>
                  </a:lnTo>
                  <a:lnTo>
                    <a:pt x="648072" y="648072"/>
                  </a:lnTo>
                  <a:lnTo>
                    <a:pt x="0" y="648072"/>
                  </a:lnTo>
                  <a:lnTo>
                    <a:pt x="0" y="633586"/>
                  </a:lnTo>
                  <a:cubicBezTo>
                    <a:pt x="347978" y="633586"/>
                    <a:pt x="630070" y="351494"/>
                    <a:pt x="630070" y="3516"/>
                  </a:cubicBezTo>
                  <a:cubicBezTo>
                    <a:pt x="630070" y="2343"/>
                    <a:pt x="630067" y="1170"/>
                    <a:pt x="629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35" name="Rectangle 6">
              <a:extLst>
                <a:ext uri="{FF2B5EF4-FFF2-40B4-BE49-F238E27FC236}">
                  <a16:creationId xmlns:a16="http://schemas.microsoft.com/office/drawing/2014/main" id="{09F62116-E8D3-4266-863D-67A2D6CD5071}"/>
                </a:ext>
              </a:extLst>
            </p:cNvPr>
            <p:cNvSpPr/>
            <p:nvPr/>
          </p:nvSpPr>
          <p:spPr>
            <a:xfrm>
              <a:off x="3474931" y="4581137"/>
              <a:ext cx="218430" cy="260276"/>
            </a:xfrm>
            <a:custGeom>
              <a:avLst/>
              <a:gdLst/>
              <a:ahLst/>
              <a:cxnLst/>
              <a:rect l="l" t="t" r="r" b="b"/>
              <a:pathLst>
                <a:path w="648072" h="648072">
                  <a:moveTo>
                    <a:pt x="629716" y="0"/>
                  </a:moveTo>
                  <a:lnTo>
                    <a:pt x="648072" y="0"/>
                  </a:lnTo>
                  <a:lnTo>
                    <a:pt x="648072" y="648072"/>
                  </a:lnTo>
                  <a:lnTo>
                    <a:pt x="0" y="648072"/>
                  </a:lnTo>
                  <a:lnTo>
                    <a:pt x="0" y="633586"/>
                  </a:lnTo>
                  <a:cubicBezTo>
                    <a:pt x="347978" y="633586"/>
                    <a:pt x="630070" y="351494"/>
                    <a:pt x="630070" y="3516"/>
                  </a:cubicBezTo>
                  <a:cubicBezTo>
                    <a:pt x="630070" y="2343"/>
                    <a:pt x="630067" y="1170"/>
                    <a:pt x="629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36" name="Rectangle 6">
              <a:extLst>
                <a:ext uri="{FF2B5EF4-FFF2-40B4-BE49-F238E27FC236}">
                  <a16:creationId xmlns:a16="http://schemas.microsoft.com/office/drawing/2014/main" id="{005A5684-CCE9-45C0-AA36-7CAF6E3A787E}"/>
                </a:ext>
              </a:extLst>
            </p:cNvPr>
            <p:cNvSpPr/>
            <p:nvPr/>
          </p:nvSpPr>
          <p:spPr>
            <a:xfrm>
              <a:off x="5059109" y="4257101"/>
              <a:ext cx="218430" cy="260276"/>
            </a:xfrm>
            <a:custGeom>
              <a:avLst/>
              <a:gdLst/>
              <a:ahLst/>
              <a:cxnLst/>
              <a:rect l="l" t="t" r="r" b="b"/>
              <a:pathLst>
                <a:path w="648072" h="648072">
                  <a:moveTo>
                    <a:pt x="629716" y="0"/>
                  </a:moveTo>
                  <a:lnTo>
                    <a:pt x="648072" y="0"/>
                  </a:lnTo>
                  <a:lnTo>
                    <a:pt x="648072" y="648072"/>
                  </a:lnTo>
                  <a:lnTo>
                    <a:pt x="0" y="648072"/>
                  </a:lnTo>
                  <a:lnTo>
                    <a:pt x="0" y="633586"/>
                  </a:lnTo>
                  <a:cubicBezTo>
                    <a:pt x="347978" y="633586"/>
                    <a:pt x="630070" y="351494"/>
                    <a:pt x="630070" y="3516"/>
                  </a:cubicBezTo>
                  <a:cubicBezTo>
                    <a:pt x="630070" y="2343"/>
                    <a:pt x="630067" y="1170"/>
                    <a:pt x="6297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37" name="Rectangle 6">
              <a:extLst>
                <a:ext uri="{FF2B5EF4-FFF2-40B4-BE49-F238E27FC236}">
                  <a16:creationId xmlns:a16="http://schemas.microsoft.com/office/drawing/2014/main" id="{FEA321B7-6717-4FA9-9128-132C90A2E04B}"/>
                </a:ext>
              </a:extLst>
            </p:cNvPr>
            <p:cNvSpPr/>
            <p:nvPr/>
          </p:nvSpPr>
          <p:spPr>
            <a:xfrm>
              <a:off x="6643280" y="3933059"/>
              <a:ext cx="218430" cy="260276"/>
            </a:xfrm>
            <a:custGeom>
              <a:avLst/>
              <a:gdLst/>
              <a:ahLst/>
              <a:cxnLst/>
              <a:rect l="l" t="t" r="r" b="b"/>
              <a:pathLst>
                <a:path w="648072" h="648072">
                  <a:moveTo>
                    <a:pt x="629716" y="0"/>
                  </a:moveTo>
                  <a:lnTo>
                    <a:pt x="648072" y="0"/>
                  </a:lnTo>
                  <a:lnTo>
                    <a:pt x="648072" y="648072"/>
                  </a:lnTo>
                  <a:lnTo>
                    <a:pt x="0" y="648072"/>
                  </a:lnTo>
                  <a:lnTo>
                    <a:pt x="0" y="633586"/>
                  </a:lnTo>
                  <a:cubicBezTo>
                    <a:pt x="347978" y="633586"/>
                    <a:pt x="630070" y="351494"/>
                    <a:pt x="630070" y="3516"/>
                  </a:cubicBezTo>
                  <a:cubicBezTo>
                    <a:pt x="630070" y="2343"/>
                    <a:pt x="630067" y="1170"/>
                    <a:pt x="6297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438" name="그룹 38">
            <a:extLst>
              <a:ext uri="{FF2B5EF4-FFF2-40B4-BE49-F238E27FC236}">
                <a16:creationId xmlns:a16="http://schemas.microsoft.com/office/drawing/2014/main" id="{7B904449-E3F4-4D76-9F08-48C9F0860FB0}"/>
              </a:ext>
            </a:extLst>
          </p:cNvPr>
          <p:cNvGrpSpPr/>
          <p:nvPr/>
        </p:nvGrpSpPr>
        <p:grpSpPr>
          <a:xfrm>
            <a:off x="1124452" y="5535601"/>
            <a:ext cx="1955627" cy="760699"/>
            <a:chOff x="1464245" y="3861050"/>
            <a:chExt cx="1955627" cy="760699"/>
          </a:xfrm>
        </p:grpSpPr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C6625690-26FF-4E67-A573-D2B33DBEAA6D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This text can be replaced with your own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0" name="TextBox 439">
              <a:extLst>
                <a:ext uri="{FF2B5EF4-FFF2-40B4-BE49-F238E27FC236}">
                  <a16:creationId xmlns:a16="http://schemas.microsoft.com/office/drawing/2014/main" id="{3CF44007-D812-42B6-BBE3-C2F45BD608E6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1"/>
                  </a:solidFill>
                </a:rPr>
                <a:t>01 CONTENTS</a:t>
              </a:r>
            </a:p>
          </p:txBody>
        </p:sp>
      </p:grpSp>
      <p:grpSp>
        <p:nvGrpSpPr>
          <p:cNvPr id="441" name="그룹 38">
            <a:extLst>
              <a:ext uri="{FF2B5EF4-FFF2-40B4-BE49-F238E27FC236}">
                <a16:creationId xmlns:a16="http://schemas.microsoft.com/office/drawing/2014/main" id="{86376B46-1607-47E8-BBEF-6328B9586085}"/>
              </a:ext>
            </a:extLst>
          </p:cNvPr>
          <p:cNvGrpSpPr/>
          <p:nvPr/>
        </p:nvGrpSpPr>
        <p:grpSpPr>
          <a:xfrm>
            <a:off x="3228911" y="5174330"/>
            <a:ext cx="1955627" cy="760699"/>
            <a:chOff x="1464245" y="3861050"/>
            <a:chExt cx="1955627" cy="760699"/>
          </a:xfrm>
        </p:grpSpPr>
        <p:sp>
          <p:nvSpPr>
            <p:cNvPr id="442" name="TextBox 441">
              <a:extLst>
                <a:ext uri="{FF2B5EF4-FFF2-40B4-BE49-F238E27FC236}">
                  <a16:creationId xmlns:a16="http://schemas.microsoft.com/office/drawing/2014/main" id="{71ECF384-509F-407F-8442-B583A283E54B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This text can be replaced with your own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3" name="TextBox 442">
              <a:extLst>
                <a:ext uri="{FF2B5EF4-FFF2-40B4-BE49-F238E27FC236}">
                  <a16:creationId xmlns:a16="http://schemas.microsoft.com/office/drawing/2014/main" id="{8EE4C65D-0965-4581-BD33-A2973F677A33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2"/>
                  </a:solidFill>
                </a:rPr>
                <a:t>02 CONTENTS</a:t>
              </a:r>
            </a:p>
          </p:txBody>
        </p:sp>
      </p:grpSp>
      <p:grpSp>
        <p:nvGrpSpPr>
          <p:cNvPr id="444" name="그룹 38">
            <a:extLst>
              <a:ext uri="{FF2B5EF4-FFF2-40B4-BE49-F238E27FC236}">
                <a16:creationId xmlns:a16="http://schemas.microsoft.com/office/drawing/2014/main" id="{D437E790-EB73-41FF-BE85-74CA1352589F}"/>
              </a:ext>
            </a:extLst>
          </p:cNvPr>
          <p:cNvGrpSpPr/>
          <p:nvPr/>
        </p:nvGrpSpPr>
        <p:grpSpPr>
          <a:xfrm>
            <a:off x="5311064" y="4804619"/>
            <a:ext cx="1955627" cy="760699"/>
            <a:chOff x="1464245" y="3861050"/>
            <a:chExt cx="1955627" cy="760699"/>
          </a:xfrm>
        </p:grpSpPr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A2B5438D-8F14-4F25-9231-C26C412D4654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This text can be replaced with your own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6" name="TextBox 445">
              <a:extLst>
                <a:ext uri="{FF2B5EF4-FFF2-40B4-BE49-F238E27FC236}">
                  <a16:creationId xmlns:a16="http://schemas.microsoft.com/office/drawing/2014/main" id="{8BBDBE7D-7D12-4248-9AD7-9DA789E04165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3"/>
                  </a:solidFill>
                </a:rPr>
                <a:t>03 CONTENTS</a:t>
              </a:r>
            </a:p>
          </p:txBody>
        </p:sp>
      </p:grpSp>
      <p:grpSp>
        <p:nvGrpSpPr>
          <p:cNvPr id="447" name="그룹 38">
            <a:extLst>
              <a:ext uri="{FF2B5EF4-FFF2-40B4-BE49-F238E27FC236}">
                <a16:creationId xmlns:a16="http://schemas.microsoft.com/office/drawing/2014/main" id="{295B8879-6441-4251-94DA-2EEB383F230E}"/>
              </a:ext>
            </a:extLst>
          </p:cNvPr>
          <p:cNvGrpSpPr/>
          <p:nvPr/>
        </p:nvGrpSpPr>
        <p:grpSpPr>
          <a:xfrm>
            <a:off x="7415523" y="4443348"/>
            <a:ext cx="1955627" cy="760699"/>
            <a:chOff x="1464245" y="3861050"/>
            <a:chExt cx="1955627" cy="760699"/>
          </a:xfrm>
        </p:grpSpPr>
        <p:sp>
          <p:nvSpPr>
            <p:cNvPr id="448" name="TextBox 447">
              <a:extLst>
                <a:ext uri="{FF2B5EF4-FFF2-40B4-BE49-F238E27FC236}">
                  <a16:creationId xmlns:a16="http://schemas.microsoft.com/office/drawing/2014/main" id="{73F9200D-AE12-4ABF-A9D7-85743B579090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This text can be replaced with your own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09D665AE-83CF-4D33-8D95-D5D01D3ACAB8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4"/>
                  </a:solidFill>
                </a:rPr>
                <a:t>04 CONTENTS</a:t>
              </a:r>
            </a:p>
          </p:txBody>
        </p:sp>
      </p:grpSp>
      <p:grpSp>
        <p:nvGrpSpPr>
          <p:cNvPr id="450" name="그룹 38">
            <a:extLst>
              <a:ext uri="{FF2B5EF4-FFF2-40B4-BE49-F238E27FC236}">
                <a16:creationId xmlns:a16="http://schemas.microsoft.com/office/drawing/2014/main" id="{59BBEDF7-0695-4164-ADA1-AF3940906E67}"/>
              </a:ext>
            </a:extLst>
          </p:cNvPr>
          <p:cNvGrpSpPr/>
          <p:nvPr/>
        </p:nvGrpSpPr>
        <p:grpSpPr>
          <a:xfrm>
            <a:off x="9508464" y="4090623"/>
            <a:ext cx="1955627" cy="760699"/>
            <a:chOff x="1464245" y="3861050"/>
            <a:chExt cx="1955627" cy="760699"/>
          </a:xfrm>
        </p:grpSpPr>
        <p:sp>
          <p:nvSpPr>
            <p:cNvPr id="451" name="TextBox 450">
              <a:extLst>
                <a:ext uri="{FF2B5EF4-FFF2-40B4-BE49-F238E27FC236}">
                  <a16:creationId xmlns:a16="http://schemas.microsoft.com/office/drawing/2014/main" id="{4E8ACF8F-DC19-4BFE-A870-4D1A97FF76A5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This text can be replaced with your own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933C5FD6-BF3D-405A-BD0C-DF45D0E30261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5"/>
                  </a:solidFill>
                </a:rPr>
                <a:t>05 CONTENTS</a:t>
              </a:r>
            </a:p>
          </p:txBody>
        </p:sp>
      </p:grpSp>
      <p:sp>
        <p:nvSpPr>
          <p:cNvPr id="453" name="Freeform: Shape 452">
            <a:extLst>
              <a:ext uri="{FF2B5EF4-FFF2-40B4-BE49-F238E27FC236}">
                <a16:creationId xmlns:a16="http://schemas.microsoft.com/office/drawing/2014/main" id="{7CB4CDA2-32F3-4E3D-8963-0F922D812270}"/>
              </a:ext>
            </a:extLst>
          </p:cNvPr>
          <p:cNvSpPr/>
          <p:nvPr/>
        </p:nvSpPr>
        <p:spPr>
          <a:xfrm>
            <a:off x="1782839" y="2035731"/>
            <a:ext cx="2231257" cy="3263263"/>
          </a:xfrm>
          <a:custGeom>
            <a:avLst/>
            <a:gdLst>
              <a:gd name="connsiteX0" fmla="*/ 1575057 w 1577436"/>
              <a:gd name="connsiteY0" fmla="*/ 327169 h 2307035"/>
              <a:gd name="connsiteX1" fmla="*/ 1547242 w 1577436"/>
              <a:gd name="connsiteY1" fmla="*/ 291556 h 2307035"/>
              <a:gd name="connsiteX2" fmla="*/ 1530345 w 1577436"/>
              <a:gd name="connsiteY2" fmla="*/ 289736 h 2307035"/>
              <a:gd name="connsiteX3" fmla="*/ 1513968 w 1577436"/>
              <a:gd name="connsiteY3" fmla="*/ 289216 h 2307035"/>
              <a:gd name="connsiteX4" fmla="*/ 1494991 w 1577436"/>
              <a:gd name="connsiteY4" fmla="*/ 294935 h 2307035"/>
              <a:gd name="connsiteX5" fmla="*/ 1483553 w 1577436"/>
              <a:gd name="connsiteY5" fmla="*/ 316771 h 2307035"/>
              <a:gd name="connsiteX6" fmla="*/ 1442480 w 1577436"/>
              <a:gd name="connsiteY6" fmla="*/ 332108 h 2307035"/>
              <a:gd name="connsiteX7" fmla="*/ 1415445 w 1577436"/>
              <a:gd name="connsiteY7" fmla="*/ 346146 h 2307035"/>
              <a:gd name="connsiteX8" fmla="*/ 1406087 w 1577436"/>
              <a:gd name="connsiteY8" fmla="*/ 360443 h 2307035"/>
              <a:gd name="connsiteX9" fmla="*/ 1254014 w 1577436"/>
              <a:gd name="connsiteY9" fmla="*/ 411394 h 2307035"/>
              <a:gd name="connsiteX10" fmla="*/ 1167450 w 1577436"/>
              <a:gd name="connsiteY10" fmla="*/ 426991 h 2307035"/>
              <a:gd name="connsiteX11" fmla="*/ 1036433 w 1577436"/>
              <a:gd name="connsiteY11" fmla="*/ 424132 h 2307035"/>
              <a:gd name="connsiteX12" fmla="*/ 995101 w 1577436"/>
              <a:gd name="connsiteY12" fmla="*/ 395537 h 2307035"/>
              <a:gd name="connsiteX13" fmla="*/ 991202 w 1577436"/>
              <a:gd name="connsiteY13" fmla="*/ 385919 h 2307035"/>
              <a:gd name="connsiteX14" fmla="*/ 942850 w 1577436"/>
              <a:gd name="connsiteY14" fmla="*/ 335748 h 2307035"/>
              <a:gd name="connsiteX15" fmla="*/ 941810 w 1577436"/>
              <a:gd name="connsiteY15" fmla="*/ 324310 h 2307035"/>
              <a:gd name="connsiteX16" fmla="*/ 951429 w 1577436"/>
              <a:gd name="connsiteY16" fmla="*/ 320411 h 2307035"/>
              <a:gd name="connsiteX17" fmla="*/ 1019017 w 1577436"/>
              <a:gd name="connsiteY17" fmla="*/ 297795 h 2307035"/>
              <a:gd name="connsiteX18" fmla="*/ 1035134 w 1577436"/>
              <a:gd name="connsiteY18" fmla="*/ 263481 h 2307035"/>
              <a:gd name="connsiteX19" fmla="*/ 1033054 w 1577436"/>
              <a:gd name="connsiteY19" fmla="*/ 249963 h 2307035"/>
              <a:gd name="connsiteX20" fmla="*/ 1035394 w 1577436"/>
              <a:gd name="connsiteY20" fmla="*/ 226048 h 2307035"/>
              <a:gd name="connsiteX21" fmla="*/ 1043192 w 1577436"/>
              <a:gd name="connsiteY21" fmla="*/ 202912 h 2307035"/>
              <a:gd name="connsiteX22" fmla="*/ 1044492 w 1577436"/>
              <a:gd name="connsiteY22" fmla="*/ 187315 h 2307035"/>
              <a:gd name="connsiteX23" fmla="*/ 1025255 w 1577436"/>
              <a:gd name="connsiteY23" fmla="*/ 168078 h 2307035"/>
              <a:gd name="connsiteX24" fmla="*/ 1015117 w 1577436"/>
              <a:gd name="connsiteY24" fmla="*/ 129865 h 2307035"/>
              <a:gd name="connsiteX25" fmla="*/ 1012518 w 1577436"/>
              <a:gd name="connsiteY25" fmla="*/ 117907 h 2307035"/>
              <a:gd name="connsiteX26" fmla="*/ 986262 w 1577436"/>
              <a:gd name="connsiteY26" fmla="*/ 92692 h 2307035"/>
              <a:gd name="connsiteX27" fmla="*/ 986522 w 1577436"/>
              <a:gd name="connsiteY27" fmla="*/ 76055 h 2307035"/>
              <a:gd name="connsiteX28" fmla="*/ 1003419 w 1577436"/>
              <a:gd name="connsiteY28" fmla="*/ 56558 h 2307035"/>
              <a:gd name="connsiteX29" fmla="*/ 1002899 w 1577436"/>
              <a:gd name="connsiteY29" fmla="*/ 33942 h 2307035"/>
              <a:gd name="connsiteX30" fmla="*/ 944150 w 1577436"/>
              <a:gd name="connsiteY30" fmla="*/ 16785 h 2307035"/>
              <a:gd name="connsiteX31" fmla="*/ 904637 w 1577436"/>
              <a:gd name="connsiteY31" fmla="*/ 6387 h 2307035"/>
              <a:gd name="connsiteX32" fmla="*/ 893719 w 1577436"/>
              <a:gd name="connsiteY32" fmla="*/ 2488 h 2307035"/>
              <a:gd name="connsiteX33" fmla="*/ 798056 w 1577436"/>
              <a:gd name="connsiteY33" fmla="*/ 19645 h 2307035"/>
              <a:gd name="connsiteX34" fmla="*/ 741127 w 1577436"/>
              <a:gd name="connsiteY34" fmla="*/ 104130 h 2307035"/>
              <a:gd name="connsiteX35" fmla="*/ 759323 w 1577436"/>
              <a:gd name="connsiteY35" fmla="*/ 231767 h 2307035"/>
              <a:gd name="connsiteX36" fmla="*/ 744766 w 1577436"/>
              <a:gd name="connsiteY36" fmla="*/ 255682 h 2307035"/>
              <a:gd name="connsiteX37" fmla="*/ 714092 w 1577436"/>
              <a:gd name="connsiteY37" fmla="*/ 251003 h 2307035"/>
              <a:gd name="connsiteX38" fmla="*/ 642084 w 1577436"/>
              <a:gd name="connsiteY38" fmla="*/ 225008 h 2307035"/>
              <a:gd name="connsiteX39" fmla="*/ 561239 w 1577436"/>
              <a:gd name="connsiteY39" fmla="*/ 246064 h 2307035"/>
              <a:gd name="connsiteX40" fmla="*/ 500670 w 1577436"/>
              <a:gd name="connsiteY40" fmla="*/ 271539 h 2307035"/>
              <a:gd name="connsiteX41" fmla="*/ 405007 w 1577436"/>
              <a:gd name="connsiteY41" fmla="*/ 277258 h 2307035"/>
              <a:gd name="connsiteX42" fmla="*/ 239677 w 1577436"/>
              <a:gd name="connsiteY42" fmla="*/ 302734 h 2307035"/>
              <a:gd name="connsiteX43" fmla="*/ 198084 w 1577436"/>
              <a:gd name="connsiteY43" fmla="*/ 333928 h 2307035"/>
              <a:gd name="connsiteX44" fmla="*/ 59529 w 1577436"/>
              <a:gd name="connsiteY44" fmla="*/ 581923 h 2307035"/>
              <a:gd name="connsiteX45" fmla="*/ 62909 w 1577436"/>
              <a:gd name="connsiteY45" fmla="*/ 612858 h 2307035"/>
              <a:gd name="connsiteX46" fmla="*/ 75646 w 1577436"/>
              <a:gd name="connsiteY46" fmla="*/ 628975 h 2307035"/>
              <a:gd name="connsiteX47" fmla="*/ 75386 w 1577436"/>
              <a:gd name="connsiteY47" fmla="*/ 653930 h 2307035"/>
              <a:gd name="connsiteX48" fmla="*/ 42112 w 1577436"/>
              <a:gd name="connsiteY48" fmla="*/ 709041 h 2307035"/>
              <a:gd name="connsiteX49" fmla="*/ 0 w 1577436"/>
              <a:gd name="connsiteY49" fmla="*/ 755312 h 2307035"/>
              <a:gd name="connsiteX50" fmla="*/ 0 w 1577436"/>
              <a:gd name="connsiteY50" fmla="*/ 763111 h 2307035"/>
              <a:gd name="connsiteX51" fmla="*/ 30934 w 1577436"/>
              <a:gd name="connsiteY51" fmla="*/ 759731 h 2307035"/>
              <a:gd name="connsiteX52" fmla="*/ 46272 w 1577436"/>
              <a:gd name="connsiteY52" fmla="*/ 757912 h 2307035"/>
              <a:gd name="connsiteX53" fmla="*/ 48871 w 1577436"/>
              <a:gd name="connsiteY53" fmla="*/ 775069 h 2307035"/>
              <a:gd name="connsiteX54" fmla="*/ 27295 w 1577436"/>
              <a:gd name="connsiteY54" fmla="*/ 806263 h 2307035"/>
              <a:gd name="connsiteX55" fmla="*/ 21836 w 1577436"/>
              <a:gd name="connsiteY55" fmla="*/ 815101 h 2307035"/>
              <a:gd name="connsiteX56" fmla="*/ 31194 w 1577436"/>
              <a:gd name="connsiteY56" fmla="*/ 821080 h 2307035"/>
              <a:gd name="connsiteX57" fmla="*/ 49391 w 1577436"/>
              <a:gd name="connsiteY57" fmla="*/ 813022 h 2307035"/>
              <a:gd name="connsiteX58" fmla="*/ 63169 w 1577436"/>
              <a:gd name="connsiteY58" fmla="*/ 791186 h 2307035"/>
              <a:gd name="connsiteX59" fmla="*/ 72787 w 1577436"/>
              <a:gd name="connsiteY59" fmla="*/ 784167 h 2307035"/>
              <a:gd name="connsiteX60" fmla="*/ 76166 w 1577436"/>
              <a:gd name="connsiteY60" fmla="*/ 794305 h 2307035"/>
              <a:gd name="connsiteX61" fmla="*/ 72787 w 1577436"/>
              <a:gd name="connsiteY61" fmla="*/ 816141 h 2307035"/>
              <a:gd name="connsiteX62" fmla="*/ 64988 w 1577436"/>
              <a:gd name="connsiteY62" fmla="*/ 822380 h 2307035"/>
              <a:gd name="connsiteX63" fmla="*/ 56410 w 1577436"/>
              <a:gd name="connsiteY63" fmla="*/ 829919 h 2307035"/>
              <a:gd name="connsiteX64" fmla="*/ 68628 w 1577436"/>
              <a:gd name="connsiteY64" fmla="*/ 841877 h 2307035"/>
              <a:gd name="connsiteX65" fmla="*/ 85785 w 1577436"/>
              <a:gd name="connsiteY65" fmla="*/ 833038 h 2307035"/>
              <a:gd name="connsiteX66" fmla="*/ 100082 w 1577436"/>
              <a:gd name="connsiteY66" fmla="*/ 830179 h 2307035"/>
              <a:gd name="connsiteX67" fmla="*/ 128677 w 1577436"/>
              <a:gd name="connsiteY67" fmla="*/ 809642 h 2307035"/>
              <a:gd name="connsiteX68" fmla="*/ 127637 w 1577436"/>
              <a:gd name="connsiteY68" fmla="*/ 769350 h 2307035"/>
              <a:gd name="connsiteX69" fmla="*/ 151553 w 1577436"/>
              <a:gd name="connsiteY69" fmla="*/ 744134 h 2307035"/>
              <a:gd name="connsiteX70" fmla="*/ 167150 w 1577436"/>
              <a:gd name="connsiteY70" fmla="*/ 742575 h 2307035"/>
              <a:gd name="connsiteX71" fmla="*/ 181707 w 1577436"/>
              <a:gd name="connsiteY71" fmla="*/ 728797 h 2307035"/>
              <a:gd name="connsiteX72" fmla="*/ 169230 w 1577436"/>
              <a:gd name="connsiteY72" fmla="*/ 691364 h 2307035"/>
              <a:gd name="connsiteX73" fmla="*/ 160911 w 1577436"/>
              <a:gd name="connsiteY73" fmla="*/ 668748 h 2307035"/>
              <a:gd name="connsiteX74" fmla="*/ 204063 w 1577436"/>
              <a:gd name="connsiteY74" fmla="*/ 585823 h 2307035"/>
              <a:gd name="connsiteX75" fmla="*/ 215761 w 1577436"/>
              <a:gd name="connsiteY75" fmla="*/ 549949 h 2307035"/>
              <a:gd name="connsiteX76" fmla="*/ 221480 w 1577436"/>
              <a:gd name="connsiteY76" fmla="*/ 540331 h 2307035"/>
              <a:gd name="connsiteX77" fmla="*/ 298426 w 1577436"/>
              <a:gd name="connsiteY77" fmla="*/ 449087 h 2307035"/>
              <a:gd name="connsiteX78" fmla="*/ 317143 w 1577436"/>
              <a:gd name="connsiteY78" fmla="*/ 440769 h 2307035"/>
              <a:gd name="connsiteX79" fmla="*/ 374333 w 1577436"/>
              <a:gd name="connsiteY79" fmla="*/ 441289 h 2307035"/>
              <a:gd name="connsiteX80" fmla="*/ 467916 w 1577436"/>
              <a:gd name="connsiteY80" fmla="*/ 441029 h 2307035"/>
              <a:gd name="connsiteX81" fmla="*/ 484293 w 1577436"/>
              <a:gd name="connsiteY81" fmla="*/ 454546 h 2307035"/>
              <a:gd name="connsiteX82" fmla="*/ 479874 w 1577436"/>
              <a:gd name="connsiteY82" fmla="*/ 576464 h 2307035"/>
              <a:gd name="connsiteX83" fmla="*/ 424244 w 1577436"/>
              <a:gd name="connsiteY83" fmla="*/ 721518 h 2307035"/>
              <a:gd name="connsiteX84" fmla="*/ 372773 w 1577436"/>
              <a:gd name="connsiteY84" fmla="*/ 796385 h 2307035"/>
              <a:gd name="connsiteX85" fmla="*/ 359515 w 1577436"/>
              <a:gd name="connsiteY85" fmla="*/ 822900 h 2307035"/>
              <a:gd name="connsiteX86" fmla="*/ 346258 w 1577436"/>
              <a:gd name="connsiteY86" fmla="*/ 899586 h 2307035"/>
              <a:gd name="connsiteX87" fmla="*/ 358216 w 1577436"/>
              <a:gd name="connsiteY87" fmla="*/ 910504 h 2307035"/>
              <a:gd name="connsiteX88" fmla="*/ 373293 w 1577436"/>
              <a:gd name="connsiteY88" fmla="*/ 921942 h 2307035"/>
              <a:gd name="connsiteX89" fmla="*/ 374073 w 1577436"/>
              <a:gd name="connsiteY89" fmla="*/ 948717 h 2307035"/>
              <a:gd name="connsiteX90" fmla="*/ 383951 w 1577436"/>
              <a:gd name="connsiteY90" fmla="*/ 1020464 h 2307035"/>
              <a:gd name="connsiteX91" fmla="*/ 382651 w 1577436"/>
              <a:gd name="connsiteY91" fmla="*/ 1071935 h 2307035"/>
              <a:gd name="connsiteX92" fmla="*/ 412546 w 1577436"/>
              <a:gd name="connsiteY92" fmla="*/ 1149141 h 2307035"/>
              <a:gd name="connsiteX93" fmla="*/ 418785 w 1577436"/>
              <a:gd name="connsiteY93" fmla="*/ 1225308 h 2307035"/>
              <a:gd name="connsiteX94" fmla="*/ 372253 w 1577436"/>
              <a:gd name="connsiteY94" fmla="*/ 1383099 h 2307035"/>
              <a:gd name="connsiteX95" fmla="*/ 319742 w 1577436"/>
              <a:gd name="connsiteY95" fmla="*/ 1555448 h 2307035"/>
              <a:gd name="connsiteX96" fmla="*/ 319483 w 1577436"/>
              <a:gd name="connsiteY96" fmla="*/ 1556748 h 2307035"/>
              <a:gd name="connsiteX97" fmla="*/ 291148 w 1577436"/>
              <a:gd name="connsiteY97" fmla="*/ 1614717 h 2307035"/>
              <a:gd name="connsiteX98" fmla="*/ 231618 w 1577436"/>
              <a:gd name="connsiteY98" fmla="*/ 1756912 h 2307035"/>
              <a:gd name="connsiteX99" fmla="*/ 198604 w 1577436"/>
              <a:gd name="connsiteY99" fmla="*/ 1866612 h 2307035"/>
              <a:gd name="connsiteX100" fmla="*/ 147653 w 1577436"/>
              <a:gd name="connsiteY100" fmla="*/ 2012186 h 2307035"/>
              <a:gd name="connsiteX101" fmla="*/ 124778 w 1577436"/>
              <a:gd name="connsiteY101" fmla="*/ 2053518 h 2307035"/>
              <a:gd name="connsiteX102" fmla="*/ 69148 w 1577436"/>
              <a:gd name="connsiteY102" fmla="*/ 2109148 h 2307035"/>
              <a:gd name="connsiteX103" fmla="*/ 69148 w 1577436"/>
              <a:gd name="connsiteY103" fmla="*/ 2124745 h 2307035"/>
              <a:gd name="connsiteX104" fmla="*/ 128417 w 1577436"/>
              <a:gd name="connsiteY104" fmla="*/ 2181155 h 2307035"/>
              <a:gd name="connsiteX105" fmla="*/ 137255 w 1577436"/>
              <a:gd name="connsiteY105" fmla="*/ 2184015 h 2307035"/>
              <a:gd name="connsiteX106" fmla="*/ 155192 w 1577436"/>
              <a:gd name="connsiteY106" fmla="*/ 2188434 h 2307035"/>
              <a:gd name="connsiteX107" fmla="*/ 206403 w 1577436"/>
              <a:gd name="connsiteY107" fmla="*/ 2253942 h 2307035"/>
              <a:gd name="connsiteX108" fmla="*/ 310384 w 1577436"/>
              <a:gd name="connsiteY108" fmla="*/ 2306973 h 2307035"/>
              <a:gd name="connsiteX109" fmla="*/ 330660 w 1577436"/>
              <a:gd name="connsiteY109" fmla="*/ 2296055 h 2307035"/>
              <a:gd name="connsiteX110" fmla="*/ 320002 w 1577436"/>
              <a:gd name="connsiteY110" fmla="*/ 2278638 h 2307035"/>
              <a:gd name="connsiteX111" fmla="*/ 284909 w 1577436"/>
              <a:gd name="connsiteY111" fmla="*/ 2246143 h 2307035"/>
              <a:gd name="connsiteX112" fmla="*/ 271911 w 1577436"/>
              <a:gd name="connsiteY112" fmla="*/ 2205851 h 2307035"/>
              <a:gd name="connsiteX113" fmla="*/ 266972 w 1577436"/>
              <a:gd name="connsiteY113" fmla="*/ 2129685 h 2307035"/>
              <a:gd name="connsiteX114" fmla="*/ 262293 w 1577436"/>
              <a:gd name="connsiteY114" fmla="*/ 2086532 h 2307035"/>
              <a:gd name="connsiteX115" fmla="*/ 274771 w 1577436"/>
              <a:gd name="connsiteY115" fmla="*/ 2072235 h 2307035"/>
              <a:gd name="connsiteX116" fmla="*/ 285689 w 1577436"/>
              <a:gd name="connsiteY116" fmla="*/ 2059497 h 2307035"/>
              <a:gd name="connsiteX117" fmla="*/ 285169 w 1577436"/>
              <a:gd name="connsiteY117" fmla="*/ 2037401 h 2307035"/>
              <a:gd name="connsiteX118" fmla="*/ 300766 w 1577436"/>
              <a:gd name="connsiteY118" fmla="*/ 1974232 h 2307035"/>
              <a:gd name="connsiteX119" fmla="*/ 333260 w 1577436"/>
              <a:gd name="connsiteY119" fmla="*/ 1899366 h 2307035"/>
              <a:gd name="connsiteX120" fmla="*/ 374333 w 1577436"/>
              <a:gd name="connsiteY120" fmla="*/ 1790446 h 2307035"/>
              <a:gd name="connsiteX121" fmla="*/ 437761 w 1577436"/>
              <a:gd name="connsiteY121" fmla="*/ 1668528 h 2307035"/>
              <a:gd name="connsiteX122" fmla="*/ 449719 w 1577436"/>
              <a:gd name="connsiteY122" fmla="*/ 1650071 h 2307035"/>
              <a:gd name="connsiteX123" fmla="*/ 473375 w 1577436"/>
              <a:gd name="connsiteY123" fmla="*/ 1614457 h 2307035"/>
              <a:gd name="connsiteX124" fmla="*/ 506909 w 1577436"/>
              <a:gd name="connsiteY124" fmla="*/ 1557528 h 2307035"/>
              <a:gd name="connsiteX125" fmla="*/ 521206 w 1577436"/>
              <a:gd name="connsiteY125" fmla="*/ 1543490 h 2307035"/>
              <a:gd name="connsiteX126" fmla="*/ 525365 w 1577436"/>
              <a:gd name="connsiteY126" fmla="*/ 1563247 h 2307035"/>
              <a:gd name="connsiteX127" fmla="*/ 527445 w 1577436"/>
              <a:gd name="connsiteY127" fmla="*/ 1685165 h 2307035"/>
              <a:gd name="connsiteX128" fmla="*/ 544342 w 1577436"/>
              <a:gd name="connsiteY128" fmla="*/ 1753012 h 2307035"/>
              <a:gd name="connsiteX129" fmla="*/ 559939 w 1577436"/>
              <a:gd name="connsiteY129" fmla="*/ 1766790 h 2307035"/>
              <a:gd name="connsiteX130" fmla="*/ 573717 w 1577436"/>
              <a:gd name="connsiteY130" fmla="*/ 1751453 h 2307035"/>
              <a:gd name="connsiteX131" fmla="*/ 576576 w 1577436"/>
              <a:gd name="connsiteY131" fmla="*/ 1730916 h 2307035"/>
              <a:gd name="connsiteX132" fmla="*/ 577616 w 1577436"/>
              <a:gd name="connsiteY132" fmla="*/ 1699722 h 2307035"/>
              <a:gd name="connsiteX133" fmla="*/ 598932 w 1577436"/>
              <a:gd name="connsiteY133" fmla="*/ 1629795 h 2307035"/>
              <a:gd name="connsiteX134" fmla="*/ 649363 w 1577436"/>
              <a:gd name="connsiteY134" fmla="*/ 1560647 h 2307035"/>
              <a:gd name="connsiteX135" fmla="*/ 651963 w 1577436"/>
              <a:gd name="connsiteY135" fmla="*/ 1552588 h 2307035"/>
              <a:gd name="connsiteX136" fmla="*/ 662101 w 1577436"/>
              <a:gd name="connsiteY136" fmla="*/ 1519574 h 2307035"/>
              <a:gd name="connsiteX137" fmla="*/ 687576 w 1577436"/>
              <a:gd name="connsiteY137" fmla="*/ 1513076 h 2307035"/>
              <a:gd name="connsiteX138" fmla="*/ 700834 w 1577436"/>
              <a:gd name="connsiteY138" fmla="*/ 1510736 h 2307035"/>
              <a:gd name="connsiteX139" fmla="*/ 775440 w 1577436"/>
              <a:gd name="connsiteY139" fmla="*/ 1444188 h 2307035"/>
              <a:gd name="connsiteX140" fmla="*/ 811054 w 1577436"/>
              <a:gd name="connsiteY140" fmla="*/ 1420792 h 2307035"/>
              <a:gd name="connsiteX141" fmla="*/ 939731 w 1577436"/>
              <a:gd name="connsiteY141" fmla="*/ 1346186 h 2307035"/>
              <a:gd name="connsiteX142" fmla="*/ 1044232 w 1577436"/>
              <a:gd name="connsiteY142" fmla="*/ 1265080 h 2307035"/>
              <a:gd name="connsiteX143" fmla="*/ 1110780 w 1577436"/>
              <a:gd name="connsiteY143" fmla="*/ 1203471 h 2307035"/>
              <a:gd name="connsiteX144" fmla="*/ 1128977 w 1577436"/>
              <a:gd name="connsiteY144" fmla="*/ 1141603 h 2307035"/>
              <a:gd name="connsiteX145" fmla="*/ 1114679 w 1577436"/>
              <a:gd name="connsiteY145" fmla="*/ 1105469 h 2307035"/>
              <a:gd name="connsiteX146" fmla="*/ 1093623 w 1577436"/>
              <a:gd name="connsiteY146" fmla="*/ 1077914 h 2307035"/>
              <a:gd name="connsiteX147" fmla="*/ 977424 w 1577436"/>
              <a:gd name="connsiteY147" fmla="*/ 1012926 h 2307035"/>
              <a:gd name="connsiteX148" fmla="*/ 857066 w 1577436"/>
              <a:gd name="connsiteY148" fmla="*/ 964834 h 2307035"/>
              <a:gd name="connsiteX149" fmla="*/ 840169 w 1577436"/>
              <a:gd name="connsiteY149" fmla="*/ 939619 h 2307035"/>
              <a:gd name="connsiteX150" fmla="*/ 850567 w 1577436"/>
              <a:gd name="connsiteY150" fmla="*/ 826279 h 2307035"/>
              <a:gd name="connsiteX151" fmla="*/ 875782 w 1577436"/>
              <a:gd name="connsiteY151" fmla="*/ 674207 h 2307035"/>
              <a:gd name="connsiteX152" fmla="*/ 892159 w 1577436"/>
              <a:gd name="connsiteY152" fmla="*/ 642493 h 2307035"/>
              <a:gd name="connsiteX153" fmla="*/ 935312 w 1577436"/>
              <a:gd name="connsiteY153" fmla="*/ 590502 h 2307035"/>
              <a:gd name="connsiteX154" fmla="*/ 984443 w 1577436"/>
              <a:gd name="connsiteY154" fmla="*/ 565027 h 2307035"/>
              <a:gd name="connsiteX155" fmla="*/ 1151853 w 1577436"/>
              <a:gd name="connsiteY155" fmla="*/ 562947 h 2307035"/>
              <a:gd name="connsiteX156" fmla="*/ 1208522 w 1577436"/>
              <a:gd name="connsiteY156" fmla="*/ 557228 h 2307035"/>
              <a:gd name="connsiteX157" fmla="*/ 1337719 w 1577436"/>
              <a:gd name="connsiteY157" fmla="*/ 503938 h 2307035"/>
              <a:gd name="connsiteX158" fmla="*/ 1368134 w 1577436"/>
              <a:gd name="connsiteY158" fmla="*/ 487041 h 2307035"/>
              <a:gd name="connsiteX159" fmla="*/ 1411546 w 1577436"/>
              <a:gd name="connsiteY159" fmla="*/ 465205 h 2307035"/>
              <a:gd name="connsiteX160" fmla="*/ 1446380 w 1577436"/>
              <a:gd name="connsiteY160" fmla="*/ 454546 h 2307035"/>
              <a:gd name="connsiteX161" fmla="*/ 1462497 w 1577436"/>
              <a:gd name="connsiteY161" fmla="*/ 434270 h 2307035"/>
              <a:gd name="connsiteX162" fmla="*/ 1476534 w 1577436"/>
              <a:gd name="connsiteY162" fmla="*/ 409055 h 2307035"/>
              <a:gd name="connsiteX163" fmla="*/ 1476274 w 1577436"/>
              <a:gd name="connsiteY163" fmla="*/ 407755 h 2307035"/>
              <a:gd name="connsiteX164" fmla="*/ 1484853 w 1577436"/>
              <a:gd name="connsiteY164" fmla="*/ 395797 h 2307035"/>
              <a:gd name="connsiteX165" fmla="*/ 1537363 w 1577436"/>
              <a:gd name="connsiteY165" fmla="*/ 371621 h 2307035"/>
              <a:gd name="connsiteX166" fmla="*/ 1567258 w 1577436"/>
              <a:gd name="connsiteY166" fmla="*/ 351345 h 2307035"/>
              <a:gd name="connsiteX167" fmla="*/ 1575057 w 1577436"/>
              <a:gd name="connsiteY167" fmla="*/ 327169 h 2307035"/>
              <a:gd name="connsiteX168" fmla="*/ 842768 w 1577436"/>
              <a:gd name="connsiteY168" fmla="*/ 1205031 h 2307035"/>
              <a:gd name="connsiteX169" fmla="*/ 755424 w 1577436"/>
              <a:gd name="connsiteY169" fmla="*/ 1296795 h 2307035"/>
              <a:gd name="connsiteX170" fmla="*/ 703433 w 1577436"/>
              <a:gd name="connsiteY170" fmla="*/ 1345146 h 2307035"/>
              <a:gd name="connsiteX171" fmla="*/ 682897 w 1577436"/>
              <a:gd name="connsiteY171" fmla="*/ 1355284 h 2307035"/>
              <a:gd name="connsiteX172" fmla="*/ 606731 w 1577436"/>
              <a:gd name="connsiteY172" fmla="*/ 1399996 h 2307035"/>
              <a:gd name="connsiteX173" fmla="*/ 595813 w 1577436"/>
              <a:gd name="connsiteY173" fmla="*/ 1412734 h 2307035"/>
              <a:gd name="connsiteX174" fmla="*/ 587494 w 1577436"/>
              <a:gd name="connsiteY174" fmla="*/ 1414293 h 2307035"/>
              <a:gd name="connsiteX175" fmla="*/ 586454 w 1577436"/>
              <a:gd name="connsiteY175" fmla="*/ 1406495 h 2307035"/>
              <a:gd name="connsiteX176" fmla="*/ 588274 w 1577436"/>
              <a:gd name="connsiteY176" fmla="*/ 1401556 h 2307035"/>
              <a:gd name="connsiteX177" fmla="*/ 668340 w 1577436"/>
              <a:gd name="connsiteY177" fmla="*/ 1224268 h 2307035"/>
              <a:gd name="connsiteX178" fmla="*/ 699534 w 1577436"/>
              <a:gd name="connsiteY178" fmla="*/ 1202692 h 2307035"/>
              <a:gd name="connsiteX179" fmla="*/ 828211 w 1577436"/>
              <a:gd name="connsiteY179" fmla="*/ 1202692 h 2307035"/>
              <a:gd name="connsiteX180" fmla="*/ 842768 w 1577436"/>
              <a:gd name="connsiteY180" fmla="*/ 1205031 h 230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</a:cxnLst>
            <a:rect l="l" t="t" r="r" b="b"/>
            <a:pathLst>
              <a:path w="1577436" h="2307035">
                <a:moveTo>
                  <a:pt x="1575057" y="327169"/>
                </a:moveTo>
                <a:cubicBezTo>
                  <a:pt x="1568298" y="313132"/>
                  <a:pt x="1558679" y="301954"/>
                  <a:pt x="1547242" y="291556"/>
                </a:cubicBezTo>
                <a:cubicBezTo>
                  <a:pt x="1541523" y="286357"/>
                  <a:pt x="1536323" y="284537"/>
                  <a:pt x="1530345" y="289736"/>
                </a:cubicBezTo>
                <a:cubicBezTo>
                  <a:pt x="1524626" y="294935"/>
                  <a:pt x="1519167" y="292336"/>
                  <a:pt x="1513968" y="289216"/>
                </a:cubicBezTo>
                <a:cubicBezTo>
                  <a:pt x="1505649" y="284017"/>
                  <a:pt x="1499410" y="286097"/>
                  <a:pt x="1494991" y="294935"/>
                </a:cubicBezTo>
                <a:cubicBezTo>
                  <a:pt x="1491352" y="302214"/>
                  <a:pt x="1487452" y="309493"/>
                  <a:pt x="1483553" y="316771"/>
                </a:cubicBezTo>
                <a:cubicBezTo>
                  <a:pt x="1474195" y="333928"/>
                  <a:pt x="1461197" y="338607"/>
                  <a:pt x="1442480" y="332108"/>
                </a:cubicBezTo>
                <a:cubicBezTo>
                  <a:pt x="1425064" y="326130"/>
                  <a:pt x="1420904" y="327949"/>
                  <a:pt x="1415445" y="346146"/>
                </a:cubicBezTo>
                <a:cubicBezTo>
                  <a:pt x="1413626" y="351865"/>
                  <a:pt x="1413366" y="357584"/>
                  <a:pt x="1406087" y="360443"/>
                </a:cubicBezTo>
                <a:cubicBezTo>
                  <a:pt x="1356176" y="379940"/>
                  <a:pt x="1308344" y="404376"/>
                  <a:pt x="1254014" y="411394"/>
                </a:cubicBezTo>
                <a:cubicBezTo>
                  <a:pt x="1224900" y="415034"/>
                  <a:pt x="1197085" y="428811"/>
                  <a:pt x="1167450" y="426991"/>
                </a:cubicBezTo>
                <a:cubicBezTo>
                  <a:pt x="1123778" y="424132"/>
                  <a:pt x="1080106" y="423872"/>
                  <a:pt x="1036433" y="424132"/>
                </a:cubicBezTo>
                <a:cubicBezTo>
                  <a:pt x="1017457" y="424132"/>
                  <a:pt x="1000560" y="417113"/>
                  <a:pt x="995101" y="395537"/>
                </a:cubicBezTo>
                <a:cubicBezTo>
                  <a:pt x="994321" y="392158"/>
                  <a:pt x="992501" y="389038"/>
                  <a:pt x="991202" y="385919"/>
                </a:cubicBezTo>
                <a:cubicBezTo>
                  <a:pt x="980544" y="363823"/>
                  <a:pt x="969625" y="342507"/>
                  <a:pt x="942850" y="335748"/>
                </a:cubicBezTo>
                <a:cubicBezTo>
                  <a:pt x="935312" y="333928"/>
                  <a:pt x="936611" y="328209"/>
                  <a:pt x="941810" y="324310"/>
                </a:cubicBezTo>
                <a:cubicBezTo>
                  <a:pt x="944410" y="322230"/>
                  <a:pt x="948049" y="321710"/>
                  <a:pt x="951429" y="320411"/>
                </a:cubicBezTo>
                <a:cubicBezTo>
                  <a:pt x="974045" y="312872"/>
                  <a:pt x="996661" y="306113"/>
                  <a:pt x="1019017" y="297795"/>
                </a:cubicBezTo>
                <a:cubicBezTo>
                  <a:pt x="1037993" y="290776"/>
                  <a:pt x="1041113" y="282717"/>
                  <a:pt x="1035134" y="263481"/>
                </a:cubicBezTo>
                <a:cubicBezTo>
                  <a:pt x="1033834" y="259062"/>
                  <a:pt x="1030195" y="254642"/>
                  <a:pt x="1033054" y="249963"/>
                </a:cubicBezTo>
                <a:cubicBezTo>
                  <a:pt x="1037473" y="242165"/>
                  <a:pt x="1036953" y="234106"/>
                  <a:pt x="1035394" y="226048"/>
                </a:cubicBezTo>
                <a:cubicBezTo>
                  <a:pt x="1033834" y="216949"/>
                  <a:pt x="1035394" y="209151"/>
                  <a:pt x="1043192" y="202912"/>
                </a:cubicBezTo>
                <a:cubicBezTo>
                  <a:pt x="1048651" y="198493"/>
                  <a:pt x="1049431" y="193813"/>
                  <a:pt x="1044492" y="187315"/>
                </a:cubicBezTo>
                <a:cubicBezTo>
                  <a:pt x="1038773" y="180036"/>
                  <a:pt x="1032274" y="174057"/>
                  <a:pt x="1025255" y="168078"/>
                </a:cubicBezTo>
                <a:cubicBezTo>
                  <a:pt x="1013298" y="158200"/>
                  <a:pt x="1009138" y="143642"/>
                  <a:pt x="1015117" y="129865"/>
                </a:cubicBezTo>
                <a:cubicBezTo>
                  <a:pt x="1017717" y="124146"/>
                  <a:pt x="1016417" y="121546"/>
                  <a:pt x="1012518" y="117907"/>
                </a:cubicBezTo>
                <a:cubicBezTo>
                  <a:pt x="1003419" y="109849"/>
                  <a:pt x="995101" y="101010"/>
                  <a:pt x="986262" y="92692"/>
                </a:cubicBezTo>
                <a:cubicBezTo>
                  <a:pt x="980544" y="86973"/>
                  <a:pt x="980803" y="81774"/>
                  <a:pt x="986522" y="76055"/>
                </a:cubicBezTo>
                <a:cubicBezTo>
                  <a:pt x="992501" y="70076"/>
                  <a:pt x="999260" y="63837"/>
                  <a:pt x="1003419" y="56558"/>
                </a:cubicBezTo>
                <a:cubicBezTo>
                  <a:pt x="1007319" y="49799"/>
                  <a:pt x="1013038" y="39921"/>
                  <a:pt x="1002899" y="33942"/>
                </a:cubicBezTo>
                <a:cubicBezTo>
                  <a:pt x="984963" y="23284"/>
                  <a:pt x="965466" y="14186"/>
                  <a:pt x="944150" y="16785"/>
                </a:cubicBezTo>
                <a:cubicBezTo>
                  <a:pt x="929073" y="18605"/>
                  <a:pt x="916075" y="17565"/>
                  <a:pt x="904637" y="6387"/>
                </a:cubicBezTo>
                <a:cubicBezTo>
                  <a:pt x="902038" y="4048"/>
                  <a:pt x="897618" y="3268"/>
                  <a:pt x="893719" y="2488"/>
                </a:cubicBezTo>
                <a:cubicBezTo>
                  <a:pt x="859925" y="-2971"/>
                  <a:pt x="827951" y="-372"/>
                  <a:pt x="798056" y="19645"/>
                </a:cubicBezTo>
                <a:cubicBezTo>
                  <a:pt x="766862" y="40441"/>
                  <a:pt x="746326" y="68256"/>
                  <a:pt x="741127" y="104130"/>
                </a:cubicBezTo>
                <a:cubicBezTo>
                  <a:pt x="734888" y="147802"/>
                  <a:pt x="740087" y="191214"/>
                  <a:pt x="759323" y="231767"/>
                </a:cubicBezTo>
                <a:cubicBezTo>
                  <a:pt x="766602" y="247364"/>
                  <a:pt x="761923" y="255942"/>
                  <a:pt x="744766" y="255682"/>
                </a:cubicBezTo>
                <a:cubicBezTo>
                  <a:pt x="734368" y="255682"/>
                  <a:pt x="724230" y="254902"/>
                  <a:pt x="714092" y="251003"/>
                </a:cubicBezTo>
                <a:cubicBezTo>
                  <a:pt x="690176" y="241905"/>
                  <a:pt x="666260" y="233326"/>
                  <a:pt x="642084" y="225008"/>
                </a:cubicBezTo>
                <a:cubicBezTo>
                  <a:pt x="606991" y="212790"/>
                  <a:pt x="583855" y="217209"/>
                  <a:pt x="561239" y="246064"/>
                </a:cubicBezTo>
                <a:cubicBezTo>
                  <a:pt x="544862" y="266860"/>
                  <a:pt x="521206" y="269980"/>
                  <a:pt x="500670" y="271539"/>
                </a:cubicBezTo>
                <a:cubicBezTo>
                  <a:pt x="468956" y="273879"/>
                  <a:pt x="436981" y="275179"/>
                  <a:pt x="405007" y="277258"/>
                </a:cubicBezTo>
                <a:cubicBezTo>
                  <a:pt x="349117" y="280638"/>
                  <a:pt x="294267" y="289736"/>
                  <a:pt x="239677" y="302734"/>
                </a:cubicBezTo>
                <a:cubicBezTo>
                  <a:pt x="220440" y="307413"/>
                  <a:pt x="206923" y="316511"/>
                  <a:pt x="198084" y="333928"/>
                </a:cubicBezTo>
                <a:cubicBezTo>
                  <a:pt x="154412" y="417893"/>
                  <a:pt x="102162" y="497179"/>
                  <a:pt x="59529" y="581923"/>
                </a:cubicBezTo>
                <a:cubicBezTo>
                  <a:pt x="53550" y="594141"/>
                  <a:pt x="50431" y="603240"/>
                  <a:pt x="62909" y="612858"/>
                </a:cubicBezTo>
                <a:cubicBezTo>
                  <a:pt x="68108" y="617017"/>
                  <a:pt x="70447" y="624816"/>
                  <a:pt x="75646" y="628975"/>
                </a:cubicBezTo>
                <a:cubicBezTo>
                  <a:pt x="86564" y="638073"/>
                  <a:pt x="82145" y="645352"/>
                  <a:pt x="75386" y="653930"/>
                </a:cubicBezTo>
                <a:cubicBezTo>
                  <a:pt x="61869" y="670827"/>
                  <a:pt x="47831" y="687724"/>
                  <a:pt x="42112" y="709041"/>
                </a:cubicBezTo>
                <a:cubicBezTo>
                  <a:pt x="36133" y="732176"/>
                  <a:pt x="23136" y="748034"/>
                  <a:pt x="0" y="755312"/>
                </a:cubicBezTo>
                <a:cubicBezTo>
                  <a:pt x="0" y="757912"/>
                  <a:pt x="0" y="760511"/>
                  <a:pt x="0" y="763111"/>
                </a:cubicBezTo>
                <a:cubicBezTo>
                  <a:pt x="11438" y="771949"/>
                  <a:pt x="20796" y="763631"/>
                  <a:pt x="30934" y="759731"/>
                </a:cubicBezTo>
                <a:cubicBezTo>
                  <a:pt x="35874" y="757652"/>
                  <a:pt x="40553" y="752453"/>
                  <a:pt x="46272" y="757912"/>
                </a:cubicBezTo>
                <a:cubicBezTo>
                  <a:pt x="51211" y="762851"/>
                  <a:pt x="50951" y="769090"/>
                  <a:pt x="48871" y="775069"/>
                </a:cubicBezTo>
                <a:cubicBezTo>
                  <a:pt x="44972" y="787546"/>
                  <a:pt x="40033" y="799504"/>
                  <a:pt x="27295" y="806263"/>
                </a:cubicBezTo>
                <a:cubicBezTo>
                  <a:pt x="24176" y="807823"/>
                  <a:pt x="19756" y="810162"/>
                  <a:pt x="21836" y="815101"/>
                </a:cubicBezTo>
                <a:cubicBezTo>
                  <a:pt x="23396" y="819001"/>
                  <a:pt x="27295" y="820560"/>
                  <a:pt x="31194" y="821080"/>
                </a:cubicBezTo>
                <a:cubicBezTo>
                  <a:pt x="38993" y="822380"/>
                  <a:pt x="44452" y="818221"/>
                  <a:pt x="49391" y="813022"/>
                </a:cubicBezTo>
                <a:cubicBezTo>
                  <a:pt x="55630" y="806783"/>
                  <a:pt x="58749" y="798464"/>
                  <a:pt x="63169" y="791186"/>
                </a:cubicBezTo>
                <a:cubicBezTo>
                  <a:pt x="65248" y="787546"/>
                  <a:pt x="67068" y="782607"/>
                  <a:pt x="72787" y="784167"/>
                </a:cubicBezTo>
                <a:cubicBezTo>
                  <a:pt x="77466" y="785727"/>
                  <a:pt x="76426" y="790666"/>
                  <a:pt x="76166" y="794305"/>
                </a:cubicBezTo>
                <a:cubicBezTo>
                  <a:pt x="75386" y="801584"/>
                  <a:pt x="73827" y="808863"/>
                  <a:pt x="72787" y="816141"/>
                </a:cubicBezTo>
                <a:cubicBezTo>
                  <a:pt x="72007" y="820560"/>
                  <a:pt x="70187" y="823160"/>
                  <a:pt x="64988" y="822380"/>
                </a:cubicBezTo>
                <a:cubicBezTo>
                  <a:pt x="59529" y="821340"/>
                  <a:pt x="55370" y="822900"/>
                  <a:pt x="56410" y="829919"/>
                </a:cubicBezTo>
                <a:cubicBezTo>
                  <a:pt x="57450" y="836938"/>
                  <a:pt x="59789" y="842657"/>
                  <a:pt x="68628" y="841877"/>
                </a:cubicBezTo>
                <a:cubicBezTo>
                  <a:pt x="75646" y="841097"/>
                  <a:pt x="80066" y="836158"/>
                  <a:pt x="85785" y="833038"/>
                </a:cubicBezTo>
                <a:cubicBezTo>
                  <a:pt x="90204" y="830439"/>
                  <a:pt x="93843" y="827579"/>
                  <a:pt x="100082" y="830179"/>
                </a:cubicBezTo>
                <a:cubicBezTo>
                  <a:pt x="113340" y="835898"/>
                  <a:pt x="128937" y="824460"/>
                  <a:pt x="128677" y="809642"/>
                </a:cubicBezTo>
                <a:cubicBezTo>
                  <a:pt x="128417" y="796125"/>
                  <a:pt x="127377" y="782867"/>
                  <a:pt x="127637" y="769350"/>
                </a:cubicBezTo>
                <a:cubicBezTo>
                  <a:pt x="128157" y="752453"/>
                  <a:pt x="135176" y="745694"/>
                  <a:pt x="151553" y="744134"/>
                </a:cubicBezTo>
                <a:cubicBezTo>
                  <a:pt x="156752" y="743614"/>
                  <a:pt x="161951" y="743094"/>
                  <a:pt x="167150" y="742575"/>
                </a:cubicBezTo>
                <a:cubicBezTo>
                  <a:pt x="175728" y="741795"/>
                  <a:pt x="180148" y="737115"/>
                  <a:pt x="181707" y="728797"/>
                </a:cubicBezTo>
                <a:cubicBezTo>
                  <a:pt x="184827" y="713720"/>
                  <a:pt x="183527" y="700982"/>
                  <a:pt x="169230" y="691364"/>
                </a:cubicBezTo>
                <a:cubicBezTo>
                  <a:pt x="162211" y="686425"/>
                  <a:pt x="154672" y="680446"/>
                  <a:pt x="160911" y="668748"/>
                </a:cubicBezTo>
                <a:cubicBezTo>
                  <a:pt x="175728" y="641193"/>
                  <a:pt x="189246" y="613378"/>
                  <a:pt x="204063" y="585823"/>
                </a:cubicBezTo>
                <a:cubicBezTo>
                  <a:pt x="210042" y="574385"/>
                  <a:pt x="218621" y="564247"/>
                  <a:pt x="215761" y="549949"/>
                </a:cubicBezTo>
                <a:cubicBezTo>
                  <a:pt x="214981" y="545530"/>
                  <a:pt x="218881" y="543190"/>
                  <a:pt x="221480" y="540331"/>
                </a:cubicBezTo>
                <a:cubicBezTo>
                  <a:pt x="249035" y="511476"/>
                  <a:pt x="270611" y="477682"/>
                  <a:pt x="298426" y="449087"/>
                </a:cubicBezTo>
                <a:cubicBezTo>
                  <a:pt x="304405" y="443109"/>
                  <a:pt x="309344" y="439989"/>
                  <a:pt x="317143" y="440769"/>
                </a:cubicBezTo>
                <a:cubicBezTo>
                  <a:pt x="336120" y="443109"/>
                  <a:pt x="355096" y="441549"/>
                  <a:pt x="374333" y="441289"/>
                </a:cubicBezTo>
                <a:cubicBezTo>
                  <a:pt x="405527" y="440769"/>
                  <a:pt x="436721" y="441029"/>
                  <a:pt x="467916" y="441029"/>
                </a:cubicBezTo>
                <a:cubicBezTo>
                  <a:pt x="476494" y="441029"/>
                  <a:pt x="484293" y="442589"/>
                  <a:pt x="484293" y="454546"/>
                </a:cubicBezTo>
                <a:cubicBezTo>
                  <a:pt x="484033" y="495359"/>
                  <a:pt x="483253" y="535912"/>
                  <a:pt x="479874" y="576464"/>
                </a:cubicBezTo>
                <a:cubicBezTo>
                  <a:pt x="475714" y="630275"/>
                  <a:pt x="452319" y="676806"/>
                  <a:pt x="424244" y="721518"/>
                </a:cubicBezTo>
                <a:cubicBezTo>
                  <a:pt x="408127" y="747254"/>
                  <a:pt x="389930" y="771429"/>
                  <a:pt x="372773" y="796385"/>
                </a:cubicBezTo>
                <a:cubicBezTo>
                  <a:pt x="367054" y="804703"/>
                  <a:pt x="361335" y="812762"/>
                  <a:pt x="359515" y="822900"/>
                </a:cubicBezTo>
                <a:cubicBezTo>
                  <a:pt x="355096" y="848376"/>
                  <a:pt x="350677" y="874111"/>
                  <a:pt x="346258" y="899586"/>
                </a:cubicBezTo>
                <a:cubicBezTo>
                  <a:pt x="344438" y="909984"/>
                  <a:pt x="347298" y="914664"/>
                  <a:pt x="358216" y="910504"/>
                </a:cubicBezTo>
                <a:cubicBezTo>
                  <a:pt x="369134" y="906345"/>
                  <a:pt x="373033" y="911024"/>
                  <a:pt x="373293" y="921942"/>
                </a:cubicBezTo>
                <a:cubicBezTo>
                  <a:pt x="373553" y="930781"/>
                  <a:pt x="369394" y="940659"/>
                  <a:pt x="374073" y="948717"/>
                </a:cubicBezTo>
                <a:cubicBezTo>
                  <a:pt x="387590" y="971333"/>
                  <a:pt x="387070" y="995509"/>
                  <a:pt x="383951" y="1020464"/>
                </a:cubicBezTo>
                <a:cubicBezTo>
                  <a:pt x="381871" y="1037621"/>
                  <a:pt x="377192" y="1055558"/>
                  <a:pt x="382651" y="1071935"/>
                </a:cubicBezTo>
                <a:cubicBezTo>
                  <a:pt x="391490" y="1097931"/>
                  <a:pt x="397988" y="1125486"/>
                  <a:pt x="412546" y="1149141"/>
                </a:cubicBezTo>
                <a:cubicBezTo>
                  <a:pt x="427623" y="1174097"/>
                  <a:pt x="426843" y="1199312"/>
                  <a:pt x="418785" y="1225308"/>
                </a:cubicBezTo>
                <a:cubicBezTo>
                  <a:pt x="402148" y="1277558"/>
                  <a:pt x="386031" y="1330069"/>
                  <a:pt x="372253" y="1383099"/>
                </a:cubicBezTo>
                <a:cubicBezTo>
                  <a:pt x="357176" y="1441329"/>
                  <a:pt x="349377" y="1501638"/>
                  <a:pt x="319742" y="1555448"/>
                </a:cubicBezTo>
                <a:cubicBezTo>
                  <a:pt x="319483" y="1555708"/>
                  <a:pt x="319483" y="1556228"/>
                  <a:pt x="319483" y="1556748"/>
                </a:cubicBezTo>
                <a:cubicBezTo>
                  <a:pt x="313764" y="1577804"/>
                  <a:pt x="303365" y="1596780"/>
                  <a:pt x="291148" y="1614717"/>
                </a:cubicBezTo>
                <a:cubicBezTo>
                  <a:pt x="261513" y="1658130"/>
                  <a:pt x="238377" y="1704401"/>
                  <a:pt x="231618" y="1756912"/>
                </a:cubicBezTo>
                <a:cubicBezTo>
                  <a:pt x="226679" y="1795645"/>
                  <a:pt x="211862" y="1830738"/>
                  <a:pt x="198604" y="1866612"/>
                </a:cubicBezTo>
                <a:cubicBezTo>
                  <a:pt x="180667" y="1914703"/>
                  <a:pt x="160131" y="1962015"/>
                  <a:pt x="147653" y="2012186"/>
                </a:cubicBezTo>
                <a:cubicBezTo>
                  <a:pt x="143754" y="2027523"/>
                  <a:pt x="139075" y="2044420"/>
                  <a:pt x="124778" y="2053518"/>
                </a:cubicBezTo>
                <a:cubicBezTo>
                  <a:pt x="101902" y="2068075"/>
                  <a:pt x="87344" y="2090431"/>
                  <a:pt x="69148" y="2109148"/>
                </a:cubicBezTo>
                <a:cubicBezTo>
                  <a:pt x="63948" y="2114607"/>
                  <a:pt x="63689" y="2119286"/>
                  <a:pt x="69148" y="2124745"/>
                </a:cubicBezTo>
                <a:cubicBezTo>
                  <a:pt x="88124" y="2144242"/>
                  <a:pt x="107621" y="2163479"/>
                  <a:pt x="128417" y="2181155"/>
                </a:cubicBezTo>
                <a:cubicBezTo>
                  <a:pt x="130756" y="2183235"/>
                  <a:pt x="133616" y="2187394"/>
                  <a:pt x="137255" y="2184015"/>
                </a:cubicBezTo>
                <a:cubicBezTo>
                  <a:pt x="145834" y="2175956"/>
                  <a:pt x="150513" y="2183495"/>
                  <a:pt x="155192" y="2188434"/>
                </a:cubicBezTo>
                <a:cubicBezTo>
                  <a:pt x="174429" y="2208450"/>
                  <a:pt x="189506" y="2231846"/>
                  <a:pt x="206403" y="2253942"/>
                </a:cubicBezTo>
                <a:cubicBezTo>
                  <a:pt x="232398" y="2288256"/>
                  <a:pt x="268012" y="2304633"/>
                  <a:pt x="310384" y="2306973"/>
                </a:cubicBezTo>
                <a:cubicBezTo>
                  <a:pt x="318963" y="2307492"/>
                  <a:pt x="327801" y="2304893"/>
                  <a:pt x="330660" y="2296055"/>
                </a:cubicBezTo>
                <a:cubicBezTo>
                  <a:pt x="333520" y="2287476"/>
                  <a:pt x="325721" y="2282797"/>
                  <a:pt x="320002" y="2278638"/>
                </a:cubicBezTo>
                <a:cubicBezTo>
                  <a:pt x="307005" y="2269019"/>
                  <a:pt x="294787" y="2258881"/>
                  <a:pt x="284909" y="2246143"/>
                </a:cubicBezTo>
                <a:cubicBezTo>
                  <a:pt x="275810" y="2234186"/>
                  <a:pt x="270611" y="2221448"/>
                  <a:pt x="271911" y="2205851"/>
                </a:cubicBezTo>
                <a:cubicBezTo>
                  <a:pt x="273991" y="2180375"/>
                  <a:pt x="274251" y="2154380"/>
                  <a:pt x="266972" y="2129685"/>
                </a:cubicBezTo>
                <a:cubicBezTo>
                  <a:pt x="262553" y="2114867"/>
                  <a:pt x="262293" y="2101090"/>
                  <a:pt x="262293" y="2086532"/>
                </a:cubicBezTo>
                <a:cubicBezTo>
                  <a:pt x="262293" y="2077434"/>
                  <a:pt x="265672" y="2072495"/>
                  <a:pt x="274771" y="2072235"/>
                </a:cubicBezTo>
                <a:cubicBezTo>
                  <a:pt x="283089" y="2071975"/>
                  <a:pt x="286728" y="2068335"/>
                  <a:pt x="285689" y="2059497"/>
                </a:cubicBezTo>
                <a:cubicBezTo>
                  <a:pt x="284649" y="2052218"/>
                  <a:pt x="285689" y="2044680"/>
                  <a:pt x="285169" y="2037401"/>
                </a:cubicBezTo>
                <a:cubicBezTo>
                  <a:pt x="283349" y="2014525"/>
                  <a:pt x="288808" y="1994249"/>
                  <a:pt x="300766" y="1974232"/>
                </a:cubicBezTo>
                <a:cubicBezTo>
                  <a:pt x="314803" y="1950837"/>
                  <a:pt x="323642" y="1924841"/>
                  <a:pt x="333260" y="1899366"/>
                </a:cubicBezTo>
                <a:cubicBezTo>
                  <a:pt x="346778" y="1862973"/>
                  <a:pt x="355876" y="1825019"/>
                  <a:pt x="374333" y="1790446"/>
                </a:cubicBezTo>
                <a:cubicBezTo>
                  <a:pt x="395909" y="1750153"/>
                  <a:pt x="420344" y="1711160"/>
                  <a:pt x="437761" y="1668528"/>
                </a:cubicBezTo>
                <a:cubicBezTo>
                  <a:pt x="440621" y="1661769"/>
                  <a:pt x="445040" y="1655790"/>
                  <a:pt x="449719" y="1650071"/>
                </a:cubicBezTo>
                <a:cubicBezTo>
                  <a:pt x="459077" y="1639153"/>
                  <a:pt x="466876" y="1627195"/>
                  <a:pt x="473375" y="1614457"/>
                </a:cubicBezTo>
                <a:cubicBezTo>
                  <a:pt x="483253" y="1594701"/>
                  <a:pt x="493911" y="1575464"/>
                  <a:pt x="506909" y="1557528"/>
                </a:cubicBezTo>
                <a:cubicBezTo>
                  <a:pt x="510808" y="1552069"/>
                  <a:pt x="512108" y="1540631"/>
                  <a:pt x="521206" y="1543490"/>
                </a:cubicBezTo>
                <a:cubicBezTo>
                  <a:pt x="529525" y="1546090"/>
                  <a:pt x="525105" y="1556488"/>
                  <a:pt x="525365" y="1563247"/>
                </a:cubicBezTo>
                <a:cubicBezTo>
                  <a:pt x="526665" y="1603799"/>
                  <a:pt x="521986" y="1644612"/>
                  <a:pt x="527445" y="1685165"/>
                </a:cubicBezTo>
                <a:cubicBezTo>
                  <a:pt x="530565" y="1708300"/>
                  <a:pt x="536024" y="1731176"/>
                  <a:pt x="544342" y="1753012"/>
                </a:cubicBezTo>
                <a:cubicBezTo>
                  <a:pt x="546942" y="1759771"/>
                  <a:pt x="551361" y="1767050"/>
                  <a:pt x="559939" y="1766790"/>
                </a:cubicBezTo>
                <a:cubicBezTo>
                  <a:pt x="568778" y="1766530"/>
                  <a:pt x="571637" y="1758211"/>
                  <a:pt x="573717" y="1751453"/>
                </a:cubicBezTo>
                <a:cubicBezTo>
                  <a:pt x="575796" y="1744954"/>
                  <a:pt x="576056" y="1737935"/>
                  <a:pt x="576576" y="1730916"/>
                </a:cubicBezTo>
                <a:cubicBezTo>
                  <a:pt x="577096" y="1720518"/>
                  <a:pt x="577096" y="1710120"/>
                  <a:pt x="577616" y="1699722"/>
                </a:cubicBezTo>
                <a:cubicBezTo>
                  <a:pt x="578656" y="1674507"/>
                  <a:pt x="585415" y="1650591"/>
                  <a:pt x="598932" y="1629795"/>
                </a:cubicBezTo>
                <a:cubicBezTo>
                  <a:pt x="614269" y="1605879"/>
                  <a:pt x="630387" y="1581963"/>
                  <a:pt x="649363" y="1560647"/>
                </a:cubicBezTo>
                <a:cubicBezTo>
                  <a:pt x="651443" y="1558307"/>
                  <a:pt x="653522" y="1555448"/>
                  <a:pt x="651963" y="1552588"/>
                </a:cubicBezTo>
                <a:cubicBezTo>
                  <a:pt x="643904" y="1537771"/>
                  <a:pt x="655602" y="1529713"/>
                  <a:pt x="662101" y="1519574"/>
                </a:cubicBezTo>
                <a:cubicBezTo>
                  <a:pt x="668600" y="1509696"/>
                  <a:pt x="677438" y="1506837"/>
                  <a:pt x="687576" y="1513076"/>
                </a:cubicBezTo>
                <a:cubicBezTo>
                  <a:pt x="693295" y="1516455"/>
                  <a:pt x="696415" y="1514635"/>
                  <a:pt x="700834" y="1510736"/>
                </a:cubicBezTo>
                <a:cubicBezTo>
                  <a:pt x="725529" y="1488380"/>
                  <a:pt x="750745" y="1466284"/>
                  <a:pt x="775440" y="1444188"/>
                </a:cubicBezTo>
                <a:cubicBezTo>
                  <a:pt x="786098" y="1434570"/>
                  <a:pt x="798056" y="1427031"/>
                  <a:pt x="811054" y="1420792"/>
                </a:cubicBezTo>
                <a:cubicBezTo>
                  <a:pt x="856026" y="1399476"/>
                  <a:pt x="900218" y="1377380"/>
                  <a:pt x="939731" y="1346186"/>
                </a:cubicBezTo>
                <a:cubicBezTo>
                  <a:pt x="974305" y="1318891"/>
                  <a:pt x="1007579" y="1289516"/>
                  <a:pt x="1044232" y="1265080"/>
                </a:cubicBezTo>
                <a:cubicBezTo>
                  <a:pt x="1069707" y="1248183"/>
                  <a:pt x="1090504" y="1225827"/>
                  <a:pt x="1110780" y="1203471"/>
                </a:cubicBezTo>
                <a:cubicBezTo>
                  <a:pt x="1126377" y="1186315"/>
                  <a:pt x="1135996" y="1165778"/>
                  <a:pt x="1128977" y="1141603"/>
                </a:cubicBezTo>
                <a:cubicBezTo>
                  <a:pt x="1125337" y="1129125"/>
                  <a:pt x="1119878" y="1117167"/>
                  <a:pt x="1114679" y="1105469"/>
                </a:cubicBezTo>
                <a:cubicBezTo>
                  <a:pt x="1110000" y="1094551"/>
                  <a:pt x="1102981" y="1084933"/>
                  <a:pt x="1093623" y="1077914"/>
                </a:cubicBezTo>
                <a:cubicBezTo>
                  <a:pt x="1057750" y="1051399"/>
                  <a:pt x="1018237" y="1030603"/>
                  <a:pt x="977424" y="1012926"/>
                </a:cubicBezTo>
                <a:cubicBezTo>
                  <a:pt x="937911" y="995769"/>
                  <a:pt x="897359" y="980172"/>
                  <a:pt x="857066" y="964834"/>
                </a:cubicBezTo>
                <a:cubicBezTo>
                  <a:pt x="844588" y="960155"/>
                  <a:pt x="839389" y="952617"/>
                  <a:pt x="840169" y="939619"/>
                </a:cubicBezTo>
                <a:cubicBezTo>
                  <a:pt x="843028" y="901666"/>
                  <a:pt x="833670" y="862933"/>
                  <a:pt x="850567" y="826279"/>
                </a:cubicBezTo>
                <a:cubicBezTo>
                  <a:pt x="850827" y="774289"/>
                  <a:pt x="863824" y="724378"/>
                  <a:pt x="875782" y="674207"/>
                </a:cubicBezTo>
                <a:cubicBezTo>
                  <a:pt x="878642" y="661989"/>
                  <a:pt x="883841" y="651851"/>
                  <a:pt x="892159" y="642493"/>
                </a:cubicBezTo>
                <a:cubicBezTo>
                  <a:pt x="906977" y="625596"/>
                  <a:pt x="922574" y="608959"/>
                  <a:pt x="935312" y="590502"/>
                </a:cubicBezTo>
                <a:cubicBezTo>
                  <a:pt x="947789" y="572565"/>
                  <a:pt x="963127" y="565286"/>
                  <a:pt x="984443" y="565027"/>
                </a:cubicBezTo>
                <a:cubicBezTo>
                  <a:pt x="1040333" y="564247"/>
                  <a:pt x="1095963" y="559827"/>
                  <a:pt x="1151853" y="562947"/>
                </a:cubicBezTo>
                <a:cubicBezTo>
                  <a:pt x="1171089" y="563987"/>
                  <a:pt x="1189806" y="562687"/>
                  <a:pt x="1208522" y="557228"/>
                </a:cubicBezTo>
                <a:cubicBezTo>
                  <a:pt x="1253494" y="543970"/>
                  <a:pt x="1296387" y="526034"/>
                  <a:pt x="1337719" y="503938"/>
                </a:cubicBezTo>
                <a:cubicBezTo>
                  <a:pt x="1347857" y="498478"/>
                  <a:pt x="1359815" y="494579"/>
                  <a:pt x="1368134" y="487041"/>
                </a:cubicBezTo>
                <a:cubicBezTo>
                  <a:pt x="1380872" y="475083"/>
                  <a:pt x="1395689" y="469884"/>
                  <a:pt x="1411546" y="465205"/>
                </a:cubicBezTo>
                <a:cubicBezTo>
                  <a:pt x="1423244" y="461825"/>
                  <a:pt x="1434942" y="458446"/>
                  <a:pt x="1446380" y="454546"/>
                </a:cubicBezTo>
                <a:cubicBezTo>
                  <a:pt x="1455738" y="451427"/>
                  <a:pt x="1469515" y="451947"/>
                  <a:pt x="1462497" y="434270"/>
                </a:cubicBezTo>
                <a:cubicBezTo>
                  <a:pt x="1457558" y="421792"/>
                  <a:pt x="1484333" y="424652"/>
                  <a:pt x="1476534" y="409055"/>
                </a:cubicBezTo>
                <a:cubicBezTo>
                  <a:pt x="1476274" y="408795"/>
                  <a:pt x="1476534" y="408275"/>
                  <a:pt x="1476274" y="407755"/>
                </a:cubicBezTo>
                <a:cubicBezTo>
                  <a:pt x="1473415" y="399696"/>
                  <a:pt x="1477574" y="397097"/>
                  <a:pt x="1484853" y="395797"/>
                </a:cubicBezTo>
                <a:cubicBezTo>
                  <a:pt x="1504349" y="392158"/>
                  <a:pt x="1521246" y="383059"/>
                  <a:pt x="1537363" y="371621"/>
                </a:cubicBezTo>
                <a:cubicBezTo>
                  <a:pt x="1547242" y="364863"/>
                  <a:pt x="1555560" y="356024"/>
                  <a:pt x="1567258" y="351345"/>
                </a:cubicBezTo>
                <a:cubicBezTo>
                  <a:pt x="1576616" y="346926"/>
                  <a:pt x="1580256" y="338347"/>
                  <a:pt x="1575057" y="327169"/>
                </a:cubicBezTo>
                <a:close/>
                <a:moveTo>
                  <a:pt x="842768" y="1205031"/>
                </a:moveTo>
                <a:cubicBezTo>
                  <a:pt x="806635" y="1232586"/>
                  <a:pt x="784799" y="1268460"/>
                  <a:pt x="755424" y="1296795"/>
                </a:cubicBezTo>
                <a:cubicBezTo>
                  <a:pt x="738527" y="1313172"/>
                  <a:pt x="721110" y="1329549"/>
                  <a:pt x="703433" y="1345146"/>
                </a:cubicBezTo>
                <a:cubicBezTo>
                  <a:pt x="697454" y="1350345"/>
                  <a:pt x="690956" y="1353724"/>
                  <a:pt x="682897" y="1355284"/>
                </a:cubicBezTo>
                <a:cubicBezTo>
                  <a:pt x="652483" y="1361523"/>
                  <a:pt x="624928" y="1372701"/>
                  <a:pt x="606731" y="1399996"/>
                </a:cubicBezTo>
                <a:cubicBezTo>
                  <a:pt x="603611" y="1404675"/>
                  <a:pt x="599452" y="1408575"/>
                  <a:pt x="595813" y="1412734"/>
                </a:cubicBezTo>
                <a:cubicBezTo>
                  <a:pt x="593473" y="1415333"/>
                  <a:pt x="590614" y="1416113"/>
                  <a:pt x="587494" y="1414293"/>
                </a:cubicBezTo>
                <a:cubicBezTo>
                  <a:pt x="583855" y="1412214"/>
                  <a:pt x="585155" y="1409354"/>
                  <a:pt x="586454" y="1406495"/>
                </a:cubicBezTo>
                <a:cubicBezTo>
                  <a:pt x="587234" y="1404935"/>
                  <a:pt x="587494" y="1403115"/>
                  <a:pt x="588274" y="1401556"/>
                </a:cubicBezTo>
                <a:cubicBezTo>
                  <a:pt x="616869" y="1343326"/>
                  <a:pt x="642344" y="1283797"/>
                  <a:pt x="668340" y="1224268"/>
                </a:cubicBezTo>
                <a:cubicBezTo>
                  <a:pt x="674579" y="1210230"/>
                  <a:pt x="683157" y="1202432"/>
                  <a:pt x="699534" y="1202692"/>
                </a:cubicBezTo>
                <a:cubicBezTo>
                  <a:pt x="742426" y="1203212"/>
                  <a:pt x="785319" y="1202692"/>
                  <a:pt x="828211" y="1202692"/>
                </a:cubicBezTo>
                <a:cubicBezTo>
                  <a:pt x="831590" y="1202952"/>
                  <a:pt x="834970" y="1203991"/>
                  <a:pt x="842768" y="1205031"/>
                </a:cubicBezTo>
                <a:close/>
              </a:path>
            </a:pathLst>
          </a:custGeom>
          <a:solidFill>
            <a:schemeClr val="accent1"/>
          </a:solidFill>
          <a:ln w="25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4" name="Arrow: Right 453">
            <a:extLst>
              <a:ext uri="{FF2B5EF4-FFF2-40B4-BE49-F238E27FC236}">
                <a16:creationId xmlns:a16="http://schemas.microsoft.com/office/drawing/2014/main" id="{D0C7AF5C-6A92-445E-9386-8608E52AAF41}"/>
              </a:ext>
            </a:extLst>
          </p:cNvPr>
          <p:cNvSpPr/>
          <p:nvPr/>
        </p:nvSpPr>
        <p:spPr>
          <a:xfrm>
            <a:off x="4396639" y="2485239"/>
            <a:ext cx="781216" cy="55245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Arrow: Right 454">
            <a:extLst>
              <a:ext uri="{FF2B5EF4-FFF2-40B4-BE49-F238E27FC236}">
                <a16:creationId xmlns:a16="http://schemas.microsoft.com/office/drawing/2014/main" id="{106062D7-93E0-4FB6-8ABF-49C91B6085F9}"/>
              </a:ext>
            </a:extLst>
          </p:cNvPr>
          <p:cNvSpPr/>
          <p:nvPr/>
        </p:nvSpPr>
        <p:spPr>
          <a:xfrm>
            <a:off x="5410620" y="2489220"/>
            <a:ext cx="781216" cy="55245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Arrow: Right 455">
            <a:extLst>
              <a:ext uri="{FF2B5EF4-FFF2-40B4-BE49-F238E27FC236}">
                <a16:creationId xmlns:a16="http://schemas.microsoft.com/office/drawing/2014/main" id="{7D5FF509-D7F3-4797-94B2-5C3BEB09A4F1}"/>
              </a:ext>
            </a:extLst>
          </p:cNvPr>
          <p:cNvSpPr/>
          <p:nvPr/>
        </p:nvSpPr>
        <p:spPr>
          <a:xfrm>
            <a:off x="6424601" y="2493201"/>
            <a:ext cx="781216" cy="552450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7" name="Arrow: Right 456">
            <a:extLst>
              <a:ext uri="{FF2B5EF4-FFF2-40B4-BE49-F238E27FC236}">
                <a16:creationId xmlns:a16="http://schemas.microsoft.com/office/drawing/2014/main" id="{027355BE-3D8D-4C4C-86CB-B4A9633B54A4}"/>
              </a:ext>
            </a:extLst>
          </p:cNvPr>
          <p:cNvSpPr/>
          <p:nvPr/>
        </p:nvSpPr>
        <p:spPr>
          <a:xfrm>
            <a:off x="7438582" y="2497182"/>
            <a:ext cx="781216" cy="552450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Arrow: Right 457">
            <a:extLst>
              <a:ext uri="{FF2B5EF4-FFF2-40B4-BE49-F238E27FC236}">
                <a16:creationId xmlns:a16="http://schemas.microsoft.com/office/drawing/2014/main" id="{CF2B5F72-C52E-4664-B9EA-BEDE49CBB539}"/>
              </a:ext>
            </a:extLst>
          </p:cNvPr>
          <p:cNvSpPr/>
          <p:nvPr/>
        </p:nvSpPr>
        <p:spPr>
          <a:xfrm>
            <a:off x="8452563" y="2501163"/>
            <a:ext cx="781216" cy="552450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9" name="Group 458">
            <a:extLst>
              <a:ext uri="{FF2B5EF4-FFF2-40B4-BE49-F238E27FC236}">
                <a16:creationId xmlns:a16="http://schemas.microsoft.com/office/drawing/2014/main" id="{D83C3D8F-E531-4286-8C0C-CE20FB57B842}"/>
              </a:ext>
            </a:extLst>
          </p:cNvPr>
          <p:cNvGrpSpPr/>
          <p:nvPr/>
        </p:nvGrpSpPr>
        <p:grpSpPr>
          <a:xfrm>
            <a:off x="9660930" y="1620660"/>
            <a:ext cx="1296289" cy="2236079"/>
            <a:chOff x="10432357" y="212669"/>
            <a:chExt cx="612578" cy="1056688"/>
          </a:xfrm>
        </p:grpSpPr>
        <p:sp>
          <p:nvSpPr>
            <p:cNvPr id="460" name="Freeform: Shape 459">
              <a:extLst>
                <a:ext uri="{FF2B5EF4-FFF2-40B4-BE49-F238E27FC236}">
                  <a16:creationId xmlns:a16="http://schemas.microsoft.com/office/drawing/2014/main" id="{A397B5D7-73DD-4669-AF4F-C6343EE7B59B}"/>
                </a:ext>
              </a:extLst>
            </p:cNvPr>
            <p:cNvSpPr/>
            <p:nvPr/>
          </p:nvSpPr>
          <p:spPr>
            <a:xfrm>
              <a:off x="10561867" y="1079641"/>
              <a:ext cx="345457" cy="153999"/>
            </a:xfrm>
            <a:custGeom>
              <a:avLst/>
              <a:gdLst>
                <a:gd name="connsiteX0" fmla="*/ 755333 w 790575"/>
                <a:gd name="connsiteY0" fmla="*/ 358140 h 352425"/>
                <a:gd name="connsiteX1" fmla="*/ 35243 w 790575"/>
                <a:gd name="connsiteY1" fmla="*/ 358140 h 352425"/>
                <a:gd name="connsiteX2" fmla="*/ 0 w 790575"/>
                <a:gd name="connsiteY2" fmla="*/ 322897 h 352425"/>
                <a:gd name="connsiteX3" fmla="*/ 0 w 790575"/>
                <a:gd name="connsiteY3" fmla="*/ 35242 h 352425"/>
                <a:gd name="connsiteX4" fmla="*/ 35243 w 790575"/>
                <a:gd name="connsiteY4" fmla="*/ 0 h 352425"/>
                <a:gd name="connsiteX5" fmla="*/ 755333 w 790575"/>
                <a:gd name="connsiteY5" fmla="*/ 0 h 352425"/>
                <a:gd name="connsiteX6" fmla="*/ 790575 w 790575"/>
                <a:gd name="connsiteY6" fmla="*/ 35242 h 352425"/>
                <a:gd name="connsiteX7" fmla="*/ 790575 w 790575"/>
                <a:gd name="connsiteY7" fmla="*/ 323850 h 352425"/>
                <a:gd name="connsiteX8" fmla="*/ 755333 w 790575"/>
                <a:gd name="connsiteY8" fmla="*/ 358140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0575" h="352425">
                  <a:moveTo>
                    <a:pt x="755333" y="358140"/>
                  </a:moveTo>
                  <a:lnTo>
                    <a:pt x="35243" y="358140"/>
                  </a:lnTo>
                  <a:cubicBezTo>
                    <a:pt x="16193" y="358140"/>
                    <a:pt x="0" y="341947"/>
                    <a:pt x="0" y="322897"/>
                  </a:cubicBezTo>
                  <a:lnTo>
                    <a:pt x="0" y="35242"/>
                  </a:lnTo>
                  <a:cubicBezTo>
                    <a:pt x="0" y="16192"/>
                    <a:pt x="16193" y="0"/>
                    <a:pt x="35243" y="0"/>
                  </a:cubicBezTo>
                  <a:lnTo>
                    <a:pt x="755333" y="0"/>
                  </a:lnTo>
                  <a:cubicBezTo>
                    <a:pt x="774383" y="0"/>
                    <a:pt x="790575" y="16192"/>
                    <a:pt x="790575" y="35242"/>
                  </a:cubicBezTo>
                  <a:lnTo>
                    <a:pt x="790575" y="323850"/>
                  </a:lnTo>
                  <a:cubicBezTo>
                    <a:pt x="790575" y="342900"/>
                    <a:pt x="775335" y="358140"/>
                    <a:pt x="755333" y="358140"/>
                  </a:cubicBezTo>
                  <a:close/>
                </a:path>
              </a:pathLst>
            </a:custGeom>
            <a:solidFill>
              <a:srgbClr val="FCC9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1" name="Freeform: Shape 460">
              <a:extLst>
                <a:ext uri="{FF2B5EF4-FFF2-40B4-BE49-F238E27FC236}">
                  <a16:creationId xmlns:a16="http://schemas.microsoft.com/office/drawing/2014/main" id="{A8D78F77-BDCD-4CF8-A1BF-E5A78B20C54B}"/>
                </a:ext>
              </a:extLst>
            </p:cNvPr>
            <p:cNvSpPr/>
            <p:nvPr/>
          </p:nvSpPr>
          <p:spPr>
            <a:xfrm>
              <a:off x="10613478" y="1097538"/>
              <a:ext cx="245566" cy="120702"/>
            </a:xfrm>
            <a:custGeom>
              <a:avLst/>
              <a:gdLst>
                <a:gd name="connsiteX0" fmla="*/ 545782 w 561975"/>
                <a:gd name="connsiteY0" fmla="*/ 280988 h 276225"/>
                <a:gd name="connsiteX1" fmla="*/ 22860 w 561975"/>
                <a:gd name="connsiteY1" fmla="*/ 280988 h 276225"/>
                <a:gd name="connsiteX2" fmla="*/ 0 w 561975"/>
                <a:gd name="connsiteY2" fmla="*/ 258127 h 276225"/>
                <a:gd name="connsiteX3" fmla="*/ 0 w 561975"/>
                <a:gd name="connsiteY3" fmla="*/ 22860 h 276225"/>
                <a:gd name="connsiteX4" fmla="*/ 22860 w 561975"/>
                <a:gd name="connsiteY4" fmla="*/ 0 h 276225"/>
                <a:gd name="connsiteX5" fmla="*/ 545782 w 561975"/>
                <a:gd name="connsiteY5" fmla="*/ 0 h 276225"/>
                <a:gd name="connsiteX6" fmla="*/ 568643 w 561975"/>
                <a:gd name="connsiteY6" fmla="*/ 22860 h 276225"/>
                <a:gd name="connsiteX7" fmla="*/ 568643 w 561975"/>
                <a:gd name="connsiteY7" fmla="*/ 258127 h 276225"/>
                <a:gd name="connsiteX8" fmla="*/ 545782 w 561975"/>
                <a:gd name="connsiteY8" fmla="*/ 28098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1975" h="276225">
                  <a:moveTo>
                    <a:pt x="545782" y="280988"/>
                  </a:moveTo>
                  <a:lnTo>
                    <a:pt x="22860" y="280988"/>
                  </a:lnTo>
                  <a:cubicBezTo>
                    <a:pt x="9525" y="280988"/>
                    <a:pt x="0" y="270510"/>
                    <a:pt x="0" y="258127"/>
                  </a:cubicBezTo>
                  <a:lnTo>
                    <a:pt x="0" y="22860"/>
                  </a:lnTo>
                  <a:cubicBezTo>
                    <a:pt x="0" y="9525"/>
                    <a:pt x="10477" y="0"/>
                    <a:pt x="22860" y="0"/>
                  </a:cubicBezTo>
                  <a:lnTo>
                    <a:pt x="545782" y="0"/>
                  </a:lnTo>
                  <a:cubicBezTo>
                    <a:pt x="559118" y="0"/>
                    <a:pt x="568643" y="10477"/>
                    <a:pt x="568643" y="22860"/>
                  </a:cubicBezTo>
                  <a:lnTo>
                    <a:pt x="568643" y="258127"/>
                  </a:lnTo>
                  <a:cubicBezTo>
                    <a:pt x="569595" y="270510"/>
                    <a:pt x="559118" y="280988"/>
                    <a:pt x="545782" y="280988"/>
                  </a:cubicBezTo>
                  <a:close/>
                </a:path>
              </a:pathLst>
            </a:custGeom>
            <a:solidFill>
              <a:srgbClr val="E1E3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2" name="Freeform: Shape 461">
              <a:extLst>
                <a:ext uri="{FF2B5EF4-FFF2-40B4-BE49-F238E27FC236}">
                  <a16:creationId xmlns:a16="http://schemas.microsoft.com/office/drawing/2014/main" id="{663B4AE2-A045-467F-B8D9-0E7B5741D4A7}"/>
                </a:ext>
              </a:extLst>
            </p:cNvPr>
            <p:cNvSpPr/>
            <p:nvPr/>
          </p:nvSpPr>
          <p:spPr>
            <a:xfrm>
              <a:off x="10551046" y="1234472"/>
              <a:ext cx="378754" cy="33297"/>
            </a:xfrm>
            <a:custGeom>
              <a:avLst/>
              <a:gdLst>
                <a:gd name="connsiteX0" fmla="*/ 850582 w 866775"/>
                <a:gd name="connsiteY0" fmla="*/ 82867 h 76200"/>
                <a:gd name="connsiteX1" fmla="*/ 18098 w 866775"/>
                <a:gd name="connsiteY1" fmla="*/ 82867 h 76200"/>
                <a:gd name="connsiteX2" fmla="*/ 0 w 866775"/>
                <a:gd name="connsiteY2" fmla="*/ 64770 h 76200"/>
                <a:gd name="connsiteX3" fmla="*/ 0 w 866775"/>
                <a:gd name="connsiteY3" fmla="*/ 18097 h 76200"/>
                <a:gd name="connsiteX4" fmla="*/ 18098 w 866775"/>
                <a:gd name="connsiteY4" fmla="*/ 0 h 76200"/>
                <a:gd name="connsiteX5" fmla="*/ 850582 w 866775"/>
                <a:gd name="connsiteY5" fmla="*/ 0 h 76200"/>
                <a:gd name="connsiteX6" fmla="*/ 868680 w 866775"/>
                <a:gd name="connsiteY6" fmla="*/ 18097 h 76200"/>
                <a:gd name="connsiteX7" fmla="*/ 868680 w 866775"/>
                <a:gd name="connsiteY7" fmla="*/ 64770 h 76200"/>
                <a:gd name="connsiteX8" fmla="*/ 850582 w 866775"/>
                <a:gd name="connsiteY8" fmla="*/ 82867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6775" h="76200">
                  <a:moveTo>
                    <a:pt x="850582" y="82867"/>
                  </a:moveTo>
                  <a:lnTo>
                    <a:pt x="18098" y="82867"/>
                  </a:lnTo>
                  <a:cubicBezTo>
                    <a:pt x="7620" y="82867"/>
                    <a:pt x="0" y="74295"/>
                    <a:pt x="0" y="64770"/>
                  </a:cubicBezTo>
                  <a:lnTo>
                    <a:pt x="0" y="18097"/>
                  </a:lnTo>
                  <a:cubicBezTo>
                    <a:pt x="0" y="7620"/>
                    <a:pt x="8573" y="0"/>
                    <a:pt x="18098" y="0"/>
                  </a:cubicBezTo>
                  <a:lnTo>
                    <a:pt x="850582" y="0"/>
                  </a:lnTo>
                  <a:cubicBezTo>
                    <a:pt x="861060" y="0"/>
                    <a:pt x="868680" y="8572"/>
                    <a:pt x="868680" y="18097"/>
                  </a:cubicBezTo>
                  <a:lnTo>
                    <a:pt x="868680" y="64770"/>
                  </a:lnTo>
                  <a:cubicBezTo>
                    <a:pt x="868680" y="75247"/>
                    <a:pt x="860107" y="82867"/>
                    <a:pt x="850582" y="82867"/>
                  </a:cubicBezTo>
                  <a:close/>
                </a:path>
              </a:pathLst>
            </a:custGeom>
            <a:solidFill>
              <a:srgbClr val="F7382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3" name="Freeform: Shape 462">
              <a:extLst>
                <a:ext uri="{FF2B5EF4-FFF2-40B4-BE49-F238E27FC236}">
                  <a16:creationId xmlns:a16="http://schemas.microsoft.com/office/drawing/2014/main" id="{19DC493B-D922-4DA4-80B3-C95BE5B65613}"/>
                </a:ext>
              </a:extLst>
            </p:cNvPr>
            <p:cNvSpPr/>
            <p:nvPr/>
          </p:nvSpPr>
          <p:spPr>
            <a:xfrm>
              <a:off x="10432357" y="212669"/>
              <a:ext cx="611833" cy="853237"/>
            </a:xfrm>
            <a:custGeom>
              <a:avLst/>
              <a:gdLst>
                <a:gd name="connsiteX0" fmla="*/ 1404140 w 1400175"/>
                <a:gd name="connsiteY0" fmla="*/ 122873 h 1952625"/>
                <a:gd name="connsiteX1" fmla="*/ 1380328 w 1400175"/>
                <a:gd name="connsiteY1" fmla="*/ 100013 h 1952625"/>
                <a:gd name="connsiteX2" fmla="*/ 1224118 w 1400175"/>
                <a:gd name="connsiteY2" fmla="*/ 100965 h 1952625"/>
                <a:gd name="connsiteX3" fmla="*/ 1200305 w 1400175"/>
                <a:gd name="connsiteY3" fmla="*/ 77153 h 1952625"/>
                <a:gd name="connsiteX4" fmla="*/ 1201257 w 1400175"/>
                <a:gd name="connsiteY4" fmla="*/ 20003 h 1952625"/>
                <a:gd name="connsiteX5" fmla="*/ 1183160 w 1400175"/>
                <a:gd name="connsiteY5" fmla="*/ 0 h 1952625"/>
                <a:gd name="connsiteX6" fmla="*/ 700243 w 1400175"/>
                <a:gd name="connsiteY6" fmla="*/ 1905 h 1952625"/>
                <a:gd name="connsiteX7" fmla="*/ 700243 w 1400175"/>
                <a:gd name="connsiteY7" fmla="*/ 953 h 1952625"/>
                <a:gd name="connsiteX8" fmla="*/ 222087 w 1400175"/>
                <a:gd name="connsiteY8" fmla="*/ 0 h 1952625"/>
                <a:gd name="connsiteX9" fmla="*/ 203990 w 1400175"/>
                <a:gd name="connsiteY9" fmla="*/ 20003 h 1952625"/>
                <a:gd name="connsiteX10" fmla="*/ 204943 w 1400175"/>
                <a:gd name="connsiteY10" fmla="*/ 77153 h 1952625"/>
                <a:gd name="connsiteX11" fmla="*/ 181130 w 1400175"/>
                <a:gd name="connsiteY11" fmla="*/ 100965 h 1952625"/>
                <a:gd name="connsiteX12" fmla="*/ 24920 w 1400175"/>
                <a:gd name="connsiteY12" fmla="*/ 100013 h 1952625"/>
                <a:gd name="connsiteX13" fmla="*/ 1107 w 1400175"/>
                <a:gd name="connsiteY13" fmla="*/ 122873 h 1952625"/>
                <a:gd name="connsiteX14" fmla="*/ 23015 w 1400175"/>
                <a:gd name="connsiteY14" fmla="*/ 400050 h 1952625"/>
                <a:gd name="connsiteX15" fmla="*/ 119218 w 1400175"/>
                <a:gd name="connsiteY15" fmla="*/ 641985 h 1952625"/>
                <a:gd name="connsiteX16" fmla="*/ 373535 w 1400175"/>
                <a:gd name="connsiteY16" fmla="*/ 835343 h 1952625"/>
                <a:gd name="connsiteX17" fmla="*/ 405920 w 1400175"/>
                <a:gd name="connsiteY17" fmla="*/ 849630 h 1952625"/>
                <a:gd name="connsiteX18" fmla="*/ 574513 w 1400175"/>
                <a:gd name="connsiteY18" fmla="*/ 1005840 h 1952625"/>
                <a:gd name="connsiteX19" fmla="*/ 535460 w 1400175"/>
                <a:gd name="connsiteY19" fmla="*/ 1062990 h 1952625"/>
                <a:gd name="connsiteX20" fmla="*/ 587848 w 1400175"/>
                <a:gd name="connsiteY20" fmla="*/ 1099185 h 1952625"/>
                <a:gd name="connsiteX21" fmla="*/ 615470 w 1400175"/>
                <a:gd name="connsiteY21" fmla="*/ 1099185 h 1952625"/>
                <a:gd name="connsiteX22" fmla="*/ 635473 w 1400175"/>
                <a:gd name="connsiteY22" fmla="*/ 1119188 h 1952625"/>
                <a:gd name="connsiteX23" fmla="*/ 639282 w 1400175"/>
                <a:gd name="connsiteY23" fmla="*/ 1198245 h 1952625"/>
                <a:gd name="connsiteX24" fmla="*/ 626900 w 1400175"/>
                <a:gd name="connsiteY24" fmla="*/ 1439228 h 1952625"/>
                <a:gd name="connsiteX25" fmla="*/ 562130 w 1400175"/>
                <a:gd name="connsiteY25" fmla="*/ 1719263 h 1952625"/>
                <a:gd name="connsiteX26" fmla="*/ 427828 w 1400175"/>
                <a:gd name="connsiteY26" fmla="*/ 1946910 h 1952625"/>
                <a:gd name="connsiteX27" fmla="*/ 467832 w 1400175"/>
                <a:gd name="connsiteY27" fmla="*/ 1960245 h 1952625"/>
                <a:gd name="connsiteX28" fmla="*/ 667857 w 1400175"/>
                <a:gd name="connsiteY28" fmla="*/ 1960245 h 1952625"/>
                <a:gd name="connsiteX29" fmla="*/ 697385 w 1400175"/>
                <a:gd name="connsiteY29" fmla="*/ 1960245 h 1952625"/>
                <a:gd name="connsiteX30" fmla="*/ 697385 w 1400175"/>
                <a:gd name="connsiteY30" fmla="*/ 1960245 h 1952625"/>
                <a:gd name="connsiteX31" fmla="*/ 701195 w 1400175"/>
                <a:gd name="connsiteY31" fmla="*/ 1960245 h 1952625"/>
                <a:gd name="connsiteX32" fmla="*/ 705005 w 1400175"/>
                <a:gd name="connsiteY32" fmla="*/ 1960245 h 1952625"/>
                <a:gd name="connsiteX33" fmla="*/ 705005 w 1400175"/>
                <a:gd name="connsiteY33" fmla="*/ 1960245 h 1952625"/>
                <a:gd name="connsiteX34" fmla="*/ 734532 w 1400175"/>
                <a:gd name="connsiteY34" fmla="*/ 1960245 h 1952625"/>
                <a:gd name="connsiteX35" fmla="*/ 934557 w 1400175"/>
                <a:gd name="connsiteY35" fmla="*/ 1960245 h 1952625"/>
                <a:gd name="connsiteX36" fmla="*/ 974563 w 1400175"/>
                <a:gd name="connsiteY36" fmla="*/ 1946910 h 1952625"/>
                <a:gd name="connsiteX37" fmla="*/ 840260 w 1400175"/>
                <a:gd name="connsiteY37" fmla="*/ 1719263 h 1952625"/>
                <a:gd name="connsiteX38" fmla="*/ 775490 w 1400175"/>
                <a:gd name="connsiteY38" fmla="*/ 1439228 h 1952625"/>
                <a:gd name="connsiteX39" fmla="*/ 763107 w 1400175"/>
                <a:gd name="connsiteY39" fmla="*/ 1198245 h 1952625"/>
                <a:gd name="connsiteX40" fmla="*/ 766918 w 1400175"/>
                <a:gd name="connsiteY40" fmla="*/ 1119188 h 1952625"/>
                <a:gd name="connsiteX41" fmla="*/ 786920 w 1400175"/>
                <a:gd name="connsiteY41" fmla="*/ 1099185 h 1952625"/>
                <a:gd name="connsiteX42" fmla="*/ 814543 w 1400175"/>
                <a:gd name="connsiteY42" fmla="*/ 1099185 h 1952625"/>
                <a:gd name="connsiteX43" fmla="*/ 866930 w 1400175"/>
                <a:gd name="connsiteY43" fmla="*/ 1062990 h 1952625"/>
                <a:gd name="connsiteX44" fmla="*/ 827878 w 1400175"/>
                <a:gd name="connsiteY44" fmla="*/ 1005840 h 1952625"/>
                <a:gd name="connsiteX45" fmla="*/ 996470 w 1400175"/>
                <a:gd name="connsiteY45" fmla="*/ 849630 h 1952625"/>
                <a:gd name="connsiteX46" fmla="*/ 1028855 w 1400175"/>
                <a:gd name="connsiteY46" fmla="*/ 835343 h 1952625"/>
                <a:gd name="connsiteX47" fmla="*/ 1283173 w 1400175"/>
                <a:gd name="connsiteY47" fmla="*/ 641985 h 1952625"/>
                <a:gd name="connsiteX48" fmla="*/ 1379375 w 1400175"/>
                <a:gd name="connsiteY48" fmla="*/ 400050 h 1952625"/>
                <a:gd name="connsiteX49" fmla="*/ 1404140 w 1400175"/>
                <a:gd name="connsiteY49" fmla="*/ 122873 h 1952625"/>
                <a:gd name="connsiteX50" fmla="*/ 284000 w 1400175"/>
                <a:gd name="connsiteY50" fmla="*/ 731520 h 1952625"/>
                <a:gd name="connsiteX51" fmla="*/ 132553 w 1400175"/>
                <a:gd name="connsiteY51" fmla="*/ 548640 h 1952625"/>
                <a:gd name="connsiteX52" fmla="*/ 74450 w 1400175"/>
                <a:gd name="connsiteY52" fmla="*/ 360998 h 1952625"/>
                <a:gd name="connsiteX53" fmla="*/ 60162 w 1400175"/>
                <a:gd name="connsiteY53" fmla="*/ 174308 h 1952625"/>
                <a:gd name="connsiteX54" fmla="*/ 75403 w 1400175"/>
                <a:gd name="connsiteY54" fmla="*/ 158115 h 1952625"/>
                <a:gd name="connsiteX55" fmla="*/ 196370 w 1400175"/>
                <a:gd name="connsiteY55" fmla="*/ 158115 h 1952625"/>
                <a:gd name="connsiteX56" fmla="*/ 209705 w 1400175"/>
                <a:gd name="connsiteY56" fmla="*/ 167640 h 1952625"/>
                <a:gd name="connsiteX57" fmla="*/ 219230 w 1400175"/>
                <a:gd name="connsiteY57" fmla="*/ 240983 h 1952625"/>
                <a:gd name="connsiteX58" fmla="*/ 246853 w 1400175"/>
                <a:gd name="connsiteY58" fmla="*/ 420053 h 1952625"/>
                <a:gd name="connsiteX59" fmla="*/ 286857 w 1400175"/>
                <a:gd name="connsiteY59" fmla="*/ 585788 h 1952625"/>
                <a:gd name="connsiteX60" fmla="*/ 356390 w 1400175"/>
                <a:gd name="connsiteY60" fmla="*/ 764858 h 1952625"/>
                <a:gd name="connsiteX61" fmla="*/ 284000 w 1400175"/>
                <a:gd name="connsiteY61" fmla="*/ 731520 h 1952625"/>
                <a:gd name="connsiteX62" fmla="*/ 1331750 w 1400175"/>
                <a:gd name="connsiteY62" fmla="*/ 360998 h 1952625"/>
                <a:gd name="connsiteX63" fmla="*/ 1273648 w 1400175"/>
                <a:gd name="connsiteY63" fmla="*/ 548640 h 1952625"/>
                <a:gd name="connsiteX64" fmla="*/ 1122200 w 1400175"/>
                <a:gd name="connsiteY64" fmla="*/ 731520 h 1952625"/>
                <a:gd name="connsiteX65" fmla="*/ 1048857 w 1400175"/>
                <a:gd name="connsiteY65" fmla="*/ 765810 h 1952625"/>
                <a:gd name="connsiteX66" fmla="*/ 1118390 w 1400175"/>
                <a:gd name="connsiteY66" fmla="*/ 586740 h 1952625"/>
                <a:gd name="connsiteX67" fmla="*/ 1158395 w 1400175"/>
                <a:gd name="connsiteY67" fmla="*/ 421005 h 1952625"/>
                <a:gd name="connsiteX68" fmla="*/ 1186018 w 1400175"/>
                <a:gd name="connsiteY68" fmla="*/ 241935 h 1952625"/>
                <a:gd name="connsiteX69" fmla="*/ 1195543 w 1400175"/>
                <a:gd name="connsiteY69" fmla="*/ 168593 h 1952625"/>
                <a:gd name="connsiteX70" fmla="*/ 1208878 w 1400175"/>
                <a:gd name="connsiteY70" fmla="*/ 159068 h 1952625"/>
                <a:gd name="connsiteX71" fmla="*/ 1329845 w 1400175"/>
                <a:gd name="connsiteY71" fmla="*/ 159068 h 1952625"/>
                <a:gd name="connsiteX72" fmla="*/ 1345085 w 1400175"/>
                <a:gd name="connsiteY72" fmla="*/ 175260 h 1952625"/>
                <a:gd name="connsiteX73" fmla="*/ 1331750 w 1400175"/>
                <a:gd name="connsiteY73" fmla="*/ 360998 h 195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1400175" h="1952625">
                  <a:moveTo>
                    <a:pt x="1404140" y="122873"/>
                  </a:moveTo>
                  <a:cubicBezTo>
                    <a:pt x="1403188" y="106680"/>
                    <a:pt x="1397473" y="100013"/>
                    <a:pt x="1380328" y="100013"/>
                  </a:cubicBezTo>
                  <a:cubicBezTo>
                    <a:pt x="1327940" y="100965"/>
                    <a:pt x="1276505" y="99060"/>
                    <a:pt x="1224118" y="100965"/>
                  </a:cubicBezTo>
                  <a:cubicBezTo>
                    <a:pt x="1205068" y="100965"/>
                    <a:pt x="1199353" y="94298"/>
                    <a:pt x="1200305" y="77153"/>
                  </a:cubicBezTo>
                  <a:cubicBezTo>
                    <a:pt x="1201257" y="58103"/>
                    <a:pt x="1200305" y="39053"/>
                    <a:pt x="1201257" y="20003"/>
                  </a:cubicBezTo>
                  <a:cubicBezTo>
                    <a:pt x="1202210" y="6668"/>
                    <a:pt x="1197448" y="0"/>
                    <a:pt x="1183160" y="0"/>
                  </a:cubicBezTo>
                  <a:cubicBezTo>
                    <a:pt x="1024093" y="953"/>
                    <a:pt x="859310" y="953"/>
                    <a:pt x="700243" y="1905"/>
                  </a:cubicBezTo>
                  <a:cubicBezTo>
                    <a:pt x="700243" y="1905"/>
                    <a:pt x="700243" y="1905"/>
                    <a:pt x="700243" y="953"/>
                  </a:cubicBezTo>
                  <a:cubicBezTo>
                    <a:pt x="541175" y="953"/>
                    <a:pt x="382107" y="0"/>
                    <a:pt x="222087" y="0"/>
                  </a:cubicBezTo>
                  <a:cubicBezTo>
                    <a:pt x="207800" y="0"/>
                    <a:pt x="203037" y="6668"/>
                    <a:pt x="203990" y="20003"/>
                  </a:cubicBezTo>
                  <a:cubicBezTo>
                    <a:pt x="204943" y="39053"/>
                    <a:pt x="203990" y="58103"/>
                    <a:pt x="204943" y="77153"/>
                  </a:cubicBezTo>
                  <a:cubicBezTo>
                    <a:pt x="205895" y="95250"/>
                    <a:pt x="200180" y="101918"/>
                    <a:pt x="181130" y="100965"/>
                  </a:cubicBezTo>
                  <a:cubicBezTo>
                    <a:pt x="128743" y="100013"/>
                    <a:pt x="77307" y="100965"/>
                    <a:pt x="24920" y="100013"/>
                  </a:cubicBezTo>
                  <a:cubicBezTo>
                    <a:pt x="7775" y="100013"/>
                    <a:pt x="2060" y="106680"/>
                    <a:pt x="1107" y="122873"/>
                  </a:cubicBezTo>
                  <a:cubicBezTo>
                    <a:pt x="-2702" y="216218"/>
                    <a:pt x="3012" y="308610"/>
                    <a:pt x="23015" y="400050"/>
                  </a:cubicBezTo>
                  <a:cubicBezTo>
                    <a:pt x="42065" y="485775"/>
                    <a:pt x="69687" y="568643"/>
                    <a:pt x="119218" y="641985"/>
                  </a:cubicBezTo>
                  <a:cubicBezTo>
                    <a:pt x="182082" y="736283"/>
                    <a:pt x="263998" y="803910"/>
                    <a:pt x="373535" y="835343"/>
                  </a:cubicBezTo>
                  <a:cubicBezTo>
                    <a:pt x="384012" y="838200"/>
                    <a:pt x="398300" y="839153"/>
                    <a:pt x="405920" y="849630"/>
                  </a:cubicBezTo>
                  <a:cubicBezTo>
                    <a:pt x="449735" y="915353"/>
                    <a:pt x="504980" y="967740"/>
                    <a:pt x="574513" y="1005840"/>
                  </a:cubicBezTo>
                  <a:cubicBezTo>
                    <a:pt x="542128" y="1017270"/>
                    <a:pt x="531650" y="1034415"/>
                    <a:pt x="535460" y="1062990"/>
                  </a:cubicBezTo>
                  <a:cubicBezTo>
                    <a:pt x="539270" y="1086803"/>
                    <a:pt x="557368" y="1099185"/>
                    <a:pt x="587848" y="1099185"/>
                  </a:cubicBezTo>
                  <a:cubicBezTo>
                    <a:pt x="597373" y="1099185"/>
                    <a:pt x="605945" y="1100138"/>
                    <a:pt x="615470" y="1099185"/>
                  </a:cubicBezTo>
                  <a:cubicBezTo>
                    <a:pt x="630710" y="1097280"/>
                    <a:pt x="635473" y="1104900"/>
                    <a:pt x="635473" y="1119188"/>
                  </a:cubicBezTo>
                  <a:cubicBezTo>
                    <a:pt x="636425" y="1145858"/>
                    <a:pt x="639282" y="1171575"/>
                    <a:pt x="639282" y="1198245"/>
                  </a:cubicBezTo>
                  <a:cubicBezTo>
                    <a:pt x="639282" y="1279208"/>
                    <a:pt x="636425" y="1359218"/>
                    <a:pt x="626900" y="1439228"/>
                  </a:cubicBezTo>
                  <a:cubicBezTo>
                    <a:pt x="616423" y="1535430"/>
                    <a:pt x="594515" y="1628775"/>
                    <a:pt x="562130" y="1719263"/>
                  </a:cubicBezTo>
                  <a:cubicBezTo>
                    <a:pt x="532603" y="1803083"/>
                    <a:pt x="486882" y="1880235"/>
                    <a:pt x="427828" y="1946910"/>
                  </a:cubicBezTo>
                  <a:cubicBezTo>
                    <a:pt x="437353" y="1962150"/>
                    <a:pt x="453545" y="1960245"/>
                    <a:pt x="467832" y="1960245"/>
                  </a:cubicBezTo>
                  <a:cubicBezTo>
                    <a:pt x="534507" y="1961198"/>
                    <a:pt x="601182" y="1960245"/>
                    <a:pt x="667857" y="1960245"/>
                  </a:cubicBezTo>
                  <a:cubicBezTo>
                    <a:pt x="677382" y="1960245"/>
                    <a:pt x="687860" y="1960245"/>
                    <a:pt x="697385" y="1960245"/>
                  </a:cubicBezTo>
                  <a:lnTo>
                    <a:pt x="697385" y="1960245"/>
                  </a:lnTo>
                  <a:cubicBezTo>
                    <a:pt x="698338" y="1960245"/>
                    <a:pt x="700243" y="1960245"/>
                    <a:pt x="701195" y="1960245"/>
                  </a:cubicBezTo>
                  <a:cubicBezTo>
                    <a:pt x="702148" y="1960245"/>
                    <a:pt x="704053" y="1960245"/>
                    <a:pt x="705005" y="1960245"/>
                  </a:cubicBezTo>
                  <a:lnTo>
                    <a:pt x="705005" y="1960245"/>
                  </a:lnTo>
                  <a:cubicBezTo>
                    <a:pt x="714530" y="1960245"/>
                    <a:pt x="725007" y="1960245"/>
                    <a:pt x="734532" y="1960245"/>
                  </a:cubicBezTo>
                  <a:cubicBezTo>
                    <a:pt x="801207" y="1960245"/>
                    <a:pt x="867882" y="1960245"/>
                    <a:pt x="934557" y="1960245"/>
                  </a:cubicBezTo>
                  <a:cubicBezTo>
                    <a:pt x="948845" y="1960245"/>
                    <a:pt x="965038" y="1962150"/>
                    <a:pt x="974563" y="1946910"/>
                  </a:cubicBezTo>
                  <a:cubicBezTo>
                    <a:pt x="915507" y="1879283"/>
                    <a:pt x="869788" y="1803083"/>
                    <a:pt x="840260" y="1719263"/>
                  </a:cubicBezTo>
                  <a:cubicBezTo>
                    <a:pt x="807875" y="1628775"/>
                    <a:pt x="785968" y="1535430"/>
                    <a:pt x="775490" y="1439228"/>
                  </a:cubicBezTo>
                  <a:cubicBezTo>
                    <a:pt x="766918" y="1359218"/>
                    <a:pt x="763107" y="1278255"/>
                    <a:pt x="763107" y="1198245"/>
                  </a:cubicBezTo>
                  <a:cubicBezTo>
                    <a:pt x="763107" y="1171575"/>
                    <a:pt x="765965" y="1145858"/>
                    <a:pt x="766918" y="1119188"/>
                  </a:cubicBezTo>
                  <a:cubicBezTo>
                    <a:pt x="766918" y="1104900"/>
                    <a:pt x="770728" y="1097280"/>
                    <a:pt x="786920" y="1099185"/>
                  </a:cubicBezTo>
                  <a:cubicBezTo>
                    <a:pt x="795493" y="1100138"/>
                    <a:pt x="805018" y="1099185"/>
                    <a:pt x="814543" y="1099185"/>
                  </a:cubicBezTo>
                  <a:cubicBezTo>
                    <a:pt x="845023" y="1099185"/>
                    <a:pt x="863120" y="1086803"/>
                    <a:pt x="866930" y="1062990"/>
                  </a:cubicBezTo>
                  <a:cubicBezTo>
                    <a:pt x="871693" y="1034415"/>
                    <a:pt x="860263" y="1017270"/>
                    <a:pt x="827878" y="1005840"/>
                  </a:cubicBezTo>
                  <a:cubicBezTo>
                    <a:pt x="898363" y="967740"/>
                    <a:pt x="953607" y="915353"/>
                    <a:pt x="996470" y="849630"/>
                  </a:cubicBezTo>
                  <a:cubicBezTo>
                    <a:pt x="1004090" y="839153"/>
                    <a:pt x="1017425" y="838200"/>
                    <a:pt x="1028855" y="835343"/>
                  </a:cubicBezTo>
                  <a:cubicBezTo>
                    <a:pt x="1138393" y="802958"/>
                    <a:pt x="1220307" y="735330"/>
                    <a:pt x="1283173" y="641985"/>
                  </a:cubicBezTo>
                  <a:cubicBezTo>
                    <a:pt x="1332703" y="567690"/>
                    <a:pt x="1360325" y="484823"/>
                    <a:pt x="1379375" y="400050"/>
                  </a:cubicBezTo>
                  <a:cubicBezTo>
                    <a:pt x="1402235" y="308610"/>
                    <a:pt x="1407950" y="216218"/>
                    <a:pt x="1404140" y="122873"/>
                  </a:cubicBezTo>
                  <a:close/>
                  <a:moveTo>
                    <a:pt x="284000" y="731520"/>
                  </a:moveTo>
                  <a:cubicBezTo>
                    <a:pt x="215420" y="686753"/>
                    <a:pt x="166843" y="621983"/>
                    <a:pt x="132553" y="548640"/>
                  </a:cubicBezTo>
                  <a:cubicBezTo>
                    <a:pt x="104930" y="488633"/>
                    <a:pt x="86832" y="425768"/>
                    <a:pt x="74450" y="360998"/>
                  </a:cubicBezTo>
                  <a:cubicBezTo>
                    <a:pt x="63020" y="299085"/>
                    <a:pt x="60162" y="237173"/>
                    <a:pt x="60162" y="174308"/>
                  </a:cubicBezTo>
                  <a:cubicBezTo>
                    <a:pt x="60162" y="162878"/>
                    <a:pt x="63973" y="158115"/>
                    <a:pt x="75403" y="158115"/>
                  </a:cubicBezTo>
                  <a:cubicBezTo>
                    <a:pt x="115407" y="159068"/>
                    <a:pt x="156365" y="158115"/>
                    <a:pt x="196370" y="158115"/>
                  </a:cubicBezTo>
                  <a:cubicBezTo>
                    <a:pt x="203037" y="158115"/>
                    <a:pt x="209705" y="158115"/>
                    <a:pt x="209705" y="167640"/>
                  </a:cubicBezTo>
                  <a:cubicBezTo>
                    <a:pt x="208753" y="192405"/>
                    <a:pt x="218278" y="216218"/>
                    <a:pt x="219230" y="240983"/>
                  </a:cubicBezTo>
                  <a:cubicBezTo>
                    <a:pt x="222087" y="300990"/>
                    <a:pt x="235423" y="360045"/>
                    <a:pt x="246853" y="420053"/>
                  </a:cubicBezTo>
                  <a:cubicBezTo>
                    <a:pt x="257330" y="476250"/>
                    <a:pt x="271618" y="531495"/>
                    <a:pt x="286857" y="585788"/>
                  </a:cubicBezTo>
                  <a:cubicBezTo>
                    <a:pt x="304003" y="645795"/>
                    <a:pt x="326862" y="704850"/>
                    <a:pt x="356390" y="764858"/>
                  </a:cubicBezTo>
                  <a:cubicBezTo>
                    <a:pt x="325910" y="762000"/>
                    <a:pt x="304955" y="745808"/>
                    <a:pt x="284000" y="731520"/>
                  </a:cubicBezTo>
                  <a:close/>
                  <a:moveTo>
                    <a:pt x="1331750" y="360998"/>
                  </a:moveTo>
                  <a:cubicBezTo>
                    <a:pt x="1319368" y="425768"/>
                    <a:pt x="1302223" y="488633"/>
                    <a:pt x="1273648" y="548640"/>
                  </a:cubicBezTo>
                  <a:cubicBezTo>
                    <a:pt x="1239357" y="621983"/>
                    <a:pt x="1190780" y="686753"/>
                    <a:pt x="1122200" y="731520"/>
                  </a:cubicBezTo>
                  <a:cubicBezTo>
                    <a:pt x="1101245" y="744855"/>
                    <a:pt x="1080290" y="762000"/>
                    <a:pt x="1048857" y="765810"/>
                  </a:cubicBezTo>
                  <a:cubicBezTo>
                    <a:pt x="1078385" y="704850"/>
                    <a:pt x="1101245" y="646748"/>
                    <a:pt x="1118390" y="586740"/>
                  </a:cubicBezTo>
                  <a:cubicBezTo>
                    <a:pt x="1134582" y="532448"/>
                    <a:pt x="1147918" y="477203"/>
                    <a:pt x="1158395" y="421005"/>
                  </a:cubicBezTo>
                  <a:cubicBezTo>
                    <a:pt x="1169825" y="361950"/>
                    <a:pt x="1183160" y="302895"/>
                    <a:pt x="1186018" y="241935"/>
                  </a:cubicBezTo>
                  <a:cubicBezTo>
                    <a:pt x="1186970" y="217170"/>
                    <a:pt x="1196495" y="193358"/>
                    <a:pt x="1195543" y="168593"/>
                  </a:cubicBezTo>
                  <a:cubicBezTo>
                    <a:pt x="1195543" y="159068"/>
                    <a:pt x="1202210" y="159068"/>
                    <a:pt x="1208878" y="159068"/>
                  </a:cubicBezTo>
                  <a:cubicBezTo>
                    <a:pt x="1248882" y="159068"/>
                    <a:pt x="1289840" y="159068"/>
                    <a:pt x="1329845" y="159068"/>
                  </a:cubicBezTo>
                  <a:cubicBezTo>
                    <a:pt x="1341275" y="159068"/>
                    <a:pt x="1345085" y="163830"/>
                    <a:pt x="1345085" y="175260"/>
                  </a:cubicBezTo>
                  <a:cubicBezTo>
                    <a:pt x="1346990" y="237173"/>
                    <a:pt x="1343180" y="299085"/>
                    <a:pt x="1331750" y="360998"/>
                  </a:cubicBezTo>
                  <a:close/>
                </a:path>
              </a:pathLst>
            </a:custGeom>
            <a:solidFill>
              <a:srgbClr val="FCC9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4" name="Freeform: Shape 463">
              <a:extLst>
                <a:ext uri="{FF2B5EF4-FFF2-40B4-BE49-F238E27FC236}">
                  <a16:creationId xmlns:a16="http://schemas.microsoft.com/office/drawing/2014/main" id="{0B2108E3-8749-40C6-AB37-7E8904F5275D}"/>
                </a:ext>
              </a:extLst>
            </p:cNvPr>
            <p:cNvSpPr/>
            <p:nvPr/>
          </p:nvSpPr>
          <p:spPr>
            <a:xfrm>
              <a:off x="10736937" y="213918"/>
              <a:ext cx="307998" cy="853237"/>
            </a:xfrm>
            <a:custGeom>
              <a:avLst/>
              <a:gdLst>
                <a:gd name="connsiteX0" fmla="*/ 2261 w 704850"/>
                <a:gd name="connsiteY0" fmla="*/ 1960245 h 1952625"/>
                <a:gd name="connsiteX1" fmla="*/ 39409 w 704850"/>
                <a:gd name="connsiteY1" fmla="*/ 1960245 h 1952625"/>
                <a:gd name="connsiteX2" fmla="*/ 239434 w 704850"/>
                <a:gd name="connsiteY2" fmla="*/ 1960245 h 1952625"/>
                <a:gd name="connsiteX3" fmla="*/ 279439 w 704850"/>
                <a:gd name="connsiteY3" fmla="*/ 1946910 h 1952625"/>
                <a:gd name="connsiteX4" fmla="*/ 145136 w 704850"/>
                <a:gd name="connsiteY4" fmla="*/ 1719263 h 1952625"/>
                <a:gd name="connsiteX5" fmla="*/ 80366 w 704850"/>
                <a:gd name="connsiteY5" fmla="*/ 1439228 h 1952625"/>
                <a:gd name="connsiteX6" fmla="*/ 67984 w 704850"/>
                <a:gd name="connsiteY6" fmla="*/ 1198245 h 1952625"/>
                <a:gd name="connsiteX7" fmla="*/ 71794 w 704850"/>
                <a:gd name="connsiteY7" fmla="*/ 1119188 h 1952625"/>
                <a:gd name="connsiteX8" fmla="*/ 91796 w 704850"/>
                <a:gd name="connsiteY8" fmla="*/ 1099185 h 1952625"/>
                <a:gd name="connsiteX9" fmla="*/ 119419 w 704850"/>
                <a:gd name="connsiteY9" fmla="*/ 1099185 h 1952625"/>
                <a:gd name="connsiteX10" fmla="*/ 171806 w 704850"/>
                <a:gd name="connsiteY10" fmla="*/ 1062990 h 1952625"/>
                <a:gd name="connsiteX11" fmla="*/ 132754 w 704850"/>
                <a:gd name="connsiteY11" fmla="*/ 1005840 h 1952625"/>
                <a:gd name="connsiteX12" fmla="*/ 301346 w 704850"/>
                <a:gd name="connsiteY12" fmla="*/ 849630 h 1952625"/>
                <a:gd name="connsiteX13" fmla="*/ 333731 w 704850"/>
                <a:gd name="connsiteY13" fmla="*/ 835343 h 1952625"/>
                <a:gd name="connsiteX14" fmla="*/ 588049 w 704850"/>
                <a:gd name="connsiteY14" fmla="*/ 641985 h 1952625"/>
                <a:gd name="connsiteX15" fmla="*/ 684251 w 704850"/>
                <a:gd name="connsiteY15" fmla="*/ 400050 h 1952625"/>
                <a:gd name="connsiteX16" fmla="*/ 706159 w 704850"/>
                <a:gd name="connsiteY16" fmla="*/ 122873 h 1952625"/>
                <a:gd name="connsiteX17" fmla="*/ 682346 w 704850"/>
                <a:gd name="connsiteY17" fmla="*/ 100013 h 1952625"/>
                <a:gd name="connsiteX18" fmla="*/ 526136 w 704850"/>
                <a:gd name="connsiteY18" fmla="*/ 100965 h 1952625"/>
                <a:gd name="connsiteX19" fmla="*/ 502324 w 704850"/>
                <a:gd name="connsiteY19" fmla="*/ 77153 h 1952625"/>
                <a:gd name="connsiteX20" fmla="*/ 503276 w 704850"/>
                <a:gd name="connsiteY20" fmla="*/ 20003 h 1952625"/>
                <a:gd name="connsiteX21" fmla="*/ 485179 w 704850"/>
                <a:gd name="connsiteY21" fmla="*/ 0 h 1952625"/>
                <a:gd name="connsiteX22" fmla="*/ 1309 w 704850"/>
                <a:gd name="connsiteY22" fmla="*/ 1905 h 1952625"/>
                <a:gd name="connsiteX23" fmla="*/ 356 w 704850"/>
                <a:gd name="connsiteY23" fmla="*/ 545783 h 1952625"/>
                <a:gd name="connsiteX24" fmla="*/ 356 w 704850"/>
                <a:gd name="connsiteY24" fmla="*/ 1960245 h 1952625"/>
                <a:gd name="connsiteX25" fmla="*/ 351829 w 704850"/>
                <a:gd name="connsiteY25" fmla="*/ 762953 h 1952625"/>
                <a:gd name="connsiteX26" fmla="*/ 421361 w 704850"/>
                <a:gd name="connsiteY26" fmla="*/ 583883 h 1952625"/>
                <a:gd name="connsiteX27" fmla="*/ 461366 w 704850"/>
                <a:gd name="connsiteY27" fmla="*/ 418148 h 1952625"/>
                <a:gd name="connsiteX28" fmla="*/ 488989 w 704850"/>
                <a:gd name="connsiteY28" fmla="*/ 239078 h 1952625"/>
                <a:gd name="connsiteX29" fmla="*/ 498514 w 704850"/>
                <a:gd name="connsiteY29" fmla="*/ 165735 h 1952625"/>
                <a:gd name="connsiteX30" fmla="*/ 511849 w 704850"/>
                <a:gd name="connsiteY30" fmla="*/ 156210 h 1952625"/>
                <a:gd name="connsiteX31" fmla="*/ 632816 w 704850"/>
                <a:gd name="connsiteY31" fmla="*/ 156210 h 1952625"/>
                <a:gd name="connsiteX32" fmla="*/ 648056 w 704850"/>
                <a:gd name="connsiteY32" fmla="*/ 172403 h 1952625"/>
                <a:gd name="connsiteX33" fmla="*/ 633769 w 704850"/>
                <a:gd name="connsiteY33" fmla="*/ 359093 h 1952625"/>
                <a:gd name="connsiteX34" fmla="*/ 575666 w 704850"/>
                <a:gd name="connsiteY34" fmla="*/ 546735 h 1952625"/>
                <a:gd name="connsiteX35" fmla="*/ 424219 w 704850"/>
                <a:gd name="connsiteY35" fmla="*/ 729615 h 1952625"/>
                <a:gd name="connsiteX36" fmla="*/ 351829 w 704850"/>
                <a:gd name="connsiteY36" fmla="*/ 762953 h 195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704850" h="1952625">
                  <a:moveTo>
                    <a:pt x="2261" y="1960245"/>
                  </a:moveTo>
                  <a:cubicBezTo>
                    <a:pt x="14644" y="1960245"/>
                    <a:pt x="27026" y="1960245"/>
                    <a:pt x="39409" y="1960245"/>
                  </a:cubicBezTo>
                  <a:cubicBezTo>
                    <a:pt x="106084" y="1960245"/>
                    <a:pt x="172759" y="1960245"/>
                    <a:pt x="239434" y="1960245"/>
                  </a:cubicBezTo>
                  <a:cubicBezTo>
                    <a:pt x="253721" y="1960245"/>
                    <a:pt x="269914" y="1962150"/>
                    <a:pt x="279439" y="1946910"/>
                  </a:cubicBezTo>
                  <a:cubicBezTo>
                    <a:pt x="220384" y="1879283"/>
                    <a:pt x="174664" y="1803083"/>
                    <a:pt x="145136" y="1719263"/>
                  </a:cubicBezTo>
                  <a:cubicBezTo>
                    <a:pt x="112751" y="1628775"/>
                    <a:pt x="90844" y="1535430"/>
                    <a:pt x="80366" y="1439228"/>
                  </a:cubicBezTo>
                  <a:cubicBezTo>
                    <a:pt x="71794" y="1359218"/>
                    <a:pt x="67984" y="1278255"/>
                    <a:pt x="67984" y="1198245"/>
                  </a:cubicBezTo>
                  <a:cubicBezTo>
                    <a:pt x="67984" y="1171575"/>
                    <a:pt x="70841" y="1145858"/>
                    <a:pt x="71794" y="1119188"/>
                  </a:cubicBezTo>
                  <a:cubicBezTo>
                    <a:pt x="71794" y="1104900"/>
                    <a:pt x="75604" y="1097280"/>
                    <a:pt x="91796" y="1099185"/>
                  </a:cubicBezTo>
                  <a:cubicBezTo>
                    <a:pt x="100369" y="1100138"/>
                    <a:pt x="109894" y="1099185"/>
                    <a:pt x="119419" y="1099185"/>
                  </a:cubicBezTo>
                  <a:cubicBezTo>
                    <a:pt x="149899" y="1099185"/>
                    <a:pt x="167996" y="1086803"/>
                    <a:pt x="171806" y="1062990"/>
                  </a:cubicBezTo>
                  <a:cubicBezTo>
                    <a:pt x="176569" y="1034415"/>
                    <a:pt x="165139" y="1017270"/>
                    <a:pt x="132754" y="1005840"/>
                  </a:cubicBezTo>
                  <a:cubicBezTo>
                    <a:pt x="203239" y="967740"/>
                    <a:pt x="258484" y="915353"/>
                    <a:pt x="301346" y="849630"/>
                  </a:cubicBezTo>
                  <a:cubicBezTo>
                    <a:pt x="308966" y="839153"/>
                    <a:pt x="322301" y="838200"/>
                    <a:pt x="333731" y="835343"/>
                  </a:cubicBezTo>
                  <a:cubicBezTo>
                    <a:pt x="443269" y="802958"/>
                    <a:pt x="525184" y="735330"/>
                    <a:pt x="588049" y="641985"/>
                  </a:cubicBezTo>
                  <a:cubicBezTo>
                    <a:pt x="637579" y="567690"/>
                    <a:pt x="665201" y="484823"/>
                    <a:pt x="684251" y="400050"/>
                  </a:cubicBezTo>
                  <a:cubicBezTo>
                    <a:pt x="704254" y="309563"/>
                    <a:pt x="709969" y="216218"/>
                    <a:pt x="706159" y="122873"/>
                  </a:cubicBezTo>
                  <a:cubicBezTo>
                    <a:pt x="705206" y="106680"/>
                    <a:pt x="699491" y="100013"/>
                    <a:pt x="682346" y="100013"/>
                  </a:cubicBezTo>
                  <a:cubicBezTo>
                    <a:pt x="629959" y="100965"/>
                    <a:pt x="578524" y="99060"/>
                    <a:pt x="526136" y="100965"/>
                  </a:cubicBezTo>
                  <a:cubicBezTo>
                    <a:pt x="507086" y="100965"/>
                    <a:pt x="501371" y="94298"/>
                    <a:pt x="502324" y="77153"/>
                  </a:cubicBezTo>
                  <a:cubicBezTo>
                    <a:pt x="503276" y="58103"/>
                    <a:pt x="502324" y="39053"/>
                    <a:pt x="503276" y="20003"/>
                  </a:cubicBezTo>
                  <a:cubicBezTo>
                    <a:pt x="504229" y="6668"/>
                    <a:pt x="499466" y="0"/>
                    <a:pt x="485179" y="0"/>
                  </a:cubicBezTo>
                  <a:cubicBezTo>
                    <a:pt x="326111" y="952"/>
                    <a:pt x="161329" y="952"/>
                    <a:pt x="1309" y="1905"/>
                  </a:cubicBezTo>
                  <a:cubicBezTo>
                    <a:pt x="-1549" y="5715"/>
                    <a:pt x="1309" y="545783"/>
                    <a:pt x="356" y="545783"/>
                  </a:cubicBezTo>
                  <a:lnTo>
                    <a:pt x="356" y="1960245"/>
                  </a:lnTo>
                  <a:close/>
                  <a:moveTo>
                    <a:pt x="351829" y="762953"/>
                  </a:moveTo>
                  <a:cubicBezTo>
                    <a:pt x="381356" y="701993"/>
                    <a:pt x="404216" y="643890"/>
                    <a:pt x="421361" y="583883"/>
                  </a:cubicBezTo>
                  <a:cubicBezTo>
                    <a:pt x="437554" y="529590"/>
                    <a:pt x="450889" y="474345"/>
                    <a:pt x="461366" y="418148"/>
                  </a:cubicBezTo>
                  <a:cubicBezTo>
                    <a:pt x="472796" y="359093"/>
                    <a:pt x="486131" y="300038"/>
                    <a:pt x="488989" y="239078"/>
                  </a:cubicBezTo>
                  <a:cubicBezTo>
                    <a:pt x="489941" y="214313"/>
                    <a:pt x="499466" y="190500"/>
                    <a:pt x="498514" y="165735"/>
                  </a:cubicBezTo>
                  <a:cubicBezTo>
                    <a:pt x="498514" y="156210"/>
                    <a:pt x="505181" y="156210"/>
                    <a:pt x="511849" y="156210"/>
                  </a:cubicBezTo>
                  <a:cubicBezTo>
                    <a:pt x="551854" y="156210"/>
                    <a:pt x="592811" y="156210"/>
                    <a:pt x="632816" y="156210"/>
                  </a:cubicBezTo>
                  <a:cubicBezTo>
                    <a:pt x="644246" y="156210"/>
                    <a:pt x="648056" y="160973"/>
                    <a:pt x="648056" y="172403"/>
                  </a:cubicBezTo>
                  <a:cubicBezTo>
                    <a:pt x="648056" y="235268"/>
                    <a:pt x="645199" y="297180"/>
                    <a:pt x="633769" y="359093"/>
                  </a:cubicBezTo>
                  <a:cubicBezTo>
                    <a:pt x="621386" y="423863"/>
                    <a:pt x="604241" y="486728"/>
                    <a:pt x="575666" y="546735"/>
                  </a:cubicBezTo>
                  <a:cubicBezTo>
                    <a:pt x="541376" y="620078"/>
                    <a:pt x="492799" y="684848"/>
                    <a:pt x="424219" y="729615"/>
                  </a:cubicBezTo>
                  <a:cubicBezTo>
                    <a:pt x="405169" y="742950"/>
                    <a:pt x="383261" y="759143"/>
                    <a:pt x="351829" y="762953"/>
                  </a:cubicBezTo>
                  <a:close/>
                </a:path>
              </a:pathLst>
            </a:custGeom>
            <a:solidFill>
              <a:srgbClr val="F3C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5" name="Freeform: Shape 464">
              <a:extLst>
                <a:ext uri="{FF2B5EF4-FFF2-40B4-BE49-F238E27FC236}">
                  <a16:creationId xmlns:a16="http://schemas.microsoft.com/office/drawing/2014/main" id="{00FA9DEE-D40E-4B9F-ABBB-BCD4F2ACE0B3}"/>
                </a:ext>
              </a:extLst>
            </p:cNvPr>
            <p:cNvSpPr/>
            <p:nvPr/>
          </p:nvSpPr>
          <p:spPr>
            <a:xfrm>
              <a:off x="10599659" y="1064241"/>
              <a:ext cx="278863" cy="12486"/>
            </a:xfrm>
            <a:custGeom>
              <a:avLst/>
              <a:gdLst>
                <a:gd name="connsiteX0" fmla="*/ 641225 w 638175"/>
                <a:gd name="connsiteY0" fmla="*/ 35242 h 28575"/>
                <a:gd name="connsiteX1" fmla="*/ 193 w 638175"/>
                <a:gd name="connsiteY1" fmla="*/ 34290 h 28575"/>
                <a:gd name="connsiteX2" fmla="*/ 46865 w 638175"/>
                <a:gd name="connsiteY2" fmla="*/ 0 h 28575"/>
                <a:gd name="connsiteX3" fmla="*/ 75440 w 638175"/>
                <a:gd name="connsiteY3" fmla="*/ 3810 h 28575"/>
                <a:gd name="connsiteX4" fmla="*/ 565978 w 638175"/>
                <a:gd name="connsiteY4" fmla="*/ 3810 h 28575"/>
                <a:gd name="connsiteX5" fmla="*/ 594553 w 638175"/>
                <a:gd name="connsiteY5" fmla="*/ 0 h 28575"/>
                <a:gd name="connsiteX6" fmla="*/ 608840 w 638175"/>
                <a:gd name="connsiteY6" fmla="*/ 2857 h 28575"/>
                <a:gd name="connsiteX7" fmla="*/ 641225 w 638175"/>
                <a:gd name="connsiteY7" fmla="*/ 35242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8175" h="28575">
                  <a:moveTo>
                    <a:pt x="641225" y="35242"/>
                  </a:moveTo>
                  <a:cubicBezTo>
                    <a:pt x="427865" y="35242"/>
                    <a:pt x="213553" y="35242"/>
                    <a:pt x="193" y="34290"/>
                  </a:cubicBezTo>
                  <a:cubicBezTo>
                    <a:pt x="-2665" y="-1905"/>
                    <a:pt x="26863" y="5715"/>
                    <a:pt x="46865" y="0"/>
                  </a:cubicBezTo>
                  <a:cubicBezTo>
                    <a:pt x="56390" y="952"/>
                    <a:pt x="65915" y="3810"/>
                    <a:pt x="75440" y="3810"/>
                  </a:cubicBezTo>
                  <a:cubicBezTo>
                    <a:pt x="239270" y="3810"/>
                    <a:pt x="403100" y="3810"/>
                    <a:pt x="565978" y="3810"/>
                  </a:cubicBezTo>
                  <a:cubicBezTo>
                    <a:pt x="575503" y="3810"/>
                    <a:pt x="585980" y="3810"/>
                    <a:pt x="594553" y="0"/>
                  </a:cubicBezTo>
                  <a:cubicBezTo>
                    <a:pt x="599315" y="952"/>
                    <a:pt x="604078" y="2857"/>
                    <a:pt x="608840" y="2857"/>
                  </a:cubicBezTo>
                  <a:cubicBezTo>
                    <a:pt x="633605" y="1905"/>
                    <a:pt x="643130" y="12382"/>
                    <a:pt x="641225" y="35242"/>
                  </a:cubicBezTo>
                  <a:close/>
                </a:path>
              </a:pathLst>
            </a:custGeom>
            <a:solidFill>
              <a:srgbClr val="F65B3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6" name="Freeform: Shape 465">
              <a:extLst>
                <a:ext uri="{FF2B5EF4-FFF2-40B4-BE49-F238E27FC236}">
                  <a16:creationId xmlns:a16="http://schemas.microsoft.com/office/drawing/2014/main" id="{217DB2ED-E329-4C68-872C-219A517525D7}"/>
                </a:ext>
              </a:extLst>
            </p:cNvPr>
            <p:cNvSpPr/>
            <p:nvPr/>
          </p:nvSpPr>
          <p:spPr>
            <a:xfrm>
              <a:off x="10550630" y="1265195"/>
              <a:ext cx="366268" cy="4162"/>
            </a:xfrm>
            <a:custGeom>
              <a:avLst/>
              <a:gdLst>
                <a:gd name="connsiteX0" fmla="*/ 0 w 838200"/>
                <a:gd name="connsiteY0" fmla="*/ 1129 h 9525"/>
                <a:gd name="connsiteX1" fmla="*/ 818197 w 838200"/>
                <a:gd name="connsiteY1" fmla="*/ 1129 h 9525"/>
                <a:gd name="connsiteX2" fmla="*/ 839152 w 838200"/>
                <a:gd name="connsiteY2" fmla="*/ 9701 h 9525"/>
                <a:gd name="connsiteX3" fmla="*/ 762952 w 838200"/>
                <a:gd name="connsiteY3" fmla="*/ 10654 h 9525"/>
                <a:gd name="connsiteX4" fmla="*/ 24765 w 838200"/>
                <a:gd name="connsiteY4" fmla="*/ 9701 h 9525"/>
                <a:gd name="connsiteX5" fmla="*/ 0 w 838200"/>
                <a:gd name="connsiteY5" fmla="*/ 1129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38200" h="9525">
                  <a:moveTo>
                    <a:pt x="0" y="1129"/>
                  </a:moveTo>
                  <a:cubicBezTo>
                    <a:pt x="272415" y="1129"/>
                    <a:pt x="545782" y="1129"/>
                    <a:pt x="818197" y="1129"/>
                  </a:cubicBezTo>
                  <a:cubicBezTo>
                    <a:pt x="825817" y="1129"/>
                    <a:pt x="837247" y="-4586"/>
                    <a:pt x="839152" y="9701"/>
                  </a:cubicBezTo>
                  <a:cubicBezTo>
                    <a:pt x="813435" y="9701"/>
                    <a:pt x="787717" y="10654"/>
                    <a:pt x="762952" y="10654"/>
                  </a:cubicBezTo>
                  <a:cubicBezTo>
                    <a:pt x="517207" y="10654"/>
                    <a:pt x="271463" y="10654"/>
                    <a:pt x="24765" y="9701"/>
                  </a:cubicBezTo>
                  <a:cubicBezTo>
                    <a:pt x="17145" y="10654"/>
                    <a:pt x="2857" y="19226"/>
                    <a:pt x="0" y="1129"/>
                  </a:cubicBezTo>
                  <a:close/>
                </a:path>
              </a:pathLst>
            </a:custGeom>
            <a:solidFill>
              <a:srgbClr val="78201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7" name="Freeform: Shape 466">
              <a:extLst>
                <a:ext uri="{FF2B5EF4-FFF2-40B4-BE49-F238E27FC236}">
                  <a16:creationId xmlns:a16="http://schemas.microsoft.com/office/drawing/2014/main" id="{C904CBC4-109B-488E-B8FB-0C92DA5E7D2A}"/>
                </a:ext>
              </a:extLst>
            </p:cNvPr>
            <p:cNvSpPr/>
            <p:nvPr/>
          </p:nvSpPr>
          <p:spPr>
            <a:xfrm>
              <a:off x="10594332" y="237762"/>
              <a:ext cx="291349" cy="270538"/>
            </a:xfrm>
            <a:custGeom>
              <a:avLst/>
              <a:gdLst>
                <a:gd name="connsiteX0" fmla="*/ 324802 w 666750"/>
                <a:gd name="connsiteY0" fmla="*/ 4488 h 619125"/>
                <a:gd name="connsiteX1" fmla="*/ 341947 w 666750"/>
                <a:gd name="connsiteY1" fmla="*/ 12108 h 619125"/>
                <a:gd name="connsiteX2" fmla="*/ 402907 w 666750"/>
                <a:gd name="connsiteY2" fmla="*/ 205465 h 619125"/>
                <a:gd name="connsiteX3" fmla="*/ 440055 w 666750"/>
                <a:gd name="connsiteY3" fmla="*/ 234040 h 619125"/>
                <a:gd name="connsiteX4" fmla="*/ 669607 w 666750"/>
                <a:gd name="connsiteY4" fmla="*/ 233088 h 619125"/>
                <a:gd name="connsiteX5" fmla="*/ 641985 w 666750"/>
                <a:gd name="connsiteY5" fmla="*/ 255948 h 619125"/>
                <a:gd name="connsiteX6" fmla="*/ 483870 w 666750"/>
                <a:gd name="connsiteY6" fmla="*/ 370248 h 619125"/>
                <a:gd name="connsiteX7" fmla="*/ 469582 w 666750"/>
                <a:gd name="connsiteY7" fmla="*/ 411205 h 619125"/>
                <a:gd name="connsiteX8" fmla="*/ 533400 w 666750"/>
                <a:gd name="connsiteY8" fmla="*/ 611230 h 619125"/>
                <a:gd name="connsiteX9" fmla="*/ 538163 w 666750"/>
                <a:gd name="connsiteY9" fmla="*/ 626470 h 619125"/>
                <a:gd name="connsiteX10" fmla="*/ 482917 w 666750"/>
                <a:gd name="connsiteY10" fmla="*/ 590275 h 619125"/>
                <a:gd name="connsiteX11" fmla="*/ 352425 w 666750"/>
                <a:gd name="connsiteY11" fmla="*/ 496930 h 619125"/>
                <a:gd name="connsiteX12" fmla="*/ 326707 w 666750"/>
                <a:gd name="connsiteY12" fmla="*/ 488358 h 619125"/>
                <a:gd name="connsiteX13" fmla="*/ 217170 w 666750"/>
                <a:gd name="connsiteY13" fmla="*/ 563605 h 619125"/>
                <a:gd name="connsiteX14" fmla="*/ 124777 w 666750"/>
                <a:gd name="connsiteY14" fmla="*/ 624565 h 619125"/>
                <a:gd name="connsiteX15" fmla="*/ 149542 w 666750"/>
                <a:gd name="connsiteY15" fmla="*/ 546460 h 619125"/>
                <a:gd name="connsiteX16" fmla="*/ 194310 w 666750"/>
                <a:gd name="connsiteY16" fmla="*/ 409300 h 619125"/>
                <a:gd name="connsiteX17" fmla="*/ 180975 w 666750"/>
                <a:gd name="connsiteY17" fmla="*/ 371200 h 619125"/>
                <a:gd name="connsiteX18" fmla="*/ 16192 w 666750"/>
                <a:gd name="connsiteY18" fmla="*/ 252138 h 619125"/>
                <a:gd name="connsiteX19" fmla="*/ 0 w 666750"/>
                <a:gd name="connsiteY19" fmla="*/ 233088 h 619125"/>
                <a:gd name="connsiteX20" fmla="*/ 112395 w 666750"/>
                <a:gd name="connsiteY20" fmla="*/ 233088 h 619125"/>
                <a:gd name="connsiteX21" fmla="*/ 220980 w 666750"/>
                <a:gd name="connsiteY21" fmla="*/ 234993 h 619125"/>
                <a:gd name="connsiteX22" fmla="*/ 259080 w 666750"/>
                <a:gd name="connsiteY22" fmla="*/ 210228 h 619125"/>
                <a:gd name="connsiteX23" fmla="*/ 322897 w 666750"/>
                <a:gd name="connsiteY23" fmla="*/ 12108 h 619125"/>
                <a:gd name="connsiteX24" fmla="*/ 324802 w 666750"/>
                <a:gd name="connsiteY24" fmla="*/ 4488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66750" h="619125">
                  <a:moveTo>
                    <a:pt x="324802" y="4488"/>
                  </a:moveTo>
                  <a:cubicBezTo>
                    <a:pt x="337185" y="-6942"/>
                    <a:pt x="340042" y="6393"/>
                    <a:pt x="341947" y="12108"/>
                  </a:cubicBezTo>
                  <a:cubicBezTo>
                    <a:pt x="362902" y="75925"/>
                    <a:pt x="384810" y="140695"/>
                    <a:pt x="402907" y="205465"/>
                  </a:cubicBezTo>
                  <a:cubicBezTo>
                    <a:pt x="408622" y="226420"/>
                    <a:pt x="417195" y="234040"/>
                    <a:pt x="440055" y="234040"/>
                  </a:cubicBezTo>
                  <a:cubicBezTo>
                    <a:pt x="514350" y="233088"/>
                    <a:pt x="587692" y="233088"/>
                    <a:pt x="669607" y="233088"/>
                  </a:cubicBezTo>
                  <a:cubicBezTo>
                    <a:pt x="657225" y="243565"/>
                    <a:pt x="649605" y="250233"/>
                    <a:pt x="641985" y="255948"/>
                  </a:cubicBezTo>
                  <a:cubicBezTo>
                    <a:pt x="589597" y="294048"/>
                    <a:pt x="537210" y="333100"/>
                    <a:pt x="483870" y="370248"/>
                  </a:cubicBezTo>
                  <a:cubicBezTo>
                    <a:pt x="467677" y="381678"/>
                    <a:pt x="461963" y="389298"/>
                    <a:pt x="469582" y="411205"/>
                  </a:cubicBezTo>
                  <a:cubicBezTo>
                    <a:pt x="493395" y="476928"/>
                    <a:pt x="512445" y="544555"/>
                    <a:pt x="533400" y="611230"/>
                  </a:cubicBezTo>
                  <a:cubicBezTo>
                    <a:pt x="534352" y="615993"/>
                    <a:pt x="541020" y="617898"/>
                    <a:pt x="538163" y="626470"/>
                  </a:cubicBezTo>
                  <a:cubicBezTo>
                    <a:pt x="516255" y="619803"/>
                    <a:pt x="501015" y="602658"/>
                    <a:pt x="482917" y="590275"/>
                  </a:cubicBezTo>
                  <a:cubicBezTo>
                    <a:pt x="439102" y="559795"/>
                    <a:pt x="396240" y="527410"/>
                    <a:pt x="352425" y="496930"/>
                  </a:cubicBezTo>
                  <a:cubicBezTo>
                    <a:pt x="344805" y="492168"/>
                    <a:pt x="339090" y="480738"/>
                    <a:pt x="326707" y="488358"/>
                  </a:cubicBezTo>
                  <a:cubicBezTo>
                    <a:pt x="286702" y="508360"/>
                    <a:pt x="254317" y="538840"/>
                    <a:pt x="217170" y="563605"/>
                  </a:cubicBezTo>
                  <a:cubicBezTo>
                    <a:pt x="186690" y="583608"/>
                    <a:pt x="159067" y="606468"/>
                    <a:pt x="124777" y="624565"/>
                  </a:cubicBezTo>
                  <a:cubicBezTo>
                    <a:pt x="133350" y="598848"/>
                    <a:pt x="140970" y="572178"/>
                    <a:pt x="149542" y="546460"/>
                  </a:cubicBezTo>
                  <a:cubicBezTo>
                    <a:pt x="164782" y="500740"/>
                    <a:pt x="178117" y="455020"/>
                    <a:pt x="194310" y="409300"/>
                  </a:cubicBezTo>
                  <a:cubicBezTo>
                    <a:pt x="200977" y="391203"/>
                    <a:pt x="195263" y="380725"/>
                    <a:pt x="180975" y="371200"/>
                  </a:cubicBezTo>
                  <a:cubicBezTo>
                    <a:pt x="125730" y="332148"/>
                    <a:pt x="71438" y="291190"/>
                    <a:pt x="16192" y="252138"/>
                  </a:cubicBezTo>
                  <a:cubicBezTo>
                    <a:pt x="10477" y="248328"/>
                    <a:pt x="5715" y="243565"/>
                    <a:pt x="0" y="233088"/>
                  </a:cubicBezTo>
                  <a:cubicBezTo>
                    <a:pt x="39052" y="233088"/>
                    <a:pt x="76200" y="233088"/>
                    <a:pt x="112395" y="233088"/>
                  </a:cubicBezTo>
                  <a:cubicBezTo>
                    <a:pt x="148590" y="233088"/>
                    <a:pt x="184785" y="233088"/>
                    <a:pt x="220980" y="234993"/>
                  </a:cubicBezTo>
                  <a:cubicBezTo>
                    <a:pt x="240030" y="235945"/>
                    <a:pt x="252413" y="231183"/>
                    <a:pt x="259080" y="210228"/>
                  </a:cubicBezTo>
                  <a:cubicBezTo>
                    <a:pt x="279082" y="144505"/>
                    <a:pt x="300990" y="78783"/>
                    <a:pt x="322897" y="12108"/>
                  </a:cubicBezTo>
                  <a:cubicBezTo>
                    <a:pt x="325755" y="11155"/>
                    <a:pt x="324802" y="7345"/>
                    <a:pt x="324802" y="4488"/>
                  </a:cubicBezTo>
                  <a:close/>
                </a:path>
              </a:pathLst>
            </a:custGeom>
            <a:solidFill>
              <a:srgbClr val="FCFC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11196</TotalTime>
  <Words>80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27</cp:revision>
  <dcterms:created xsi:type="dcterms:W3CDTF">2018-02-18T19:39:47Z</dcterms:created>
  <dcterms:modified xsi:type="dcterms:W3CDTF">2021-04-13T08:54:11Z</dcterms:modified>
</cp:coreProperties>
</file>