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266" name="Group 1265">
            <a:extLst>
              <a:ext uri="{FF2B5EF4-FFF2-40B4-BE49-F238E27FC236}">
                <a16:creationId xmlns:a16="http://schemas.microsoft.com/office/drawing/2014/main" id="{621CD78F-E2E6-4B38-BE3B-8FAC805EC4B9}"/>
              </a:ext>
            </a:extLst>
          </p:cNvPr>
          <p:cNvGrpSpPr/>
          <p:nvPr/>
        </p:nvGrpSpPr>
        <p:grpSpPr>
          <a:xfrm>
            <a:off x="4566546" y="2382715"/>
            <a:ext cx="3058908" cy="3039328"/>
            <a:chOff x="5107362" y="2586723"/>
            <a:chExt cx="2081931" cy="2068605"/>
          </a:xfrm>
        </p:grpSpPr>
        <p:sp>
          <p:nvSpPr>
            <p:cNvPr id="1267" name="Graphic 4">
              <a:extLst>
                <a:ext uri="{FF2B5EF4-FFF2-40B4-BE49-F238E27FC236}">
                  <a16:creationId xmlns:a16="http://schemas.microsoft.com/office/drawing/2014/main" id="{739E8027-F676-42BA-A8E5-F339132132EB}"/>
                </a:ext>
              </a:extLst>
            </p:cNvPr>
            <p:cNvSpPr/>
            <p:nvPr/>
          </p:nvSpPr>
          <p:spPr>
            <a:xfrm rot="1828793">
              <a:off x="6390718" y="2926693"/>
              <a:ext cx="798575" cy="701479"/>
            </a:xfrm>
            <a:custGeom>
              <a:avLst/>
              <a:gdLst>
                <a:gd name="connsiteX0" fmla="*/ 1556303 w 3390735"/>
                <a:gd name="connsiteY0" fmla="*/ 80010 h 2978467"/>
                <a:gd name="connsiteX1" fmla="*/ 21825 w 3390735"/>
                <a:gd name="connsiteY1" fmla="*/ 2737485 h 2978467"/>
                <a:gd name="connsiteX2" fmla="*/ 160890 w 3390735"/>
                <a:gd name="connsiteY2" fmla="*/ 2978468 h 2978467"/>
                <a:gd name="connsiteX3" fmla="*/ 3229845 w 3390735"/>
                <a:gd name="connsiteY3" fmla="*/ 2978468 h 2978467"/>
                <a:gd name="connsiteX4" fmla="*/ 3368911 w 3390735"/>
                <a:gd name="connsiteY4" fmla="*/ 2737485 h 2978467"/>
                <a:gd name="connsiteX5" fmla="*/ 1834433 w 3390735"/>
                <a:gd name="connsiteY5" fmla="*/ 80010 h 2978467"/>
                <a:gd name="connsiteX6" fmla="*/ 1556303 w 3390735"/>
                <a:gd name="connsiteY6" fmla="*/ 80010 h 2978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90735" h="2978467">
                  <a:moveTo>
                    <a:pt x="1556303" y="80010"/>
                  </a:moveTo>
                  <a:lnTo>
                    <a:pt x="21825" y="2737485"/>
                  </a:lnTo>
                  <a:cubicBezTo>
                    <a:pt x="-40087" y="2845118"/>
                    <a:pt x="37065" y="2978468"/>
                    <a:pt x="160890" y="2978468"/>
                  </a:cubicBezTo>
                  <a:lnTo>
                    <a:pt x="3229845" y="2978468"/>
                  </a:lnTo>
                  <a:cubicBezTo>
                    <a:pt x="3353670" y="2978468"/>
                    <a:pt x="3430823" y="2844165"/>
                    <a:pt x="3368911" y="2737485"/>
                  </a:cubicBezTo>
                  <a:lnTo>
                    <a:pt x="1834433" y="80010"/>
                  </a:lnTo>
                  <a:cubicBezTo>
                    <a:pt x="1772520" y="-26670"/>
                    <a:pt x="1618215" y="-26670"/>
                    <a:pt x="1556303" y="8001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8" name="Graphic 4">
              <a:extLst>
                <a:ext uri="{FF2B5EF4-FFF2-40B4-BE49-F238E27FC236}">
                  <a16:creationId xmlns:a16="http://schemas.microsoft.com/office/drawing/2014/main" id="{C31F8054-C273-4852-8E22-C842A33EDCE6}"/>
                </a:ext>
              </a:extLst>
            </p:cNvPr>
            <p:cNvSpPr/>
            <p:nvPr/>
          </p:nvSpPr>
          <p:spPr>
            <a:xfrm rot="19800000">
              <a:off x="5687921" y="2586723"/>
              <a:ext cx="798575" cy="701479"/>
            </a:xfrm>
            <a:custGeom>
              <a:avLst/>
              <a:gdLst>
                <a:gd name="connsiteX0" fmla="*/ 1556303 w 3390735"/>
                <a:gd name="connsiteY0" fmla="*/ 80010 h 2978467"/>
                <a:gd name="connsiteX1" fmla="*/ 21825 w 3390735"/>
                <a:gd name="connsiteY1" fmla="*/ 2737485 h 2978467"/>
                <a:gd name="connsiteX2" fmla="*/ 160890 w 3390735"/>
                <a:gd name="connsiteY2" fmla="*/ 2978468 h 2978467"/>
                <a:gd name="connsiteX3" fmla="*/ 3229845 w 3390735"/>
                <a:gd name="connsiteY3" fmla="*/ 2978468 h 2978467"/>
                <a:gd name="connsiteX4" fmla="*/ 3368911 w 3390735"/>
                <a:gd name="connsiteY4" fmla="*/ 2737485 h 2978467"/>
                <a:gd name="connsiteX5" fmla="*/ 1834433 w 3390735"/>
                <a:gd name="connsiteY5" fmla="*/ 80010 h 2978467"/>
                <a:gd name="connsiteX6" fmla="*/ 1556303 w 3390735"/>
                <a:gd name="connsiteY6" fmla="*/ 80010 h 2978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90735" h="2978467">
                  <a:moveTo>
                    <a:pt x="1556303" y="80010"/>
                  </a:moveTo>
                  <a:lnTo>
                    <a:pt x="21825" y="2737485"/>
                  </a:lnTo>
                  <a:cubicBezTo>
                    <a:pt x="-40087" y="2845118"/>
                    <a:pt x="37065" y="2978468"/>
                    <a:pt x="160890" y="2978468"/>
                  </a:cubicBezTo>
                  <a:lnTo>
                    <a:pt x="3229845" y="2978468"/>
                  </a:lnTo>
                  <a:cubicBezTo>
                    <a:pt x="3353670" y="2978468"/>
                    <a:pt x="3430823" y="2844165"/>
                    <a:pt x="3368911" y="2737485"/>
                  </a:cubicBezTo>
                  <a:lnTo>
                    <a:pt x="1834433" y="80010"/>
                  </a:lnTo>
                  <a:cubicBezTo>
                    <a:pt x="1772520" y="-26670"/>
                    <a:pt x="1618215" y="-26670"/>
                    <a:pt x="1556303" y="8001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9" name="Graphic 4">
              <a:extLst>
                <a:ext uri="{FF2B5EF4-FFF2-40B4-BE49-F238E27FC236}">
                  <a16:creationId xmlns:a16="http://schemas.microsoft.com/office/drawing/2014/main" id="{1EB3B018-9DD3-482F-BB4C-529DC4BF912B}"/>
                </a:ext>
              </a:extLst>
            </p:cNvPr>
            <p:cNvSpPr/>
            <p:nvPr/>
          </p:nvSpPr>
          <p:spPr>
            <a:xfrm rot="1828793">
              <a:off x="5209866" y="2929757"/>
              <a:ext cx="798575" cy="701479"/>
            </a:xfrm>
            <a:custGeom>
              <a:avLst/>
              <a:gdLst>
                <a:gd name="connsiteX0" fmla="*/ 1556303 w 3390735"/>
                <a:gd name="connsiteY0" fmla="*/ 80010 h 2978467"/>
                <a:gd name="connsiteX1" fmla="*/ 21825 w 3390735"/>
                <a:gd name="connsiteY1" fmla="*/ 2737485 h 2978467"/>
                <a:gd name="connsiteX2" fmla="*/ 160890 w 3390735"/>
                <a:gd name="connsiteY2" fmla="*/ 2978468 h 2978467"/>
                <a:gd name="connsiteX3" fmla="*/ 3229845 w 3390735"/>
                <a:gd name="connsiteY3" fmla="*/ 2978468 h 2978467"/>
                <a:gd name="connsiteX4" fmla="*/ 3368911 w 3390735"/>
                <a:gd name="connsiteY4" fmla="*/ 2737485 h 2978467"/>
                <a:gd name="connsiteX5" fmla="*/ 1834433 w 3390735"/>
                <a:gd name="connsiteY5" fmla="*/ 80010 h 2978467"/>
                <a:gd name="connsiteX6" fmla="*/ 1556303 w 3390735"/>
                <a:gd name="connsiteY6" fmla="*/ 80010 h 2978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90735" h="2978467">
                  <a:moveTo>
                    <a:pt x="1556303" y="80010"/>
                  </a:moveTo>
                  <a:lnTo>
                    <a:pt x="21825" y="2737485"/>
                  </a:lnTo>
                  <a:cubicBezTo>
                    <a:pt x="-40087" y="2845118"/>
                    <a:pt x="37065" y="2978468"/>
                    <a:pt x="160890" y="2978468"/>
                  </a:cubicBezTo>
                  <a:lnTo>
                    <a:pt x="3229845" y="2978468"/>
                  </a:lnTo>
                  <a:cubicBezTo>
                    <a:pt x="3353670" y="2978468"/>
                    <a:pt x="3430823" y="2844165"/>
                    <a:pt x="3368911" y="2737485"/>
                  </a:cubicBezTo>
                  <a:lnTo>
                    <a:pt x="1834433" y="80010"/>
                  </a:lnTo>
                  <a:cubicBezTo>
                    <a:pt x="1772520" y="-26670"/>
                    <a:pt x="1618215" y="-26670"/>
                    <a:pt x="1556303" y="8001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0" name="Graphic 4">
              <a:extLst>
                <a:ext uri="{FF2B5EF4-FFF2-40B4-BE49-F238E27FC236}">
                  <a16:creationId xmlns:a16="http://schemas.microsoft.com/office/drawing/2014/main" id="{F820CB3F-4258-466B-B9E5-E53EBE1981D0}"/>
                </a:ext>
              </a:extLst>
            </p:cNvPr>
            <p:cNvSpPr/>
            <p:nvPr/>
          </p:nvSpPr>
          <p:spPr>
            <a:xfrm rot="1828793">
              <a:off x="5798364" y="3953849"/>
              <a:ext cx="798575" cy="701479"/>
            </a:xfrm>
            <a:custGeom>
              <a:avLst/>
              <a:gdLst>
                <a:gd name="connsiteX0" fmla="*/ 1556303 w 3390735"/>
                <a:gd name="connsiteY0" fmla="*/ 80010 h 2978467"/>
                <a:gd name="connsiteX1" fmla="*/ 21825 w 3390735"/>
                <a:gd name="connsiteY1" fmla="*/ 2737485 h 2978467"/>
                <a:gd name="connsiteX2" fmla="*/ 160890 w 3390735"/>
                <a:gd name="connsiteY2" fmla="*/ 2978468 h 2978467"/>
                <a:gd name="connsiteX3" fmla="*/ 3229845 w 3390735"/>
                <a:gd name="connsiteY3" fmla="*/ 2978468 h 2978467"/>
                <a:gd name="connsiteX4" fmla="*/ 3368911 w 3390735"/>
                <a:gd name="connsiteY4" fmla="*/ 2737485 h 2978467"/>
                <a:gd name="connsiteX5" fmla="*/ 1834433 w 3390735"/>
                <a:gd name="connsiteY5" fmla="*/ 80010 h 2978467"/>
                <a:gd name="connsiteX6" fmla="*/ 1556303 w 3390735"/>
                <a:gd name="connsiteY6" fmla="*/ 80010 h 2978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90735" h="2978467">
                  <a:moveTo>
                    <a:pt x="1556303" y="80010"/>
                  </a:moveTo>
                  <a:lnTo>
                    <a:pt x="21825" y="2737485"/>
                  </a:lnTo>
                  <a:cubicBezTo>
                    <a:pt x="-40087" y="2845118"/>
                    <a:pt x="37065" y="2978468"/>
                    <a:pt x="160890" y="2978468"/>
                  </a:cubicBezTo>
                  <a:lnTo>
                    <a:pt x="3229845" y="2978468"/>
                  </a:lnTo>
                  <a:cubicBezTo>
                    <a:pt x="3353670" y="2978468"/>
                    <a:pt x="3430823" y="2844165"/>
                    <a:pt x="3368911" y="2737485"/>
                  </a:cubicBezTo>
                  <a:lnTo>
                    <a:pt x="1834433" y="80010"/>
                  </a:lnTo>
                  <a:cubicBezTo>
                    <a:pt x="1772520" y="-26670"/>
                    <a:pt x="1618215" y="-26670"/>
                    <a:pt x="1556303" y="8001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1" name="Graphic 4">
              <a:extLst>
                <a:ext uri="{FF2B5EF4-FFF2-40B4-BE49-F238E27FC236}">
                  <a16:creationId xmlns:a16="http://schemas.microsoft.com/office/drawing/2014/main" id="{627D2FD1-A1CE-4A3D-8859-A876AD718441}"/>
                </a:ext>
              </a:extLst>
            </p:cNvPr>
            <p:cNvSpPr/>
            <p:nvPr/>
          </p:nvSpPr>
          <p:spPr>
            <a:xfrm rot="19800000">
              <a:off x="5107362" y="3607994"/>
              <a:ext cx="798575" cy="701479"/>
            </a:xfrm>
            <a:custGeom>
              <a:avLst/>
              <a:gdLst>
                <a:gd name="connsiteX0" fmla="*/ 1556303 w 3390735"/>
                <a:gd name="connsiteY0" fmla="*/ 80010 h 2978467"/>
                <a:gd name="connsiteX1" fmla="*/ 21825 w 3390735"/>
                <a:gd name="connsiteY1" fmla="*/ 2737485 h 2978467"/>
                <a:gd name="connsiteX2" fmla="*/ 160890 w 3390735"/>
                <a:gd name="connsiteY2" fmla="*/ 2978468 h 2978467"/>
                <a:gd name="connsiteX3" fmla="*/ 3229845 w 3390735"/>
                <a:gd name="connsiteY3" fmla="*/ 2978468 h 2978467"/>
                <a:gd name="connsiteX4" fmla="*/ 3368911 w 3390735"/>
                <a:gd name="connsiteY4" fmla="*/ 2737485 h 2978467"/>
                <a:gd name="connsiteX5" fmla="*/ 1834433 w 3390735"/>
                <a:gd name="connsiteY5" fmla="*/ 80010 h 2978467"/>
                <a:gd name="connsiteX6" fmla="*/ 1556303 w 3390735"/>
                <a:gd name="connsiteY6" fmla="*/ 80010 h 2978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90735" h="2978467">
                  <a:moveTo>
                    <a:pt x="1556303" y="80010"/>
                  </a:moveTo>
                  <a:lnTo>
                    <a:pt x="21825" y="2737485"/>
                  </a:lnTo>
                  <a:cubicBezTo>
                    <a:pt x="-40087" y="2845118"/>
                    <a:pt x="37065" y="2978468"/>
                    <a:pt x="160890" y="2978468"/>
                  </a:cubicBezTo>
                  <a:lnTo>
                    <a:pt x="3229845" y="2978468"/>
                  </a:lnTo>
                  <a:cubicBezTo>
                    <a:pt x="3353670" y="2978468"/>
                    <a:pt x="3430823" y="2844165"/>
                    <a:pt x="3368911" y="2737485"/>
                  </a:cubicBezTo>
                  <a:lnTo>
                    <a:pt x="1834433" y="80010"/>
                  </a:lnTo>
                  <a:cubicBezTo>
                    <a:pt x="1772520" y="-26670"/>
                    <a:pt x="1618215" y="-26670"/>
                    <a:pt x="1556303" y="8001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2" name="Graphic 4">
              <a:extLst>
                <a:ext uri="{FF2B5EF4-FFF2-40B4-BE49-F238E27FC236}">
                  <a16:creationId xmlns:a16="http://schemas.microsoft.com/office/drawing/2014/main" id="{D9DB3FF0-9FF2-4431-A301-5BF6C2E93457}"/>
                </a:ext>
              </a:extLst>
            </p:cNvPr>
            <p:cNvSpPr/>
            <p:nvPr/>
          </p:nvSpPr>
          <p:spPr>
            <a:xfrm rot="19800000">
              <a:off x="6279422" y="3609372"/>
              <a:ext cx="798575" cy="701479"/>
            </a:xfrm>
            <a:custGeom>
              <a:avLst/>
              <a:gdLst>
                <a:gd name="connsiteX0" fmla="*/ 1556303 w 3390735"/>
                <a:gd name="connsiteY0" fmla="*/ 80010 h 2978467"/>
                <a:gd name="connsiteX1" fmla="*/ 21825 w 3390735"/>
                <a:gd name="connsiteY1" fmla="*/ 2737485 h 2978467"/>
                <a:gd name="connsiteX2" fmla="*/ 160890 w 3390735"/>
                <a:gd name="connsiteY2" fmla="*/ 2978468 h 2978467"/>
                <a:gd name="connsiteX3" fmla="*/ 3229845 w 3390735"/>
                <a:gd name="connsiteY3" fmla="*/ 2978468 h 2978467"/>
                <a:gd name="connsiteX4" fmla="*/ 3368911 w 3390735"/>
                <a:gd name="connsiteY4" fmla="*/ 2737485 h 2978467"/>
                <a:gd name="connsiteX5" fmla="*/ 1834433 w 3390735"/>
                <a:gd name="connsiteY5" fmla="*/ 80010 h 2978467"/>
                <a:gd name="connsiteX6" fmla="*/ 1556303 w 3390735"/>
                <a:gd name="connsiteY6" fmla="*/ 80010 h 2978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90735" h="2978467">
                  <a:moveTo>
                    <a:pt x="1556303" y="80010"/>
                  </a:moveTo>
                  <a:lnTo>
                    <a:pt x="21825" y="2737485"/>
                  </a:lnTo>
                  <a:cubicBezTo>
                    <a:pt x="-40087" y="2845118"/>
                    <a:pt x="37065" y="2978468"/>
                    <a:pt x="160890" y="2978468"/>
                  </a:cubicBezTo>
                  <a:lnTo>
                    <a:pt x="3229845" y="2978468"/>
                  </a:lnTo>
                  <a:cubicBezTo>
                    <a:pt x="3353670" y="2978468"/>
                    <a:pt x="3430823" y="2844165"/>
                    <a:pt x="3368911" y="2737485"/>
                  </a:cubicBezTo>
                  <a:lnTo>
                    <a:pt x="1834433" y="80010"/>
                  </a:lnTo>
                  <a:cubicBezTo>
                    <a:pt x="1772520" y="-26670"/>
                    <a:pt x="1618215" y="-26670"/>
                    <a:pt x="1556303" y="8001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273" name="Isosceles Triangle 51">
            <a:extLst>
              <a:ext uri="{FF2B5EF4-FFF2-40B4-BE49-F238E27FC236}">
                <a16:creationId xmlns:a16="http://schemas.microsoft.com/office/drawing/2014/main" id="{6415C8FC-2C9F-467D-8EE8-50B4D53644BE}"/>
              </a:ext>
            </a:extLst>
          </p:cNvPr>
          <p:cNvSpPr/>
          <p:nvPr/>
        </p:nvSpPr>
        <p:spPr>
          <a:xfrm>
            <a:off x="5072747" y="3395621"/>
            <a:ext cx="304917" cy="223597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74" name="Rounded Rectangle 27">
            <a:extLst>
              <a:ext uri="{FF2B5EF4-FFF2-40B4-BE49-F238E27FC236}">
                <a16:creationId xmlns:a16="http://schemas.microsoft.com/office/drawing/2014/main" id="{B953C72E-3901-4E77-969D-A28C3AFA987E}"/>
              </a:ext>
            </a:extLst>
          </p:cNvPr>
          <p:cNvSpPr/>
          <p:nvPr/>
        </p:nvSpPr>
        <p:spPr>
          <a:xfrm>
            <a:off x="5051976" y="4428587"/>
            <a:ext cx="317145" cy="24361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75" name="Rounded Rectangle 7">
            <a:extLst>
              <a:ext uri="{FF2B5EF4-FFF2-40B4-BE49-F238E27FC236}">
                <a16:creationId xmlns:a16="http://schemas.microsoft.com/office/drawing/2014/main" id="{64C0434C-F8A4-4046-91C6-B09A13AE7FB4}"/>
              </a:ext>
            </a:extLst>
          </p:cNvPr>
          <p:cNvSpPr/>
          <p:nvPr/>
        </p:nvSpPr>
        <p:spPr>
          <a:xfrm>
            <a:off x="5953153" y="4935075"/>
            <a:ext cx="322437" cy="27825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76" name="Round Same Side Corner Rectangle 36">
            <a:extLst>
              <a:ext uri="{FF2B5EF4-FFF2-40B4-BE49-F238E27FC236}">
                <a16:creationId xmlns:a16="http://schemas.microsoft.com/office/drawing/2014/main" id="{A1B01E9E-10C3-4E71-A0AF-00F953970EAA}"/>
              </a:ext>
            </a:extLst>
          </p:cNvPr>
          <p:cNvSpPr/>
          <p:nvPr/>
        </p:nvSpPr>
        <p:spPr>
          <a:xfrm>
            <a:off x="6783202" y="4402203"/>
            <a:ext cx="327620" cy="259022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77" name="자유형 176">
            <a:extLst>
              <a:ext uri="{FF2B5EF4-FFF2-40B4-BE49-F238E27FC236}">
                <a16:creationId xmlns:a16="http://schemas.microsoft.com/office/drawing/2014/main" id="{F42DB179-62C2-410E-8022-9FA046662668}"/>
              </a:ext>
            </a:extLst>
          </p:cNvPr>
          <p:cNvSpPr/>
          <p:nvPr/>
        </p:nvSpPr>
        <p:spPr>
          <a:xfrm>
            <a:off x="5916409" y="2776429"/>
            <a:ext cx="359181" cy="376986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78" name="Block Arc 14">
            <a:extLst>
              <a:ext uri="{FF2B5EF4-FFF2-40B4-BE49-F238E27FC236}">
                <a16:creationId xmlns:a16="http://schemas.microsoft.com/office/drawing/2014/main" id="{9F933807-1051-4BAF-AA43-C8C232409FD7}"/>
              </a:ext>
            </a:extLst>
          </p:cNvPr>
          <p:cNvSpPr/>
          <p:nvPr/>
        </p:nvSpPr>
        <p:spPr>
          <a:xfrm rot="16200000">
            <a:off x="5867804" y="3798564"/>
            <a:ext cx="449878" cy="450172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79" name="Rectangle 9">
            <a:extLst>
              <a:ext uri="{FF2B5EF4-FFF2-40B4-BE49-F238E27FC236}">
                <a16:creationId xmlns:a16="http://schemas.microsoft.com/office/drawing/2014/main" id="{580C5E30-2C90-4B25-9D51-0BDA0A29FFCC}"/>
              </a:ext>
            </a:extLst>
          </p:cNvPr>
          <p:cNvSpPr/>
          <p:nvPr/>
        </p:nvSpPr>
        <p:spPr>
          <a:xfrm>
            <a:off x="6823291" y="3338197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280" name="그룹 8">
            <a:extLst>
              <a:ext uri="{FF2B5EF4-FFF2-40B4-BE49-F238E27FC236}">
                <a16:creationId xmlns:a16="http://schemas.microsoft.com/office/drawing/2014/main" id="{91A9FCB5-44DE-4221-9F86-25CE6CEC7A2E}"/>
              </a:ext>
            </a:extLst>
          </p:cNvPr>
          <p:cNvGrpSpPr/>
          <p:nvPr/>
        </p:nvGrpSpPr>
        <p:grpSpPr>
          <a:xfrm>
            <a:off x="7412768" y="1782196"/>
            <a:ext cx="3443975" cy="901282"/>
            <a:chOff x="7871725" y="2759312"/>
            <a:chExt cx="2304256" cy="901282"/>
          </a:xfrm>
        </p:grpSpPr>
        <p:sp>
          <p:nvSpPr>
            <p:cNvPr id="1281" name="TextBox 1280">
              <a:extLst>
                <a:ext uri="{FF2B5EF4-FFF2-40B4-BE49-F238E27FC236}">
                  <a16:creationId xmlns:a16="http://schemas.microsoft.com/office/drawing/2014/main" id="{06D0EBE1-EA31-4DFB-9B91-04D49FA260DD}"/>
                </a:ext>
              </a:extLst>
            </p:cNvPr>
            <p:cNvSpPr txBox="1"/>
            <p:nvPr/>
          </p:nvSpPr>
          <p:spPr>
            <a:xfrm>
              <a:off x="7871725" y="2759312"/>
              <a:ext cx="2304256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82" name="TextBox 1281">
              <a:extLst>
                <a:ext uri="{FF2B5EF4-FFF2-40B4-BE49-F238E27FC236}">
                  <a16:creationId xmlns:a16="http://schemas.microsoft.com/office/drawing/2014/main" id="{979F22C0-8E5A-459F-8B04-D3CAC067BC71}"/>
                </a:ext>
              </a:extLst>
            </p:cNvPr>
            <p:cNvSpPr txBox="1"/>
            <p:nvPr/>
          </p:nvSpPr>
          <p:spPr>
            <a:xfrm>
              <a:off x="7871725" y="3014263"/>
              <a:ext cx="2304256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83" name="그룹 9">
            <a:extLst>
              <a:ext uri="{FF2B5EF4-FFF2-40B4-BE49-F238E27FC236}">
                <a16:creationId xmlns:a16="http://schemas.microsoft.com/office/drawing/2014/main" id="{5427B5B4-A046-433E-869A-108302AC4E36}"/>
              </a:ext>
            </a:extLst>
          </p:cNvPr>
          <p:cNvGrpSpPr/>
          <p:nvPr/>
        </p:nvGrpSpPr>
        <p:grpSpPr>
          <a:xfrm>
            <a:off x="7898543" y="3979620"/>
            <a:ext cx="3443975" cy="901282"/>
            <a:chOff x="7871725" y="4174355"/>
            <a:chExt cx="2304256" cy="901282"/>
          </a:xfrm>
        </p:grpSpPr>
        <p:sp>
          <p:nvSpPr>
            <p:cNvPr id="1284" name="TextBox 1283">
              <a:extLst>
                <a:ext uri="{FF2B5EF4-FFF2-40B4-BE49-F238E27FC236}">
                  <a16:creationId xmlns:a16="http://schemas.microsoft.com/office/drawing/2014/main" id="{C6F22ED6-3047-4B34-9E5A-A2E9A78E01C8}"/>
                </a:ext>
              </a:extLst>
            </p:cNvPr>
            <p:cNvSpPr txBox="1"/>
            <p:nvPr/>
          </p:nvSpPr>
          <p:spPr>
            <a:xfrm>
              <a:off x="7871725" y="4174355"/>
              <a:ext cx="2304256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85" name="TextBox 1284">
              <a:extLst>
                <a:ext uri="{FF2B5EF4-FFF2-40B4-BE49-F238E27FC236}">
                  <a16:creationId xmlns:a16="http://schemas.microsoft.com/office/drawing/2014/main" id="{0417C0BF-6100-4839-82BE-199E9D3C72B1}"/>
                </a:ext>
              </a:extLst>
            </p:cNvPr>
            <p:cNvSpPr txBox="1"/>
            <p:nvPr/>
          </p:nvSpPr>
          <p:spPr>
            <a:xfrm>
              <a:off x="7871725" y="4429306"/>
              <a:ext cx="2304256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86" name="그룹 6">
            <a:extLst>
              <a:ext uri="{FF2B5EF4-FFF2-40B4-BE49-F238E27FC236}">
                <a16:creationId xmlns:a16="http://schemas.microsoft.com/office/drawing/2014/main" id="{FA53E8A5-C24A-4B03-8C20-3E627CB3B7F1}"/>
              </a:ext>
            </a:extLst>
          </p:cNvPr>
          <p:cNvGrpSpPr/>
          <p:nvPr/>
        </p:nvGrpSpPr>
        <p:grpSpPr>
          <a:xfrm>
            <a:off x="1839981" y="1931205"/>
            <a:ext cx="3489221" cy="901282"/>
            <a:chOff x="2375857" y="2162958"/>
            <a:chExt cx="2304256" cy="901282"/>
          </a:xfrm>
        </p:grpSpPr>
        <p:sp>
          <p:nvSpPr>
            <p:cNvPr id="1287" name="TextBox 1286">
              <a:extLst>
                <a:ext uri="{FF2B5EF4-FFF2-40B4-BE49-F238E27FC236}">
                  <a16:creationId xmlns:a16="http://schemas.microsoft.com/office/drawing/2014/main" id="{000DEEB5-AD02-42DB-BCBD-2E1D9F8EEC66}"/>
                </a:ext>
              </a:extLst>
            </p:cNvPr>
            <p:cNvSpPr txBox="1"/>
            <p:nvPr/>
          </p:nvSpPr>
          <p:spPr>
            <a:xfrm>
              <a:off x="2375857" y="2162958"/>
              <a:ext cx="2304256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88" name="TextBox 1287">
              <a:extLst>
                <a:ext uri="{FF2B5EF4-FFF2-40B4-BE49-F238E27FC236}">
                  <a16:creationId xmlns:a16="http://schemas.microsoft.com/office/drawing/2014/main" id="{E3578EFD-5246-4E96-A88D-871479E51A98}"/>
                </a:ext>
              </a:extLst>
            </p:cNvPr>
            <p:cNvSpPr txBox="1"/>
            <p:nvPr/>
          </p:nvSpPr>
          <p:spPr>
            <a:xfrm>
              <a:off x="2375857" y="2417909"/>
              <a:ext cx="2304256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89" name="그룹 5">
            <a:extLst>
              <a:ext uri="{FF2B5EF4-FFF2-40B4-BE49-F238E27FC236}">
                <a16:creationId xmlns:a16="http://schemas.microsoft.com/office/drawing/2014/main" id="{75C0C126-0D21-495E-9213-59D38674D1FC}"/>
              </a:ext>
            </a:extLst>
          </p:cNvPr>
          <p:cNvGrpSpPr/>
          <p:nvPr/>
        </p:nvGrpSpPr>
        <p:grpSpPr>
          <a:xfrm>
            <a:off x="849482" y="3616847"/>
            <a:ext cx="3489221" cy="901282"/>
            <a:chOff x="2375857" y="3963158"/>
            <a:chExt cx="2304256" cy="901282"/>
          </a:xfrm>
        </p:grpSpPr>
        <p:sp>
          <p:nvSpPr>
            <p:cNvPr id="1290" name="TextBox 1289">
              <a:extLst>
                <a:ext uri="{FF2B5EF4-FFF2-40B4-BE49-F238E27FC236}">
                  <a16:creationId xmlns:a16="http://schemas.microsoft.com/office/drawing/2014/main" id="{E122EBB5-CE23-4547-9B56-EB071CF2D8B3}"/>
                </a:ext>
              </a:extLst>
            </p:cNvPr>
            <p:cNvSpPr txBox="1"/>
            <p:nvPr/>
          </p:nvSpPr>
          <p:spPr>
            <a:xfrm>
              <a:off x="2375857" y="3963158"/>
              <a:ext cx="2304256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91" name="TextBox 1290">
              <a:extLst>
                <a:ext uri="{FF2B5EF4-FFF2-40B4-BE49-F238E27FC236}">
                  <a16:creationId xmlns:a16="http://schemas.microsoft.com/office/drawing/2014/main" id="{7E008077-BD7B-4368-B40E-176BFC59440B}"/>
                </a:ext>
              </a:extLst>
            </p:cNvPr>
            <p:cNvSpPr txBox="1"/>
            <p:nvPr/>
          </p:nvSpPr>
          <p:spPr>
            <a:xfrm>
              <a:off x="2375857" y="4218109"/>
              <a:ext cx="2304256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92" name="그룹 4">
            <a:extLst>
              <a:ext uri="{FF2B5EF4-FFF2-40B4-BE49-F238E27FC236}">
                <a16:creationId xmlns:a16="http://schemas.microsoft.com/office/drawing/2014/main" id="{DC3FFF3E-4B11-45D8-8C35-1922D521D62B}"/>
              </a:ext>
            </a:extLst>
          </p:cNvPr>
          <p:cNvGrpSpPr/>
          <p:nvPr/>
        </p:nvGrpSpPr>
        <p:grpSpPr>
          <a:xfrm>
            <a:off x="6901741" y="5275762"/>
            <a:ext cx="3443975" cy="901282"/>
            <a:chOff x="5735960" y="5255111"/>
            <a:chExt cx="2304256" cy="901282"/>
          </a:xfrm>
        </p:grpSpPr>
        <p:sp>
          <p:nvSpPr>
            <p:cNvPr id="1293" name="TextBox 1292">
              <a:extLst>
                <a:ext uri="{FF2B5EF4-FFF2-40B4-BE49-F238E27FC236}">
                  <a16:creationId xmlns:a16="http://schemas.microsoft.com/office/drawing/2014/main" id="{56805C63-48CC-4D44-BE2D-6C9CB97E8DA5}"/>
                </a:ext>
              </a:extLst>
            </p:cNvPr>
            <p:cNvSpPr txBox="1"/>
            <p:nvPr/>
          </p:nvSpPr>
          <p:spPr>
            <a:xfrm>
              <a:off x="5735960" y="5255111"/>
              <a:ext cx="2304256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94" name="TextBox 1293">
              <a:extLst>
                <a:ext uri="{FF2B5EF4-FFF2-40B4-BE49-F238E27FC236}">
                  <a16:creationId xmlns:a16="http://schemas.microsoft.com/office/drawing/2014/main" id="{1E6A262A-33A4-461B-B6A6-7FE1894B8CD2}"/>
                </a:ext>
              </a:extLst>
            </p:cNvPr>
            <p:cNvSpPr txBox="1"/>
            <p:nvPr/>
          </p:nvSpPr>
          <p:spPr>
            <a:xfrm>
              <a:off x="5735960" y="5510062"/>
              <a:ext cx="2304256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11229</TotalTime>
  <Words>140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45</cp:revision>
  <dcterms:created xsi:type="dcterms:W3CDTF">2018-02-18T19:39:47Z</dcterms:created>
  <dcterms:modified xsi:type="dcterms:W3CDTF">2021-04-15T03:05:22Z</dcterms:modified>
</cp:coreProperties>
</file>