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20" name="Group 1519">
            <a:extLst>
              <a:ext uri="{FF2B5EF4-FFF2-40B4-BE49-F238E27FC236}">
                <a16:creationId xmlns:a16="http://schemas.microsoft.com/office/drawing/2014/main" id="{E9E1D91B-801E-40E3-BEC8-1784588B94D6}"/>
              </a:ext>
            </a:extLst>
          </p:cNvPr>
          <p:cNvGrpSpPr/>
          <p:nvPr/>
        </p:nvGrpSpPr>
        <p:grpSpPr>
          <a:xfrm>
            <a:off x="841971" y="1756888"/>
            <a:ext cx="2174209" cy="2452982"/>
            <a:chOff x="841971" y="2070686"/>
            <a:chExt cx="2661720" cy="3003001"/>
          </a:xfrm>
        </p:grpSpPr>
        <p:sp>
          <p:nvSpPr>
            <p:cNvPr id="1521" name="Block Arc 1520">
              <a:extLst>
                <a:ext uri="{FF2B5EF4-FFF2-40B4-BE49-F238E27FC236}">
                  <a16:creationId xmlns:a16="http://schemas.microsoft.com/office/drawing/2014/main" id="{4810DFC3-F969-4D72-849C-668DEDACBAA5}"/>
                </a:ext>
              </a:extLst>
            </p:cNvPr>
            <p:cNvSpPr/>
            <p:nvPr/>
          </p:nvSpPr>
          <p:spPr>
            <a:xfrm>
              <a:off x="977774" y="2471596"/>
              <a:ext cx="2525917" cy="2525917"/>
            </a:xfrm>
            <a:prstGeom prst="blockArc">
              <a:avLst>
                <a:gd name="adj1" fmla="val 5413375"/>
                <a:gd name="adj2" fmla="val 16188540"/>
                <a:gd name="adj3" fmla="val 2311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2" name="Isosceles Triangle 1521">
              <a:extLst>
                <a:ext uri="{FF2B5EF4-FFF2-40B4-BE49-F238E27FC236}">
                  <a16:creationId xmlns:a16="http://schemas.microsoft.com/office/drawing/2014/main" id="{38A4E807-CE44-4022-8B06-498C23DFF171}"/>
                </a:ext>
              </a:extLst>
            </p:cNvPr>
            <p:cNvSpPr/>
            <p:nvPr/>
          </p:nvSpPr>
          <p:spPr>
            <a:xfrm rot="5400000">
              <a:off x="2168900" y="4390931"/>
              <a:ext cx="733331" cy="63218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2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150F44BE-CE90-43FB-83CD-8DE0287D06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545927" y="2635519"/>
              <a:ext cx="1335290" cy="20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4" name="Oval 1523">
              <a:extLst>
                <a:ext uri="{FF2B5EF4-FFF2-40B4-BE49-F238E27FC236}">
                  <a16:creationId xmlns:a16="http://schemas.microsoft.com/office/drawing/2014/main" id="{B668692B-7247-4FE7-B41C-488E8AA26600}"/>
                </a:ext>
              </a:extLst>
            </p:cNvPr>
            <p:cNvSpPr/>
            <p:nvPr/>
          </p:nvSpPr>
          <p:spPr>
            <a:xfrm>
              <a:off x="841971" y="3213979"/>
              <a:ext cx="1041149" cy="1041149"/>
            </a:xfrm>
            <a:prstGeom prst="ellips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5" name="Group 1524">
            <a:extLst>
              <a:ext uri="{FF2B5EF4-FFF2-40B4-BE49-F238E27FC236}">
                <a16:creationId xmlns:a16="http://schemas.microsoft.com/office/drawing/2014/main" id="{9BFEB244-1977-4861-8691-7D351E9E6F54}"/>
              </a:ext>
            </a:extLst>
          </p:cNvPr>
          <p:cNvGrpSpPr/>
          <p:nvPr/>
        </p:nvGrpSpPr>
        <p:grpSpPr>
          <a:xfrm>
            <a:off x="3394590" y="1756888"/>
            <a:ext cx="2174209" cy="2452982"/>
            <a:chOff x="841971" y="2070686"/>
            <a:chExt cx="2661720" cy="3003001"/>
          </a:xfrm>
        </p:grpSpPr>
        <p:sp>
          <p:nvSpPr>
            <p:cNvPr id="1526" name="Block Arc 1525">
              <a:extLst>
                <a:ext uri="{FF2B5EF4-FFF2-40B4-BE49-F238E27FC236}">
                  <a16:creationId xmlns:a16="http://schemas.microsoft.com/office/drawing/2014/main" id="{E12C2AA0-9346-4DD3-A3BA-22CC3B365548}"/>
                </a:ext>
              </a:extLst>
            </p:cNvPr>
            <p:cNvSpPr/>
            <p:nvPr/>
          </p:nvSpPr>
          <p:spPr>
            <a:xfrm>
              <a:off x="977774" y="2471596"/>
              <a:ext cx="2525917" cy="2525917"/>
            </a:xfrm>
            <a:prstGeom prst="blockArc">
              <a:avLst>
                <a:gd name="adj1" fmla="val 5413375"/>
                <a:gd name="adj2" fmla="val 16188540"/>
                <a:gd name="adj3" fmla="val 2311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7" name="Isosceles Triangle 1526">
              <a:extLst>
                <a:ext uri="{FF2B5EF4-FFF2-40B4-BE49-F238E27FC236}">
                  <a16:creationId xmlns:a16="http://schemas.microsoft.com/office/drawing/2014/main" id="{79630424-F9B2-4322-9D4A-2156D7EC16BD}"/>
                </a:ext>
              </a:extLst>
            </p:cNvPr>
            <p:cNvSpPr/>
            <p:nvPr/>
          </p:nvSpPr>
          <p:spPr>
            <a:xfrm rot="5400000">
              <a:off x="2168900" y="4390931"/>
              <a:ext cx="733331" cy="63218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28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15FFE5B0-84D3-4C8B-9915-434139B6A8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545927" y="2635519"/>
              <a:ext cx="1335290" cy="20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9" name="Oval 1528">
              <a:extLst>
                <a:ext uri="{FF2B5EF4-FFF2-40B4-BE49-F238E27FC236}">
                  <a16:creationId xmlns:a16="http://schemas.microsoft.com/office/drawing/2014/main" id="{556FADF9-0D73-4104-9ECD-8EFE1EC429E0}"/>
                </a:ext>
              </a:extLst>
            </p:cNvPr>
            <p:cNvSpPr/>
            <p:nvPr/>
          </p:nvSpPr>
          <p:spPr>
            <a:xfrm>
              <a:off x="841971" y="3213979"/>
              <a:ext cx="1041149" cy="104114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0" name="Group 1529">
            <a:extLst>
              <a:ext uri="{FF2B5EF4-FFF2-40B4-BE49-F238E27FC236}">
                <a16:creationId xmlns:a16="http://schemas.microsoft.com/office/drawing/2014/main" id="{674D0705-62E2-41AC-AC4D-C31CF94FF38B}"/>
              </a:ext>
            </a:extLst>
          </p:cNvPr>
          <p:cNvGrpSpPr/>
          <p:nvPr/>
        </p:nvGrpSpPr>
        <p:grpSpPr>
          <a:xfrm>
            <a:off x="5947209" y="1756888"/>
            <a:ext cx="2174209" cy="2452982"/>
            <a:chOff x="841971" y="2070686"/>
            <a:chExt cx="2661720" cy="3003001"/>
          </a:xfrm>
        </p:grpSpPr>
        <p:sp>
          <p:nvSpPr>
            <p:cNvPr id="1531" name="Block Arc 1530">
              <a:extLst>
                <a:ext uri="{FF2B5EF4-FFF2-40B4-BE49-F238E27FC236}">
                  <a16:creationId xmlns:a16="http://schemas.microsoft.com/office/drawing/2014/main" id="{843C4933-39A2-4BDF-B327-694335030E2F}"/>
                </a:ext>
              </a:extLst>
            </p:cNvPr>
            <p:cNvSpPr/>
            <p:nvPr/>
          </p:nvSpPr>
          <p:spPr>
            <a:xfrm>
              <a:off x="977774" y="2471596"/>
              <a:ext cx="2525917" cy="2525917"/>
            </a:xfrm>
            <a:prstGeom prst="blockArc">
              <a:avLst>
                <a:gd name="adj1" fmla="val 5413375"/>
                <a:gd name="adj2" fmla="val 16188540"/>
                <a:gd name="adj3" fmla="val 231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2" name="Isosceles Triangle 1531">
              <a:extLst>
                <a:ext uri="{FF2B5EF4-FFF2-40B4-BE49-F238E27FC236}">
                  <a16:creationId xmlns:a16="http://schemas.microsoft.com/office/drawing/2014/main" id="{CC67454E-6F38-4817-AD49-C411C7C266CF}"/>
                </a:ext>
              </a:extLst>
            </p:cNvPr>
            <p:cNvSpPr/>
            <p:nvPr/>
          </p:nvSpPr>
          <p:spPr>
            <a:xfrm rot="5400000">
              <a:off x="2168900" y="4390931"/>
              <a:ext cx="733331" cy="63218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3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554A9588-C701-4D52-8D28-9A7380AB7F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545927" y="2635519"/>
              <a:ext cx="1335290" cy="20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4" name="Oval 1533">
              <a:extLst>
                <a:ext uri="{FF2B5EF4-FFF2-40B4-BE49-F238E27FC236}">
                  <a16:creationId xmlns:a16="http://schemas.microsoft.com/office/drawing/2014/main" id="{E6CBEEE6-C22B-4B97-9DAF-57387458E99A}"/>
                </a:ext>
              </a:extLst>
            </p:cNvPr>
            <p:cNvSpPr/>
            <p:nvPr/>
          </p:nvSpPr>
          <p:spPr>
            <a:xfrm>
              <a:off x="841971" y="3213979"/>
              <a:ext cx="1041149" cy="1041149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5" name="Group 1534">
            <a:extLst>
              <a:ext uri="{FF2B5EF4-FFF2-40B4-BE49-F238E27FC236}">
                <a16:creationId xmlns:a16="http://schemas.microsoft.com/office/drawing/2014/main" id="{721D93EB-75B1-4586-BD89-B24040AC3434}"/>
              </a:ext>
            </a:extLst>
          </p:cNvPr>
          <p:cNvGrpSpPr/>
          <p:nvPr/>
        </p:nvGrpSpPr>
        <p:grpSpPr>
          <a:xfrm>
            <a:off x="8499827" y="1756888"/>
            <a:ext cx="2174209" cy="2452982"/>
            <a:chOff x="841971" y="2070686"/>
            <a:chExt cx="2661720" cy="3003001"/>
          </a:xfrm>
        </p:grpSpPr>
        <p:sp>
          <p:nvSpPr>
            <p:cNvPr id="1536" name="Block Arc 1535">
              <a:extLst>
                <a:ext uri="{FF2B5EF4-FFF2-40B4-BE49-F238E27FC236}">
                  <a16:creationId xmlns:a16="http://schemas.microsoft.com/office/drawing/2014/main" id="{1CB45403-554E-4C07-B1D0-3412A2D3DAF4}"/>
                </a:ext>
              </a:extLst>
            </p:cNvPr>
            <p:cNvSpPr/>
            <p:nvPr/>
          </p:nvSpPr>
          <p:spPr>
            <a:xfrm>
              <a:off x="977774" y="2471596"/>
              <a:ext cx="2525917" cy="2525917"/>
            </a:xfrm>
            <a:prstGeom prst="blockArc">
              <a:avLst>
                <a:gd name="adj1" fmla="val 5413375"/>
                <a:gd name="adj2" fmla="val 16188540"/>
                <a:gd name="adj3" fmla="val 2311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7" name="Isosceles Triangle 1536">
              <a:extLst>
                <a:ext uri="{FF2B5EF4-FFF2-40B4-BE49-F238E27FC236}">
                  <a16:creationId xmlns:a16="http://schemas.microsoft.com/office/drawing/2014/main" id="{919EC4C8-32F4-48FC-A979-17A2CBF9C030}"/>
                </a:ext>
              </a:extLst>
            </p:cNvPr>
            <p:cNvSpPr/>
            <p:nvPr/>
          </p:nvSpPr>
          <p:spPr>
            <a:xfrm rot="5400000">
              <a:off x="2168900" y="4390931"/>
              <a:ext cx="733331" cy="63218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38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71FF116-710F-435D-BB9F-1FD0D977BB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545927" y="2635519"/>
              <a:ext cx="1335290" cy="20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" name="Oval 1538">
              <a:extLst>
                <a:ext uri="{FF2B5EF4-FFF2-40B4-BE49-F238E27FC236}">
                  <a16:creationId xmlns:a16="http://schemas.microsoft.com/office/drawing/2014/main" id="{B905AC84-9A3D-4BBD-AF26-70F427E99639}"/>
                </a:ext>
              </a:extLst>
            </p:cNvPr>
            <p:cNvSpPr/>
            <p:nvPr/>
          </p:nvSpPr>
          <p:spPr>
            <a:xfrm>
              <a:off x="841971" y="3213979"/>
              <a:ext cx="1041149" cy="1041149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0" name="Group 1539">
            <a:extLst>
              <a:ext uri="{FF2B5EF4-FFF2-40B4-BE49-F238E27FC236}">
                <a16:creationId xmlns:a16="http://schemas.microsoft.com/office/drawing/2014/main" id="{FF9A467A-A411-4C6E-8F8E-2C58D4F7D1A4}"/>
              </a:ext>
            </a:extLst>
          </p:cNvPr>
          <p:cNvGrpSpPr/>
          <p:nvPr/>
        </p:nvGrpSpPr>
        <p:grpSpPr>
          <a:xfrm>
            <a:off x="2269317" y="4237112"/>
            <a:ext cx="1563024" cy="1877437"/>
            <a:chOff x="1829656" y="4528906"/>
            <a:chExt cx="2691170" cy="1877437"/>
          </a:xfrm>
        </p:grpSpPr>
        <p:sp>
          <p:nvSpPr>
            <p:cNvPr id="1541" name="TextBox 1540">
              <a:extLst>
                <a:ext uri="{FF2B5EF4-FFF2-40B4-BE49-F238E27FC236}">
                  <a16:creationId xmlns:a16="http://schemas.microsoft.com/office/drawing/2014/main" id="{2F2F575D-9AEA-4DF0-B17F-C10484FFEBD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2" name="TextBox 1541">
              <a:extLst>
                <a:ext uri="{FF2B5EF4-FFF2-40B4-BE49-F238E27FC236}">
                  <a16:creationId xmlns:a16="http://schemas.microsoft.com/office/drawing/2014/main" id="{B9C20B3A-2E9E-492A-A046-0AFD3D3EA279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43" name="TextBox 1542">
            <a:extLst>
              <a:ext uri="{FF2B5EF4-FFF2-40B4-BE49-F238E27FC236}">
                <a16:creationId xmlns:a16="http://schemas.microsoft.com/office/drawing/2014/main" id="{D33C2317-CA4C-4EB1-A596-73597AEAC4B4}"/>
              </a:ext>
            </a:extLst>
          </p:cNvPr>
          <p:cNvSpPr txBox="1"/>
          <p:nvPr/>
        </p:nvSpPr>
        <p:spPr>
          <a:xfrm>
            <a:off x="5007250" y="36566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44" name="TextBox 1543">
            <a:extLst>
              <a:ext uri="{FF2B5EF4-FFF2-40B4-BE49-F238E27FC236}">
                <a16:creationId xmlns:a16="http://schemas.microsoft.com/office/drawing/2014/main" id="{15735E9E-E035-47B4-98CA-429686F52C97}"/>
              </a:ext>
            </a:extLst>
          </p:cNvPr>
          <p:cNvSpPr txBox="1"/>
          <p:nvPr/>
        </p:nvSpPr>
        <p:spPr>
          <a:xfrm>
            <a:off x="10121247" y="36566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545" name="TextBox 1544">
            <a:extLst>
              <a:ext uri="{FF2B5EF4-FFF2-40B4-BE49-F238E27FC236}">
                <a16:creationId xmlns:a16="http://schemas.microsoft.com/office/drawing/2014/main" id="{0DF6FE86-598F-494C-A3A6-192C8E945774}"/>
              </a:ext>
            </a:extLst>
          </p:cNvPr>
          <p:cNvSpPr txBox="1"/>
          <p:nvPr/>
        </p:nvSpPr>
        <p:spPr>
          <a:xfrm>
            <a:off x="2450251" y="36566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46" name="TextBox 1545">
            <a:extLst>
              <a:ext uri="{FF2B5EF4-FFF2-40B4-BE49-F238E27FC236}">
                <a16:creationId xmlns:a16="http://schemas.microsoft.com/office/drawing/2014/main" id="{61078391-34CA-4792-BA40-29F551867F25}"/>
              </a:ext>
            </a:extLst>
          </p:cNvPr>
          <p:cNvSpPr txBox="1"/>
          <p:nvPr/>
        </p:nvSpPr>
        <p:spPr>
          <a:xfrm>
            <a:off x="7564249" y="36566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547" name="Group 1546">
            <a:extLst>
              <a:ext uri="{FF2B5EF4-FFF2-40B4-BE49-F238E27FC236}">
                <a16:creationId xmlns:a16="http://schemas.microsoft.com/office/drawing/2014/main" id="{FAA3D701-C158-4265-9E51-A553F878FF8C}"/>
              </a:ext>
            </a:extLst>
          </p:cNvPr>
          <p:cNvGrpSpPr/>
          <p:nvPr/>
        </p:nvGrpSpPr>
        <p:grpSpPr>
          <a:xfrm>
            <a:off x="4805611" y="4237112"/>
            <a:ext cx="1563024" cy="1877437"/>
            <a:chOff x="1829656" y="4528906"/>
            <a:chExt cx="2691170" cy="1877437"/>
          </a:xfrm>
        </p:grpSpPr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E4D8E567-4F02-4697-86E1-BC8CFD64E009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9" name="TextBox 1548">
              <a:extLst>
                <a:ext uri="{FF2B5EF4-FFF2-40B4-BE49-F238E27FC236}">
                  <a16:creationId xmlns:a16="http://schemas.microsoft.com/office/drawing/2014/main" id="{36B3CD30-CB14-4757-9A36-E1B655760E7A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0" name="Group 1549">
            <a:extLst>
              <a:ext uri="{FF2B5EF4-FFF2-40B4-BE49-F238E27FC236}">
                <a16:creationId xmlns:a16="http://schemas.microsoft.com/office/drawing/2014/main" id="{7E44841B-DFE3-40EC-8FEA-65A2EDD3F070}"/>
              </a:ext>
            </a:extLst>
          </p:cNvPr>
          <p:cNvGrpSpPr/>
          <p:nvPr/>
        </p:nvGrpSpPr>
        <p:grpSpPr>
          <a:xfrm>
            <a:off x="7341905" y="4237112"/>
            <a:ext cx="1563024" cy="1877437"/>
            <a:chOff x="1829656" y="4528906"/>
            <a:chExt cx="2691170" cy="1877437"/>
          </a:xfrm>
        </p:grpSpPr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01E32601-5AAF-4BD1-B0AD-96838DD424DC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2" name="TextBox 1551">
              <a:extLst>
                <a:ext uri="{FF2B5EF4-FFF2-40B4-BE49-F238E27FC236}">
                  <a16:creationId xmlns:a16="http://schemas.microsoft.com/office/drawing/2014/main" id="{C567AA9B-575A-4E8F-A48E-C8C1843DE433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3" name="Group 1552">
            <a:extLst>
              <a:ext uri="{FF2B5EF4-FFF2-40B4-BE49-F238E27FC236}">
                <a16:creationId xmlns:a16="http://schemas.microsoft.com/office/drawing/2014/main" id="{08003F9E-6299-49D3-9EA4-D490B476271F}"/>
              </a:ext>
            </a:extLst>
          </p:cNvPr>
          <p:cNvGrpSpPr/>
          <p:nvPr/>
        </p:nvGrpSpPr>
        <p:grpSpPr>
          <a:xfrm>
            <a:off x="9878200" y="4237112"/>
            <a:ext cx="1563024" cy="1877437"/>
            <a:chOff x="1829656" y="4528906"/>
            <a:chExt cx="2691170" cy="1877437"/>
          </a:xfrm>
        </p:grpSpPr>
        <p:sp>
          <p:nvSpPr>
            <p:cNvPr id="1554" name="TextBox 1553">
              <a:extLst>
                <a:ext uri="{FF2B5EF4-FFF2-40B4-BE49-F238E27FC236}">
                  <a16:creationId xmlns:a16="http://schemas.microsoft.com/office/drawing/2014/main" id="{F26ACDD2-FDB3-4E79-B3BC-D6377A821FF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5" name="TextBox 1554">
              <a:extLst>
                <a:ext uri="{FF2B5EF4-FFF2-40B4-BE49-F238E27FC236}">
                  <a16:creationId xmlns:a16="http://schemas.microsoft.com/office/drawing/2014/main" id="{F2F45E75-0C42-4324-9999-4CC8DE29084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6" name="Rounded Rectangle 5">
            <a:extLst>
              <a:ext uri="{FF2B5EF4-FFF2-40B4-BE49-F238E27FC236}">
                <a16:creationId xmlns:a16="http://schemas.microsoft.com/office/drawing/2014/main" id="{7FBDA064-EDD8-42BB-A1D3-65E24A9D13E7}"/>
              </a:ext>
            </a:extLst>
          </p:cNvPr>
          <p:cNvSpPr/>
          <p:nvPr/>
        </p:nvSpPr>
        <p:spPr>
          <a:xfrm flipH="1">
            <a:off x="8740089" y="2963422"/>
            <a:ext cx="369932" cy="30517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7" name="Rectangle 9">
            <a:extLst>
              <a:ext uri="{FF2B5EF4-FFF2-40B4-BE49-F238E27FC236}">
                <a16:creationId xmlns:a16="http://schemas.microsoft.com/office/drawing/2014/main" id="{9D499084-8F05-4464-87DD-21F07D754AE8}"/>
              </a:ext>
            </a:extLst>
          </p:cNvPr>
          <p:cNvSpPr/>
          <p:nvPr/>
        </p:nvSpPr>
        <p:spPr>
          <a:xfrm>
            <a:off x="3649245" y="2921239"/>
            <a:ext cx="366191" cy="36559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8" name="Block Arc 25">
            <a:extLst>
              <a:ext uri="{FF2B5EF4-FFF2-40B4-BE49-F238E27FC236}">
                <a16:creationId xmlns:a16="http://schemas.microsoft.com/office/drawing/2014/main" id="{0F071B78-B2D2-4FF5-98FD-7C73DE1E8663}"/>
              </a:ext>
            </a:extLst>
          </p:cNvPr>
          <p:cNvSpPr/>
          <p:nvPr/>
        </p:nvSpPr>
        <p:spPr>
          <a:xfrm>
            <a:off x="6217262" y="2889175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59" name="Oval 32">
            <a:extLst>
              <a:ext uri="{FF2B5EF4-FFF2-40B4-BE49-F238E27FC236}">
                <a16:creationId xmlns:a16="http://schemas.microsoft.com/office/drawing/2014/main" id="{DB0F9CC5-9DFA-4A78-9B3B-91264F610C49}"/>
              </a:ext>
            </a:extLst>
          </p:cNvPr>
          <p:cNvSpPr/>
          <p:nvPr/>
        </p:nvSpPr>
        <p:spPr>
          <a:xfrm>
            <a:off x="1074761" y="2925793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43</cp:revision>
  <dcterms:created xsi:type="dcterms:W3CDTF">2018-02-18T19:39:47Z</dcterms:created>
  <dcterms:modified xsi:type="dcterms:W3CDTF">2021-04-13T03:14:34Z</dcterms:modified>
</cp:coreProperties>
</file>