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753" name="Group 752">
            <a:extLst>
              <a:ext uri="{FF2B5EF4-FFF2-40B4-BE49-F238E27FC236}">
                <a16:creationId xmlns:a16="http://schemas.microsoft.com/office/drawing/2014/main" id="{4B6FF6A5-D41B-4CD7-81A0-60647CE7F2B7}"/>
              </a:ext>
            </a:extLst>
          </p:cNvPr>
          <p:cNvGrpSpPr/>
          <p:nvPr/>
        </p:nvGrpSpPr>
        <p:grpSpPr>
          <a:xfrm>
            <a:off x="3325438" y="4440641"/>
            <a:ext cx="729316" cy="823738"/>
            <a:chOff x="3787776" y="4595868"/>
            <a:chExt cx="729316" cy="823738"/>
          </a:xfrm>
        </p:grpSpPr>
        <p:sp>
          <p:nvSpPr>
            <p:cNvPr id="754" name="Freeform: Shape 753">
              <a:extLst>
                <a:ext uri="{FF2B5EF4-FFF2-40B4-BE49-F238E27FC236}">
                  <a16:creationId xmlns:a16="http://schemas.microsoft.com/office/drawing/2014/main" id="{9F0C8569-024E-41C4-91B6-C3EA128DFE3E}"/>
                </a:ext>
              </a:extLst>
            </p:cNvPr>
            <p:cNvSpPr/>
            <p:nvPr/>
          </p:nvSpPr>
          <p:spPr>
            <a:xfrm>
              <a:off x="3909065" y="4595868"/>
              <a:ext cx="608027" cy="823738"/>
            </a:xfrm>
            <a:custGeom>
              <a:avLst/>
              <a:gdLst>
                <a:gd name="connsiteX0" fmla="*/ 76027 w 1005786"/>
                <a:gd name="connsiteY0" fmla="*/ 1512598 h 1681837"/>
                <a:gd name="connsiteX1" fmla="*/ 89121 w 1005786"/>
                <a:gd name="connsiteY1" fmla="*/ 1490092 h 1681837"/>
                <a:gd name="connsiteX2" fmla="*/ 48530 w 1005786"/>
                <a:gd name="connsiteY2" fmla="*/ 1224529 h 1681837"/>
                <a:gd name="connsiteX3" fmla="*/ 0 w 1005786"/>
                <a:gd name="connsiteY3" fmla="*/ 1159222 h 1681837"/>
                <a:gd name="connsiteX4" fmla="*/ 24306 w 1005786"/>
                <a:gd name="connsiteY4" fmla="*/ 1120513 h 1681837"/>
                <a:gd name="connsiteX5" fmla="*/ 224235 w 1005786"/>
                <a:gd name="connsiteY5" fmla="*/ 771311 h 1681837"/>
                <a:gd name="connsiteX6" fmla="*/ 363850 w 1005786"/>
                <a:gd name="connsiteY6" fmla="*/ 489299 h 1681837"/>
                <a:gd name="connsiteX7" fmla="*/ 416799 w 1005786"/>
                <a:gd name="connsiteY7" fmla="*/ 389538 h 1681837"/>
                <a:gd name="connsiteX8" fmla="*/ 429484 w 1005786"/>
                <a:gd name="connsiteY8" fmla="*/ 374071 h 1681837"/>
                <a:gd name="connsiteX9" fmla="*/ 589723 w 1005786"/>
                <a:gd name="connsiteY9" fmla="*/ 128476 h 1681837"/>
                <a:gd name="connsiteX10" fmla="*/ 765265 w 1005786"/>
                <a:gd name="connsiteY10" fmla="*/ 5883 h 1681837"/>
                <a:gd name="connsiteX11" fmla="*/ 965848 w 1005786"/>
                <a:gd name="connsiteY11" fmla="*/ 61697 h 1681837"/>
                <a:gd name="connsiteX12" fmla="*/ 1005785 w 1005786"/>
                <a:gd name="connsiteY12" fmla="*/ 141161 h 1681837"/>
                <a:gd name="connsiteX13" fmla="*/ 996292 w 1005786"/>
                <a:gd name="connsiteY13" fmla="*/ 166122 h 1681837"/>
                <a:gd name="connsiteX14" fmla="*/ 853731 w 1005786"/>
                <a:gd name="connsiteY14" fmla="*/ 443961 h 1681837"/>
                <a:gd name="connsiteX15" fmla="*/ 783187 w 1005786"/>
                <a:gd name="connsiteY15" fmla="*/ 598470 h 1681837"/>
                <a:gd name="connsiteX16" fmla="*/ 553141 w 1005786"/>
                <a:gd name="connsiteY16" fmla="*/ 1083768 h 1681837"/>
                <a:gd name="connsiteX17" fmla="*/ 272274 w 1005786"/>
                <a:gd name="connsiteY17" fmla="*/ 1539850 h 1681837"/>
                <a:gd name="connsiteX18" fmla="*/ 160402 w 1005786"/>
                <a:gd name="connsiteY18" fmla="*/ 1669889 h 1681837"/>
                <a:gd name="connsiteX19" fmla="*/ 144280 w 1005786"/>
                <a:gd name="connsiteY19" fmla="*/ 1681838 h 1681837"/>
                <a:gd name="connsiteX20" fmla="*/ 76027 w 1005786"/>
                <a:gd name="connsiteY20" fmla="*/ 1512598 h 1681837"/>
                <a:gd name="connsiteX0" fmla="*/ 76027 w 1005786"/>
                <a:gd name="connsiteY0" fmla="*/ 1512598 h 1681837"/>
                <a:gd name="connsiteX1" fmla="*/ 89121 w 1005786"/>
                <a:gd name="connsiteY1" fmla="*/ 1490092 h 1681837"/>
                <a:gd name="connsiteX2" fmla="*/ 0 w 1005786"/>
                <a:gd name="connsiteY2" fmla="*/ 1159222 h 1681837"/>
                <a:gd name="connsiteX3" fmla="*/ 24306 w 1005786"/>
                <a:gd name="connsiteY3" fmla="*/ 1120513 h 1681837"/>
                <a:gd name="connsiteX4" fmla="*/ 224235 w 1005786"/>
                <a:gd name="connsiteY4" fmla="*/ 771311 h 1681837"/>
                <a:gd name="connsiteX5" fmla="*/ 363850 w 1005786"/>
                <a:gd name="connsiteY5" fmla="*/ 489299 h 1681837"/>
                <a:gd name="connsiteX6" fmla="*/ 416799 w 1005786"/>
                <a:gd name="connsiteY6" fmla="*/ 389538 h 1681837"/>
                <a:gd name="connsiteX7" fmla="*/ 429484 w 1005786"/>
                <a:gd name="connsiteY7" fmla="*/ 374071 h 1681837"/>
                <a:gd name="connsiteX8" fmla="*/ 589723 w 1005786"/>
                <a:gd name="connsiteY8" fmla="*/ 128476 h 1681837"/>
                <a:gd name="connsiteX9" fmla="*/ 765265 w 1005786"/>
                <a:gd name="connsiteY9" fmla="*/ 5883 h 1681837"/>
                <a:gd name="connsiteX10" fmla="*/ 965848 w 1005786"/>
                <a:gd name="connsiteY10" fmla="*/ 61697 h 1681837"/>
                <a:gd name="connsiteX11" fmla="*/ 1005785 w 1005786"/>
                <a:gd name="connsiteY11" fmla="*/ 141161 h 1681837"/>
                <a:gd name="connsiteX12" fmla="*/ 996292 w 1005786"/>
                <a:gd name="connsiteY12" fmla="*/ 166122 h 1681837"/>
                <a:gd name="connsiteX13" fmla="*/ 853731 w 1005786"/>
                <a:gd name="connsiteY13" fmla="*/ 443961 h 1681837"/>
                <a:gd name="connsiteX14" fmla="*/ 783187 w 1005786"/>
                <a:gd name="connsiteY14" fmla="*/ 598470 h 1681837"/>
                <a:gd name="connsiteX15" fmla="*/ 553141 w 1005786"/>
                <a:gd name="connsiteY15" fmla="*/ 1083768 h 1681837"/>
                <a:gd name="connsiteX16" fmla="*/ 272274 w 1005786"/>
                <a:gd name="connsiteY16" fmla="*/ 1539850 h 1681837"/>
                <a:gd name="connsiteX17" fmla="*/ 160402 w 1005786"/>
                <a:gd name="connsiteY17" fmla="*/ 1669889 h 1681837"/>
                <a:gd name="connsiteX18" fmla="*/ 144280 w 1005786"/>
                <a:gd name="connsiteY18" fmla="*/ 1681838 h 1681837"/>
                <a:gd name="connsiteX19" fmla="*/ 76027 w 1005786"/>
                <a:gd name="connsiteY19" fmla="*/ 1512598 h 1681837"/>
                <a:gd name="connsiteX0" fmla="*/ 144280 w 1005786"/>
                <a:gd name="connsiteY0" fmla="*/ 1681838 h 1681837"/>
                <a:gd name="connsiteX1" fmla="*/ 89121 w 1005786"/>
                <a:gd name="connsiteY1" fmla="*/ 1490092 h 1681837"/>
                <a:gd name="connsiteX2" fmla="*/ 0 w 1005786"/>
                <a:gd name="connsiteY2" fmla="*/ 1159222 h 1681837"/>
                <a:gd name="connsiteX3" fmla="*/ 24306 w 1005786"/>
                <a:gd name="connsiteY3" fmla="*/ 1120513 h 1681837"/>
                <a:gd name="connsiteX4" fmla="*/ 224235 w 1005786"/>
                <a:gd name="connsiteY4" fmla="*/ 771311 h 1681837"/>
                <a:gd name="connsiteX5" fmla="*/ 363850 w 1005786"/>
                <a:gd name="connsiteY5" fmla="*/ 489299 h 1681837"/>
                <a:gd name="connsiteX6" fmla="*/ 416799 w 1005786"/>
                <a:gd name="connsiteY6" fmla="*/ 389538 h 1681837"/>
                <a:gd name="connsiteX7" fmla="*/ 429484 w 1005786"/>
                <a:gd name="connsiteY7" fmla="*/ 374071 h 1681837"/>
                <a:gd name="connsiteX8" fmla="*/ 589723 w 1005786"/>
                <a:gd name="connsiteY8" fmla="*/ 128476 h 1681837"/>
                <a:gd name="connsiteX9" fmla="*/ 765265 w 1005786"/>
                <a:gd name="connsiteY9" fmla="*/ 5883 h 1681837"/>
                <a:gd name="connsiteX10" fmla="*/ 965848 w 1005786"/>
                <a:gd name="connsiteY10" fmla="*/ 61697 h 1681837"/>
                <a:gd name="connsiteX11" fmla="*/ 1005785 w 1005786"/>
                <a:gd name="connsiteY11" fmla="*/ 141161 h 1681837"/>
                <a:gd name="connsiteX12" fmla="*/ 996292 w 1005786"/>
                <a:gd name="connsiteY12" fmla="*/ 166122 h 1681837"/>
                <a:gd name="connsiteX13" fmla="*/ 853731 w 1005786"/>
                <a:gd name="connsiteY13" fmla="*/ 443961 h 1681837"/>
                <a:gd name="connsiteX14" fmla="*/ 783187 w 1005786"/>
                <a:gd name="connsiteY14" fmla="*/ 598470 h 1681837"/>
                <a:gd name="connsiteX15" fmla="*/ 553141 w 1005786"/>
                <a:gd name="connsiteY15" fmla="*/ 1083768 h 1681837"/>
                <a:gd name="connsiteX16" fmla="*/ 272274 w 1005786"/>
                <a:gd name="connsiteY16" fmla="*/ 1539850 h 1681837"/>
                <a:gd name="connsiteX17" fmla="*/ 160402 w 1005786"/>
                <a:gd name="connsiteY17" fmla="*/ 1669889 h 1681837"/>
                <a:gd name="connsiteX18" fmla="*/ 144280 w 1005786"/>
                <a:gd name="connsiteY18" fmla="*/ 1681838 h 1681837"/>
                <a:gd name="connsiteX0" fmla="*/ 144280 w 1005786"/>
                <a:gd name="connsiteY0" fmla="*/ 1681838 h 1681837"/>
                <a:gd name="connsiteX1" fmla="*/ 0 w 1005786"/>
                <a:gd name="connsiteY1" fmla="*/ 1159222 h 1681837"/>
                <a:gd name="connsiteX2" fmla="*/ 24306 w 1005786"/>
                <a:gd name="connsiteY2" fmla="*/ 1120513 h 1681837"/>
                <a:gd name="connsiteX3" fmla="*/ 224235 w 1005786"/>
                <a:gd name="connsiteY3" fmla="*/ 771311 h 1681837"/>
                <a:gd name="connsiteX4" fmla="*/ 363850 w 1005786"/>
                <a:gd name="connsiteY4" fmla="*/ 489299 h 1681837"/>
                <a:gd name="connsiteX5" fmla="*/ 416799 w 1005786"/>
                <a:gd name="connsiteY5" fmla="*/ 389538 h 1681837"/>
                <a:gd name="connsiteX6" fmla="*/ 429484 w 1005786"/>
                <a:gd name="connsiteY6" fmla="*/ 374071 h 1681837"/>
                <a:gd name="connsiteX7" fmla="*/ 589723 w 1005786"/>
                <a:gd name="connsiteY7" fmla="*/ 128476 h 1681837"/>
                <a:gd name="connsiteX8" fmla="*/ 765265 w 1005786"/>
                <a:gd name="connsiteY8" fmla="*/ 5883 h 1681837"/>
                <a:gd name="connsiteX9" fmla="*/ 965848 w 1005786"/>
                <a:gd name="connsiteY9" fmla="*/ 61697 h 1681837"/>
                <a:gd name="connsiteX10" fmla="*/ 1005785 w 1005786"/>
                <a:gd name="connsiteY10" fmla="*/ 141161 h 1681837"/>
                <a:gd name="connsiteX11" fmla="*/ 996292 w 1005786"/>
                <a:gd name="connsiteY11" fmla="*/ 166122 h 1681837"/>
                <a:gd name="connsiteX12" fmla="*/ 853731 w 1005786"/>
                <a:gd name="connsiteY12" fmla="*/ 443961 h 1681837"/>
                <a:gd name="connsiteX13" fmla="*/ 783187 w 1005786"/>
                <a:gd name="connsiteY13" fmla="*/ 598470 h 1681837"/>
                <a:gd name="connsiteX14" fmla="*/ 553141 w 1005786"/>
                <a:gd name="connsiteY14" fmla="*/ 1083768 h 1681837"/>
                <a:gd name="connsiteX15" fmla="*/ 272274 w 1005786"/>
                <a:gd name="connsiteY15" fmla="*/ 1539850 h 1681837"/>
                <a:gd name="connsiteX16" fmla="*/ 160402 w 1005786"/>
                <a:gd name="connsiteY16" fmla="*/ 1669889 h 1681837"/>
                <a:gd name="connsiteX17" fmla="*/ 144280 w 1005786"/>
                <a:gd name="connsiteY17" fmla="*/ 1681838 h 1681837"/>
                <a:gd name="connsiteX0" fmla="*/ 422207 w 1283713"/>
                <a:gd name="connsiteY0" fmla="*/ 1681838 h 1681837"/>
                <a:gd name="connsiteX1" fmla="*/ 0 w 1283713"/>
                <a:gd name="connsiteY1" fmla="*/ 1455274 h 1681837"/>
                <a:gd name="connsiteX2" fmla="*/ 302233 w 1283713"/>
                <a:gd name="connsiteY2" fmla="*/ 1120513 h 1681837"/>
                <a:gd name="connsiteX3" fmla="*/ 502162 w 1283713"/>
                <a:gd name="connsiteY3" fmla="*/ 771311 h 1681837"/>
                <a:gd name="connsiteX4" fmla="*/ 641777 w 1283713"/>
                <a:gd name="connsiteY4" fmla="*/ 489299 h 1681837"/>
                <a:gd name="connsiteX5" fmla="*/ 694726 w 1283713"/>
                <a:gd name="connsiteY5" fmla="*/ 389538 h 1681837"/>
                <a:gd name="connsiteX6" fmla="*/ 707411 w 1283713"/>
                <a:gd name="connsiteY6" fmla="*/ 374071 h 1681837"/>
                <a:gd name="connsiteX7" fmla="*/ 867650 w 1283713"/>
                <a:gd name="connsiteY7" fmla="*/ 128476 h 1681837"/>
                <a:gd name="connsiteX8" fmla="*/ 1043192 w 1283713"/>
                <a:gd name="connsiteY8" fmla="*/ 5883 h 1681837"/>
                <a:gd name="connsiteX9" fmla="*/ 1243775 w 1283713"/>
                <a:gd name="connsiteY9" fmla="*/ 61697 h 1681837"/>
                <a:gd name="connsiteX10" fmla="*/ 1283712 w 1283713"/>
                <a:gd name="connsiteY10" fmla="*/ 141161 h 1681837"/>
                <a:gd name="connsiteX11" fmla="*/ 1274219 w 1283713"/>
                <a:gd name="connsiteY11" fmla="*/ 166122 h 1681837"/>
                <a:gd name="connsiteX12" fmla="*/ 1131658 w 1283713"/>
                <a:gd name="connsiteY12" fmla="*/ 443961 h 1681837"/>
                <a:gd name="connsiteX13" fmla="*/ 1061114 w 1283713"/>
                <a:gd name="connsiteY13" fmla="*/ 598470 h 1681837"/>
                <a:gd name="connsiteX14" fmla="*/ 831068 w 1283713"/>
                <a:gd name="connsiteY14" fmla="*/ 1083768 h 1681837"/>
                <a:gd name="connsiteX15" fmla="*/ 550201 w 1283713"/>
                <a:gd name="connsiteY15" fmla="*/ 1539850 h 1681837"/>
                <a:gd name="connsiteX16" fmla="*/ 438329 w 1283713"/>
                <a:gd name="connsiteY16" fmla="*/ 1669889 h 1681837"/>
                <a:gd name="connsiteX17" fmla="*/ 422207 w 1283713"/>
                <a:gd name="connsiteY17" fmla="*/ 1681838 h 1681837"/>
                <a:gd name="connsiteX0" fmla="*/ 398039 w 1259545"/>
                <a:gd name="connsiteY0" fmla="*/ 1681838 h 1681837"/>
                <a:gd name="connsiteX1" fmla="*/ 0 w 1259545"/>
                <a:gd name="connsiteY1" fmla="*/ 1425065 h 1681837"/>
                <a:gd name="connsiteX2" fmla="*/ 278065 w 1259545"/>
                <a:gd name="connsiteY2" fmla="*/ 1120513 h 1681837"/>
                <a:gd name="connsiteX3" fmla="*/ 477994 w 1259545"/>
                <a:gd name="connsiteY3" fmla="*/ 771311 h 1681837"/>
                <a:gd name="connsiteX4" fmla="*/ 617609 w 1259545"/>
                <a:gd name="connsiteY4" fmla="*/ 489299 h 1681837"/>
                <a:gd name="connsiteX5" fmla="*/ 670558 w 1259545"/>
                <a:gd name="connsiteY5" fmla="*/ 389538 h 1681837"/>
                <a:gd name="connsiteX6" fmla="*/ 683243 w 1259545"/>
                <a:gd name="connsiteY6" fmla="*/ 374071 h 1681837"/>
                <a:gd name="connsiteX7" fmla="*/ 843482 w 1259545"/>
                <a:gd name="connsiteY7" fmla="*/ 128476 h 1681837"/>
                <a:gd name="connsiteX8" fmla="*/ 1019024 w 1259545"/>
                <a:gd name="connsiteY8" fmla="*/ 5883 h 1681837"/>
                <a:gd name="connsiteX9" fmla="*/ 1219607 w 1259545"/>
                <a:gd name="connsiteY9" fmla="*/ 61697 h 1681837"/>
                <a:gd name="connsiteX10" fmla="*/ 1259544 w 1259545"/>
                <a:gd name="connsiteY10" fmla="*/ 141161 h 1681837"/>
                <a:gd name="connsiteX11" fmla="*/ 1250051 w 1259545"/>
                <a:gd name="connsiteY11" fmla="*/ 166122 h 1681837"/>
                <a:gd name="connsiteX12" fmla="*/ 1107490 w 1259545"/>
                <a:gd name="connsiteY12" fmla="*/ 443961 h 1681837"/>
                <a:gd name="connsiteX13" fmla="*/ 1036946 w 1259545"/>
                <a:gd name="connsiteY13" fmla="*/ 598470 h 1681837"/>
                <a:gd name="connsiteX14" fmla="*/ 806900 w 1259545"/>
                <a:gd name="connsiteY14" fmla="*/ 1083768 h 1681837"/>
                <a:gd name="connsiteX15" fmla="*/ 526033 w 1259545"/>
                <a:gd name="connsiteY15" fmla="*/ 1539850 h 1681837"/>
                <a:gd name="connsiteX16" fmla="*/ 414161 w 1259545"/>
                <a:gd name="connsiteY16" fmla="*/ 1669889 h 1681837"/>
                <a:gd name="connsiteX17" fmla="*/ 398039 w 1259545"/>
                <a:gd name="connsiteY17" fmla="*/ 1681838 h 1681837"/>
                <a:gd name="connsiteX0" fmla="*/ 361786 w 1223292"/>
                <a:gd name="connsiteY0" fmla="*/ 1681838 h 1681837"/>
                <a:gd name="connsiteX1" fmla="*/ 0 w 1223292"/>
                <a:gd name="connsiteY1" fmla="*/ 1364645 h 1681837"/>
                <a:gd name="connsiteX2" fmla="*/ 241812 w 1223292"/>
                <a:gd name="connsiteY2" fmla="*/ 1120513 h 1681837"/>
                <a:gd name="connsiteX3" fmla="*/ 441741 w 1223292"/>
                <a:gd name="connsiteY3" fmla="*/ 771311 h 1681837"/>
                <a:gd name="connsiteX4" fmla="*/ 581356 w 1223292"/>
                <a:gd name="connsiteY4" fmla="*/ 489299 h 1681837"/>
                <a:gd name="connsiteX5" fmla="*/ 634305 w 1223292"/>
                <a:gd name="connsiteY5" fmla="*/ 389538 h 1681837"/>
                <a:gd name="connsiteX6" fmla="*/ 646990 w 1223292"/>
                <a:gd name="connsiteY6" fmla="*/ 374071 h 1681837"/>
                <a:gd name="connsiteX7" fmla="*/ 807229 w 1223292"/>
                <a:gd name="connsiteY7" fmla="*/ 128476 h 1681837"/>
                <a:gd name="connsiteX8" fmla="*/ 982771 w 1223292"/>
                <a:gd name="connsiteY8" fmla="*/ 5883 h 1681837"/>
                <a:gd name="connsiteX9" fmla="*/ 1183354 w 1223292"/>
                <a:gd name="connsiteY9" fmla="*/ 61697 h 1681837"/>
                <a:gd name="connsiteX10" fmla="*/ 1223291 w 1223292"/>
                <a:gd name="connsiteY10" fmla="*/ 141161 h 1681837"/>
                <a:gd name="connsiteX11" fmla="*/ 1213798 w 1223292"/>
                <a:gd name="connsiteY11" fmla="*/ 166122 h 1681837"/>
                <a:gd name="connsiteX12" fmla="*/ 1071237 w 1223292"/>
                <a:gd name="connsiteY12" fmla="*/ 443961 h 1681837"/>
                <a:gd name="connsiteX13" fmla="*/ 1000693 w 1223292"/>
                <a:gd name="connsiteY13" fmla="*/ 598470 h 1681837"/>
                <a:gd name="connsiteX14" fmla="*/ 770647 w 1223292"/>
                <a:gd name="connsiteY14" fmla="*/ 1083768 h 1681837"/>
                <a:gd name="connsiteX15" fmla="*/ 489780 w 1223292"/>
                <a:gd name="connsiteY15" fmla="*/ 1539850 h 1681837"/>
                <a:gd name="connsiteX16" fmla="*/ 377908 w 1223292"/>
                <a:gd name="connsiteY16" fmla="*/ 1669889 h 1681837"/>
                <a:gd name="connsiteX17" fmla="*/ 361786 w 1223292"/>
                <a:gd name="connsiteY17" fmla="*/ 1681838 h 1681837"/>
                <a:gd name="connsiteX0" fmla="*/ 379912 w 1241418"/>
                <a:gd name="connsiteY0" fmla="*/ 1681838 h 1681837"/>
                <a:gd name="connsiteX1" fmla="*/ 0 w 1241418"/>
                <a:gd name="connsiteY1" fmla="*/ 1388812 h 1681837"/>
                <a:gd name="connsiteX2" fmla="*/ 259938 w 1241418"/>
                <a:gd name="connsiteY2" fmla="*/ 1120513 h 1681837"/>
                <a:gd name="connsiteX3" fmla="*/ 459867 w 1241418"/>
                <a:gd name="connsiteY3" fmla="*/ 771311 h 1681837"/>
                <a:gd name="connsiteX4" fmla="*/ 599482 w 1241418"/>
                <a:gd name="connsiteY4" fmla="*/ 489299 h 1681837"/>
                <a:gd name="connsiteX5" fmla="*/ 652431 w 1241418"/>
                <a:gd name="connsiteY5" fmla="*/ 389538 h 1681837"/>
                <a:gd name="connsiteX6" fmla="*/ 665116 w 1241418"/>
                <a:gd name="connsiteY6" fmla="*/ 374071 h 1681837"/>
                <a:gd name="connsiteX7" fmla="*/ 825355 w 1241418"/>
                <a:gd name="connsiteY7" fmla="*/ 128476 h 1681837"/>
                <a:gd name="connsiteX8" fmla="*/ 1000897 w 1241418"/>
                <a:gd name="connsiteY8" fmla="*/ 5883 h 1681837"/>
                <a:gd name="connsiteX9" fmla="*/ 1201480 w 1241418"/>
                <a:gd name="connsiteY9" fmla="*/ 61697 h 1681837"/>
                <a:gd name="connsiteX10" fmla="*/ 1241417 w 1241418"/>
                <a:gd name="connsiteY10" fmla="*/ 141161 h 1681837"/>
                <a:gd name="connsiteX11" fmla="*/ 1231924 w 1241418"/>
                <a:gd name="connsiteY11" fmla="*/ 166122 h 1681837"/>
                <a:gd name="connsiteX12" fmla="*/ 1089363 w 1241418"/>
                <a:gd name="connsiteY12" fmla="*/ 443961 h 1681837"/>
                <a:gd name="connsiteX13" fmla="*/ 1018819 w 1241418"/>
                <a:gd name="connsiteY13" fmla="*/ 598470 h 1681837"/>
                <a:gd name="connsiteX14" fmla="*/ 788773 w 1241418"/>
                <a:gd name="connsiteY14" fmla="*/ 1083768 h 1681837"/>
                <a:gd name="connsiteX15" fmla="*/ 507906 w 1241418"/>
                <a:gd name="connsiteY15" fmla="*/ 1539850 h 1681837"/>
                <a:gd name="connsiteX16" fmla="*/ 396034 w 1241418"/>
                <a:gd name="connsiteY16" fmla="*/ 1669889 h 1681837"/>
                <a:gd name="connsiteX17" fmla="*/ 379912 w 1241418"/>
                <a:gd name="connsiteY17" fmla="*/ 1681838 h 1681837"/>
                <a:gd name="connsiteX0" fmla="*/ 379912 w 1241418"/>
                <a:gd name="connsiteY0" fmla="*/ 1681838 h 1681837"/>
                <a:gd name="connsiteX1" fmla="*/ 0 w 1241418"/>
                <a:gd name="connsiteY1" fmla="*/ 1388812 h 1681837"/>
                <a:gd name="connsiteX2" fmla="*/ 259938 w 1241418"/>
                <a:gd name="connsiteY2" fmla="*/ 1120513 h 1681837"/>
                <a:gd name="connsiteX3" fmla="*/ 459867 w 1241418"/>
                <a:gd name="connsiteY3" fmla="*/ 771311 h 1681837"/>
                <a:gd name="connsiteX4" fmla="*/ 599482 w 1241418"/>
                <a:gd name="connsiteY4" fmla="*/ 489299 h 1681837"/>
                <a:gd name="connsiteX5" fmla="*/ 652431 w 1241418"/>
                <a:gd name="connsiteY5" fmla="*/ 389538 h 1681837"/>
                <a:gd name="connsiteX6" fmla="*/ 665116 w 1241418"/>
                <a:gd name="connsiteY6" fmla="*/ 374071 h 1681837"/>
                <a:gd name="connsiteX7" fmla="*/ 825355 w 1241418"/>
                <a:gd name="connsiteY7" fmla="*/ 128476 h 1681837"/>
                <a:gd name="connsiteX8" fmla="*/ 1000897 w 1241418"/>
                <a:gd name="connsiteY8" fmla="*/ 5883 h 1681837"/>
                <a:gd name="connsiteX9" fmla="*/ 1201480 w 1241418"/>
                <a:gd name="connsiteY9" fmla="*/ 61697 h 1681837"/>
                <a:gd name="connsiteX10" fmla="*/ 1241417 w 1241418"/>
                <a:gd name="connsiteY10" fmla="*/ 141161 h 1681837"/>
                <a:gd name="connsiteX11" fmla="*/ 1231924 w 1241418"/>
                <a:gd name="connsiteY11" fmla="*/ 166122 h 1681837"/>
                <a:gd name="connsiteX12" fmla="*/ 1089363 w 1241418"/>
                <a:gd name="connsiteY12" fmla="*/ 443961 h 1681837"/>
                <a:gd name="connsiteX13" fmla="*/ 1018819 w 1241418"/>
                <a:gd name="connsiteY13" fmla="*/ 598470 h 1681837"/>
                <a:gd name="connsiteX14" fmla="*/ 788773 w 1241418"/>
                <a:gd name="connsiteY14" fmla="*/ 1083768 h 1681837"/>
                <a:gd name="connsiteX15" fmla="*/ 507906 w 1241418"/>
                <a:gd name="connsiteY15" fmla="*/ 1539850 h 1681837"/>
                <a:gd name="connsiteX16" fmla="*/ 396034 w 1241418"/>
                <a:gd name="connsiteY16" fmla="*/ 1669889 h 1681837"/>
                <a:gd name="connsiteX17" fmla="*/ 379912 w 1241418"/>
                <a:gd name="connsiteY17" fmla="*/ 1681838 h 1681837"/>
                <a:gd name="connsiteX0" fmla="*/ 379912 w 1241418"/>
                <a:gd name="connsiteY0" fmla="*/ 1681838 h 1681837"/>
                <a:gd name="connsiteX1" fmla="*/ 0 w 1241418"/>
                <a:gd name="connsiteY1" fmla="*/ 1400897 h 1681837"/>
                <a:gd name="connsiteX2" fmla="*/ 259938 w 1241418"/>
                <a:gd name="connsiteY2" fmla="*/ 1120513 h 1681837"/>
                <a:gd name="connsiteX3" fmla="*/ 459867 w 1241418"/>
                <a:gd name="connsiteY3" fmla="*/ 771311 h 1681837"/>
                <a:gd name="connsiteX4" fmla="*/ 599482 w 1241418"/>
                <a:gd name="connsiteY4" fmla="*/ 489299 h 1681837"/>
                <a:gd name="connsiteX5" fmla="*/ 652431 w 1241418"/>
                <a:gd name="connsiteY5" fmla="*/ 389538 h 1681837"/>
                <a:gd name="connsiteX6" fmla="*/ 665116 w 1241418"/>
                <a:gd name="connsiteY6" fmla="*/ 374071 h 1681837"/>
                <a:gd name="connsiteX7" fmla="*/ 825355 w 1241418"/>
                <a:gd name="connsiteY7" fmla="*/ 128476 h 1681837"/>
                <a:gd name="connsiteX8" fmla="*/ 1000897 w 1241418"/>
                <a:gd name="connsiteY8" fmla="*/ 5883 h 1681837"/>
                <a:gd name="connsiteX9" fmla="*/ 1201480 w 1241418"/>
                <a:gd name="connsiteY9" fmla="*/ 61697 h 1681837"/>
                <a:gd name="connsiteX10" fmla="*/ 1241417 w 1241418"/>
                <a:gd name="connsiteY10" fmla="*/ 141161 h 1681837"/>
                <a:gd name="connsiteX11" fmla="*/ 1231924 w 1241418"/>
                <a:gd name="connsiteY11" fmla="*/ 166122 h 1681837"/>
                <a:gd name="connsiteX12" fmla="*/ 1089363 w 1241418"/>
                <a:gd name="connsiteY12" fmla="*/ 443961 h 1681837"/>
                <a:gd name="connsiteX13" fmla="*/ 1018819 w 1241418"/>
                <a:gd name="connsiteY13" fmla="*/ 598470 h 1681837"/>
                <a:gd name="connsiteX14" fmla="*/ 788773 w 1241418"/>
                <a:gd name="connsiteY14" fmla="*/ 1083768 h 1681837"/>
                <a:gd name="connsiteX15" fmla="*/ 507906 w 1241418"/>
                <a:gd name="connsiteY15" fmla="*/ 1539850 h 1681837"/>
                <a:gd name="connsiteX16" fmla="*/ 396034 w 1241418"/>
                <a:gd name="connsiteY16" fmla="*/ 1669889 h 1681837"/>
                <a:gd name="connsiteX17" fmla="*/ 379912 w 1241418"/>
                <a:gd name="connsiteY17" fmla="*/ 1681838 h 1681837"/>
                <a:gd name="connsiteX0" fmla="*/ 379912 w 1241418"/>
                <a:gd name="connsiteY0" fmla="*/ 1681838 h 1681837"/>
                <a:gd name="connsiteX1" fmla="*/ 0 w 1241418"/>
                <a:gd name="connsiteY1" fmla="*/ 1400897 h 1681837"/>
                <a:gd name="connsiteX2" fmla="*/ 259938 w 1241418"/>
                <a:gd name="connsiteY2" fmla="*/ 1120513 h 1681837"/>
                <a:gd name="connsiteX3" fmla="*/ 459867 w 1241418"/>
                <a:gd name="connsiteY3" fmla="*/ 771311 h 1681837"/>
                <a:gd name="connsiteX4" fmla="*/ 599482 w 1241418"/>
                <a:gd name="connsiteY4" fmla="*/ 489299 h 1681837"/>
                <a:gd name="connsiteX5" fmla="*/ 652431 w 1241418"/>
                <a:gd name="connsiteY5" fmla="*/ 389538 h 1681837"/>
                <a:gd name="connsiteX6" fmla="*/ 665116 w 1241418"/>
                <a:gd name="connsiteY6" fmla="*/ 374071 h 1681837"/>
                <a:gd name="connsiteX7" fmla="*/ 825355 w 1241418"/>
                <a:gd name="connsiteY7" fmla="*/ 128476 h 1681837"/>
                <a:gd name="connsiteX8" fmla="*/ 1000897 w 1241418"/>
                <a:gd name="connsiteY8" fmla="*/ 5883 h 1681837"/>
                <a:gd name="connsiteX9" fmla="*/ 1201480 w 1241418"/>
                <a:gd name="connsiteY9" fmla="*/ 61697 h 1681837"/>
                <a:gd name="connsiteX10" fmla="*/ 1241417 w 1241418"/>
                <a:gd name="connsiteY10" fmla="*/ 141161 h 1681837"/>
                <a:gd name="connsiteX11" fmla="*/ 1231924 w 1241418"/>
                <a:gd name="connsiteY11" fmla="*/ 166122 h 1681837"/>
                <a:gd name="connsiteX12" fmla="*/ 1089363 w 1241418"/>
                <a:gd name="connsiteY12" fmla="*/ 443961 h 1681837"/>
                <a:gd name="connsiteX13" fmla="*/ 1018819 w 1241418"/>
                <a:gd name="connsiteY13" fmla="*/ 598470 h 1681837"/>
                <a:gd name="connsiteX14" fmla="*/ 788773 w 1241418"/>
                <a:gd name="connsiteY14" fmla="*/ 1083768 h 1681837"/>
                <a:gd name="connsiteX15" fmla="*/ 507906 w 1241418"/>
                <a:gd name="connsiteY15" fmla="*/ 1539850 h 1681837"/>
                <a:gd name="connsiteX16" fmla="*/ 396034 w 1241418"/>
                <a:gd name="connsiteY16" fmla="*/ 1669889 h 1681837"/>
                <a:gd name="connsiteX17" fmla="*/ 379912 w 1241418"/>
                <a:gd name="connsiteY17" fmla="*/ 1681838 h 1681837"/>
                <a:gd name="connsiteX0" fmla="*/ 379912 w 1241418"/>
                <a:gd name="connsiteY0" fmla="*/ 1681838 h 1681837"/>
                <a:gd name="connsiteX1" fmla="*/ 0 w 1241418"/>
                <a:gd name="connsiteY1" fmla="*/ 1400897 h 1681837"/>
                <a:gd name="connsiteX2" fmla="*/ 259938 w 1241418"/>
                <a:gd name="connsiteY2" fmla="*/ 1120513 h 1681837"/>
                <a:gd name="connsiteX3" fmla="*/ 459867 w 1241418"/>
                <a:gd name="connsiteY3" fmla="*/ 771311 h 1681837"/>
                <a:gd name="connsiteX4" fmla="*/ 599482 w 1241418"/>
                <a:gd name="connsiteY4" fmla="*/ 489299 h 1681837"/>
                <a:gd name="connsiteX5" fmla="*/ 652431 w 1241418"/>
                <a:gd name="connsiteY5" fmla="*/ 389538 h 1681837"/>
                <a:gd name="connsiteX6" fmla="*/ 665116 w 1241418"/>
                <a:gd name="connsiteY6" fmla="*/ 374071 h 1681837"/>
                <a:gd name="connsiteX7" fmla="*/ 825355 w 1241418"/>
                <a:gd name="connsiteY7" fmla="*/ 128476 h 1681837"/>
                <a:gd name="connsiteX8" fmla="*/ 1000897 w 1241418"/>
                <a:gd name="connsiteY8" fmla="*/ 5883 h 1681837"/>
                <a:gd name="connsiteX9" fmla="*/ 1201480 w 1241418"/>
                <a:gd name="connsiteY9" fmla="*/ 61697 h 1681837"/>
                <a:gd name="connsiteX10" fmla="*/ 1241417 w 1241418"/>
                <a:gd name="connsiteY10" fmla="*/ 141161 h 1681837"/>
                <a:gd name="connsiteX11" fmla="*/ 1231924 w 1241418"/>
                <a:gd name="connsiteY11" fmla="*/ 166122 h 1681837"/>
                <a:gd name="connsiteX12" fmla="*/ 1089363 w 1241418"/>
                <a:gd name="connsiteY12" fmla="*/ 443961 h 1681837"/>
                <a:gd name="connsiteX13" fmla="*/ 1018819 w 1241418"/>
                <a:gd name="connsiteY13" fmla="*/ 598470 h 1681837"/>
                <a:gd name="connsiteX14" fmla="*/ 788773 w 1241418"/>
                <a:gd name="connsiteY14" fmla="*/ 1083768 h 1681837"/>
                <a:gd name="connsiteX15" fmla="*/ 507906 w 1241418"/>
                <a:gd name="connsiteY15" fmla="*/ 1539850 h 1681837"/>
                <a:gd name="connsiteX16" fmla="*/ 396034 w 1241418"/>
                <a:gd name="connsiteY16" fmla="*/ 1669889 h 1681837"/>
                <a:gd name="connsiteX17" fmla="*/ 379912 w 1241418"/>
                <a:gd name="connsiteY17" fmla="*/ 1681838 h 1681837"/>
                <a:gd name="connsiteX0" fmla="*/ 379912 w 1241418"/>
                <a:gd name="connsiteY0" fmla="*/ 1681838 h 1681837"/>
                <a:gd name="connsiteX1" fmla="*/ 0 w 1241418"/>
                <a:gd name="connsiteY1" fmla="*/ 1400897 h 1681837"/>
                <a:gd name="connsiteX2" fmla="*/ 259938 w 1241418"/>
                <a:gd name="connsiteY2" fmla="*/ 1120513 h 1681837"/>
                <a:gd name="connsiteX3" fmla="*/ 459867 w 1241418"/>
                <a:gd name="connsiteY3" fmla="*/ 771311 h 1681837"/>
                <a:gd name="connsiteX4" fmla="*/ 599482 w 1241418"/>
                <a:gd name="connsiteY4" fmla="*/ 489299 h 1681837"/>
                <a:gd name="connsiteX5" fmla="*/ 652431 w 1241418"/>
                <a:gd name="connsiteY5" fmla="*/ 389538 h 1681837"/>
                <a:gd name="connsiteX6" fmla="*/ 665116 w 1241418"/>
                <a:gd name="connsiteY6" fmla="*/ 374071 h 1681837"/>
                <a:gd name="connsiteX7" fmla="*/ 825355 w 1241418"/>
                <a:gd name="connsiteY7" fmla="*/ 128476 h 1681837"/>
                <a:gd name="connsiteX8" fmla="*/ 1000897 w 1241418"/>
                <a:gd name="connsiteY8" fmla="*/ 5883 h 1681837"/>
                <a:gd name="connsiteX9" fmla="*/ 1201480 w 1241418"/>
                <a:gd name="connsiteY9" fmla="*/ 61697 h 1681837"/>
                <a:gd name="connsiteX10" fmla="*/ 1241417 w 1241418"/>
                <a:gd name="connsiteY10" fmla="*/ 141161 h 1681837"/>
                <a:gd name="connsiteX11" fmla="*/ 1231924 w 1241418"/>
                <a:gd name="connsiteY11" fmla="*/ 166122 h 1681837"/>
                <a:gd name="connsiteX12" fmla="*/ 1089363 w 1241418"/>
                <a:gd name="connsiteY12" fmla="*/ 443961 h 1681837"/>
                <a:gd name="connsiteX13" fmla="*/ 1018819 w 1241418"/>
                <a:gd name="connsiteY13" fmla="*/ 598470 h 1681837"/>
                <a:gd name="connsiteX14" fmla="*/ 788773 w 1241418"/>
                <a:gd name="connsiteY14" fmla="*/ 1083768 h 1681837"/>
                <a:gd name="connsiteX15" fmla="*/ 507906 w 1241418"/>
                <a:gd name="connsiteY15" fmla="*/ 1539850 h 1681837"/>
                <a:gd name="connsiteX16" fmla="*/ 396034 w 1241418"/>
                <a:gd name="connsiteY16" fmla="*/ 1669889 h 1681837"/>
                <a:gd name="connsiteX17" fmla="*/ 379912 w 1241418"/>
                <a:gd name="connsiteY17" fmla="*/ 1681838 h 1681837"/>
                <a:gd name="connsiteX0" fmla="*/ 379912 w 1241418"/>
                <a:gd name="connsiteY0" fmla="*/ 1681838 h 1681837"/>
                <a:gd name="connsiteX1" fmla="*/ 0 w 1241418"/>
                <a:gd name="connsiteY1" fmla="*/ 1400897 h 1681837"/>
                <a:gd name="connsiteX2" fmla="*/ 259938 w 1241418"/>
                <a:gd name="connsiteY2" fmla="*/ 1120513 h 1681837"/>
                <a:gd name="connsiteX3" fmla="*/ 459867 w 1241418"/>
                <a:gd name="connsiteY3" fmla="*/ 771311 h 1681837"/>
                <a:gd name="connsiteX4" fmla="*/ 599482 w 1241418"/>
                <a:gd name="connsiteY4" fmla="*/ 489299 h 1681837"/>
                <a:gd name="connsiteX5" fmla="*/ 652431 w 1241418"/>
                <a:gd name="connsiteY5" fmla="*/ 389538 h 1681837"/>
                <a:gd name="connsiteX6" fmla="*/ 665116 w 1241418"/>
                <a:gd name="connsiteY6" fmla="*/ 374071 h 1681837"/>
                <a:gd name="connsiteX7" fmla="*/ 825355 w 1241418"/>
                <a:gd name="connsiteY7" fmla="*/ 128476 h 1681837"/>
                <a:gd name="connsiteX8" fmla="*/ 1000897 w 1241418"/>
                <a:gd name="connsiteY8" fmla="*/ 5883 h 1681837"/>
                <a:gd name="connsiteX9" fmla="*/ 1201480 w 1241418"/>
                <a:gd name="connsiteY9" fmla="*/ 61697 h 1681837"/>
                <a:gd name="connsiteX10" fmla="*/ 1241417 w 1241418"/>
                <a:gd name="connsiteY10" fmla="*/ 141161 h 1681837"/>
                <a:gd name="connsiteX11" fmla="*/ 1231924 w 1241418"/>
                <a:gd name="connsiteY11" fmla="*/ 166122 h 1681837"/>
                <a:gd name="connsiteX12" fmla="*/ 1089363 w 1241418"/>
                <a:gd name="connsiteY12" fmla="*/ 443961 h 1681837"/>
                <a:gd name="connsiteX13" fmla="*/ 1018819 w 1241418"/>
                <a:gd name="connsiteY13" fmla="*/ 598470 h 1681837"/>
                <a:gd name="connsiteX14" fmla="*/ 788773 w 1241418"/>
                <a:gd name="connsiteY14" fmla="*/ 1083768 h 1681837"/>
                <a:gd name="connsiteX15" fmla="*/ 507906 w 1241418"/>
                <a:gd name="connsiteY15" fmla="*/ 1539850 h 1681837"/>
                <a:gd name="connsiteX16" fmla="*/ 396034 w 1241418"/>
                <a:gd name="connsiteY16" fmla="*/ 1669889 h 1681837"/>
                <a:gd name="connsiteX17" fmla="*/ 379912 w 1241418"/>
                <a:gd name="connsiteY17" fmla="*/ 1681838 h 1681837"/>
                <a:gd name="connsiteX0" fmla="*/ 379912 w 1241418"/>
                <a:gd name="connsiteY0" fmla="*/ 1681838 h 1681837"/>
                <a:gd name="connsiteX1" fmla="*/ 0 w 1241418"/>
                <a:gd name="connsiteY1" fmla="*/ 1400897 h 1681837"/>
                <a:gd name="connsiteX2" fmla="*/ 259938 w 1241418"/>
                <a:gd name="connsiteY2" fmla="*/ 1120513 h 1681837"/>
                <a:gd name="connsiteX3" fmla="*/ 459867 w 1241418"/>
                <a:gd name="connsiteY3" fmla="*/ 771311 h 1681837"/>
                <a:gd name="connsiteX4" fmla="*/ 599482 w 1241418"/>
                <a:gd name="connsiteY4" fmla="*/ 489299 h 1681837"/>
                <a:gd name="connsiteX5" fmla="*/ 652431 w 1241418"/>
                <a:gd name="connsiteY5" fmla="*/ 389538 h 1681837"/>
                <a:gd name="connsiteX6" fmla="*/ 665116 w 1241418"/>
                <a:gd name="connsiteY6" fmla="*/ 374071 h 1681837"/>
                <a:gd name="connsiteX7" fmla="*/ 825355 w 1241418"/>
                <a:gd name="connsiteY7" fmla="*/ 128476 h 1681837"/>
                <a:gd name="connsiteX8" fmla="*/ 1000897 w 1241418"/>
                <a:gd name="connsiteY8" fmla="*/ 5883 h 1681837"/>
                <a:gd name="connsiteX9" fmla="*/ 1201480 w 1241418"/>
                <a:gd name="connsiteY9" fmla="*/ 61697 h 1681837"/>
                <a:gd name="connsiteX10" fmla="*/ 1241417 w 1241418"/>
                <a:gd name="connsiteY10" fmla="*/ 141161 h 1681837"/>
                <a:gd name="connsiteX11" fmla="*/ 1231924 w 1241418"/>
                <a:gd name="connsiteY11" fmla="*/ 166122 h 1681837"/>
                <a:gd name="connsiteX12" fmla="*/ 1089363 w 1241418"/>
                <a:gd name="connsiteY12" fmla="*/ 443961 h 1681837"/>
                <a:gd name="connsiteX13" fmla="*/ 1018819 w 1241418"/>
                <a:gd name="connsiteY13" fmla="*/ 598470 h 1681837"/>
                <a:gd name="connsiteX14" fmla="*/ 788773 w 1241418"/>
                <a:gd name="connsiteY14" fmla="*/ 1083768 h 1681837"/>
                <a:gd name="connsiteX15" fmla="*/ 507906 w 1241418"/>
                <a:gd name="connsiteY15" fmla="*/ 1539850 h 1681837"/>
                <a:gd name="connsiteX16" fmla="*/ 396034 w 1241418"/>
                <a:gd name="connsiteY16" fmla="*/ 1669889 h 1681837"/>
                <a:gd name="connsiteX17" fmla="*/ 379912 w 1241418"/>
                <a:gd name="connsiteY17" fmla="*/ 1681838 h 1681837"/>
                <a:gd name="connsiteX0" fmla="*/ 379912 w 1241418"/>
                <a:gd name="connsiteY0" fmla="*/ 1681838 h 1681837"/>
                <a:gd name="connsiteX1" fmla="*/ 0 w 1241418"/>
                <a:gd name="connsiteY1" fmla="*/ 1400897 h 1681837"/>
                <a:gd name="connsiteX2" fmla="*/ 259938 w 1241418"/>
                <a:gd name="connsiteY2" fmla="*/ 1120513 h 1681837"/>
                <a:gd name="connsiteX3" fmla="*/ 459867 w 1241418"/>
                <a:gd name="connsiteY3" fmla="*/ 771311 h 1681837"/>
                <a:gd name="connsiteX4" fmla="*/ 599482 w 1241418"/>
                <a:gd name="connsiteY4" fmla="*/ 489299 h 1681837"/>
                <a:gd name="connsiteX5" fmla="*/ 652431 w 1241418"/>
                <a:gd name="connsiteY5" fmla="*/ 389538 h 1681837"/>
                <a:gd name="connsiteX6" fmla="*/ 665116 w 1241418"/>
                <a:gd name="connsiteY6" fmla="*/ 374071 h 1681837"/>
                <a:gd name="connsiteX7" fmla="*/ 825355 w 1241418"/>
                <a:gd name="connsiteY7" fmla="*/ 128476 h 1681837"/>
                <a:gd name="connsiteX8" fmla="*/ 1000897 w 1241418"/>
                <a:gd name="connsiteY8" fmla="*/ 5883 h 1681837"/>
                <a:gd name="connsiteX9" fmla="*/ 1201480 w 1241418"/>
                <a:gd name="connsiteY9" fmla="*/ 61697 h 1681837"/>
                <a:gd name="connsiteX10" fmla="*/ 1241417 w 1241418"/>
                <a:gd name="connsiteY10" fmla="*/ 141161 h 1681837"/>
                <a:gd name="connsiteX11" fmla="*/ 1231924 w 1241418"/>
                <a:gd name="connsiteY11" fmla="*/ 166122 h 1681837"/>
                <a:gd name="connsiteX12" fmla="*/ 1089363 w 1241418"/>
                <a:gd name="connsiteY12" fmla="*/ 443961 h 1681837"/>
                <a:gd name="connsiteX13" fmla="*/ 1018819 w 1241418"/>
                <a:gd name="connsiteY13" fmla="*/ 598470 h 1681837"/>
                <a:gd name="connsiteX14" fmla="*/ 788773 w 1241418"/>
                <a:gd name="connsiteY14" fmla="*/ 1083768 h 1681837"/>
                <a:gd name="connsiteX15" fmla="*/ 507906 w 1241418"/>
                <a:gd name="connsiteY15" fmla="*/ 1539850 h 1681837"/>
                <a:gd name="connsiteX16" fmla="*/ 396034 w 1241418"/>
                <a:gd name="connsiteY16" fmla="*/ 1669889 h 1681837"/>
                <a:gd name="connsiteX17" fmla="*/ 379912 w 1241418"/>
                <a:gd name="connsiteY17" fmla="*/ 1681838 h 1681837"/>
                <a:gd name="connsiteX0" fmla="*/ 379912 w 1241418"/>
                <a:gd name="connsiteY0" fmla="*/ 1681838 h 1681837"/>
                <a:gd name="connsiteX1" fmla="*/ 0 w 1241418"/>
                <a:gd name="connsiteY1" fmla="*/ 1400897 h 1681837"/>
                <a:gd name="connsiteX2" fmla="*/ 259938 w 1241418"/>
                <a:gd name="connsiteY2" fmla="*/ 1120513 h 1681837"/>
                <a:gd name="connsiteX3" fmla="*/ 459867 w 1241418"/>
                <a:gd name="connsiteY3" fmla="*/ 771311 h 1681837"/>
                <a:gd name="connsiteX4" fmla="*/ 599482 w 1241418"/>
                <a:gd name="connsiteY4" fmla="*/ 489299 h 1681837"/>
                <a:gd name="connsiteX5" fmla="*/ 652431 w 1241418"/>
                <a:gd name="connsiteY5" fmla="*/ 389538 h 1681837"/>
                <a:gd name="connsiteX6" fmla="*/ 665116 w 1241418"/>
                <a:gd name="connsiteY6" fmla="*/ 374071 h 1681837"/>
                <a:gd name="connsiteX7" fmla="*/ 825355 w 1241418"/>
                <a:gd name="connsiteY7" fmla="*/ 128476 h 1681837"/>
                <a:gd name="connsiteX8" fmla="*/ 1000897 w 1241418"/>
                <a:gd name="connsiteY8" fmla="*/ 5883 h 1681837"/>
                <a:gd name="connsiteX9" fmla="*/ 1201480 w 1241418"/>
                <a:gd name="connsiteY9" fmla="*/ 61697 h 1681837"/>
                <a:gd name="connsiteX10" fmla="*/ 1241417 w 1241418"/>
                <a:gd name="connsiteY10" fmla="*/ 141161 h 1681837"/>
                <a:gd name="connsiteX11" fmla="*/ 1231924 w 1241418"/>
                <a:gd name="connsiteY11" fmla="*/ 166122 h 1681837"/>
                <a:gd name="connsiteX12" fmla="*/ 1089363 w 1241418"/>
                <a:gd name="connsiteY12" fmla="*/ 443961 h 1681837"/>
                <a:gd name="connsiteX13" fmla="*/ 1018819 w 1241418"/>
                <a:gd name="connsiteY13" fmla="*/ 598470 h 1681837"/>
                <a:gd name="connsiteX14" fmla="*/ 788773 w 1241418"/>
                <a:gd name="connsiteY14" fmla="*/ 1083768 h 1681837"/>
                <a:gd name="connsiteX15" fmla="*/ 507906 w 1241418"/>
                <a:gd name="connsiteY15" fmla="*/ 1539850 h 1681837"/>
                <a:gd name="connsiteX16" fmla="*/ 396034 w 1241418"/>
                <a:gd name="connsiteY16" fmla="*/ 1669889 h 1681837"/>
                <a:gd name="connsiteX17" fmla="*/ 379912 w 1241418"/>
                <a:gd name="connsiteY17" fmla="*/ 1681838 h 1681837"/>
                <a:gd name="connsiteX0" fmla="*/ 379912 w 1241418"/>
                <a:gd name="connsiteY0" fmla="*/ 1681838 h 1681837"/>
                <a:gd name="connsiteX1" fmla="*/ 0 w 1241418"/>
                <a:gd name="connsiteY1" fmla="*/ 1400897 h 1681837"/>
                <a:gd name="connsiteX2" fmla="*/ 259938 w 1241418"/>
                <a:gd name="connsiteY2" fmla="*/ 1120513 h 1681837"/>
                <a:gd name="connsiteX3" fmla="*/ 459867 w 1241418"/>
                <a:gd name="connsiteY3" fmla="*/ 771311 h 1681837"/>
                <a:gd name="connsiteX4" fmla="*/ 599482 w 1241418"/>
                <a:gd name="connsiteY4" fmla="*/ 489299 h 1681837"/>
                <a:gd name="connsiteX5" fmla="*/ 652431 w 1241418"/>
                <a:gd name="connsiteY5" fmla="*/ 389538 h 1681837"/>
                <a:gd name="connsiteX6" fmla="*/ 665116 w 1241418"/>
                <a:gd name="connsiteY6" fmla="*/ 374071 h 1681837"/>
                <a:gd name="connsiteX7" fmla="*/ 825355 w 1241418"/>
                <a:gd name="connsiteY7" fmla="*/ 128476 h 1681837"/>
                <a:gd name="connsiteX8" fmla="*/ 1000897 w 1241418"/>
                <a:gd name="connsiteY8" fmla="*/ 5883 h 1681837"/>
                <a:gd name="connsiteX9" fmla="*/ 1201480 w 1241418"/>
                <a:gd name="connsiteY9" fmla="*/ 61697 h 1681837"/>
                <a:gd name="connsiteX10" fmla="*/ 1241417 w 1241418"/>
                <a:gd name="connsiteY10" fmla="*/ 141161 h 1681837"/>
                <a:gd name="connsiteX11" fmla="*/ 1231924 w 1241418"/>
                <a:gd name="connsiteY11" fmla="*/ 166122 h 1681837"/>
                <a:gd name="connsiteX12" fmla="*/ 1089363 w 1241418"/>
                <a:gd name="connsiteY12" fmla="*/ 443961 h 1681837"/>
                <a:gd name="connsiteX13" fmla="*/ 1018819 w 1241418"/>
                <a:gd name="connsiteY13" fmla="*/ 598470 h 1681837"/>
                <a:gd name="connsiteX14" fmla="*/ 794817 w 1241418"/>
                <a:gd name="connsiteY14" fmla="*/ 1083768 h 1681837"/>
                <a:gd name="connsiteX15" fmla="*/ 507906 w 1241418"/>
                <a:gd name="connsiteY15" fmla="*/ 1539850 h 1681837"/>
                <a:gd name="connsiteX16" fmla="*/ 396034 w 1241418"/>
                <a:gd name="connsiteY16" fmla="*/ 1669889 h 1681837"/>
                <a:gd name="connsiteX17" fmla="*/ 379912 w 1241418"/>
                <a:gd name="connsiteY17" fmla="*/ 1681838 h 1681837"/>
                <a:gd name="connsiteX0" fmla="*/ 379912 w 1241418"/>
                <a:gd name="connsiteY0" fmla="*/ 1681838 h 1681837"/>
                <a:gd name="connsiteX1" fmla="*/ 0 w 1241418"/>
                <a:gd name="connsiteY1" fmla="*/ 1400897 h 1681837"/>
                <a:gd name="connsiteX2" fmla="*/ 259938 w 1241418"/>
                <a:gd name="connsiteY2" fmla="*/ 1120513 h 1681837"/>
                <a:gd name="connsiteX3" fmla="*/ 459867 w 1241418"/>
                <a:gd name="connsiteY3" fmla="*/ 771311 h 1681837"/>
                <a:gd name="connsiteX4" fmla="*/ 599482 w 1241418"/>
                <a:gd name="connsiteY4" fmla="*/ 489299 h 1681837"/>
                <a:gd name="connsiteX5" fmla="*/ 652431 w 1241418"/>
                <a:gd name="connsiteY5" fmla="*/ 389538 h 1681837"/>
                <a:gd name="connsiteX6" fmla="*/ 665116 w 1241418"/>
                <a:gd name="connsiteY6" fmla="*/ 374071 h 1681837"/>
                <a:gd name="connsiteX7" fmla="*/ 825355 w 1241418"/>
                <a:gd name="connsiteY7" fmla="*/ 128476 h 1681837"/>
                <a:gd name="connsiteX8" fmla="*/ 1000897 w 1241418"/>
                <a:gd name="connsiteY8" fmla="*/ 5883 h 1681837"/>
                <a:gd name="connsiteX9" fmla="*/ 1201480 w 1241418"/>
                <a:gd name="connsiteY9" fmla="*/ 61697 h 1681837"/>
                <a:gd name="connsiteX10" fmla="*/ 1241417 w 1241418"/>
                <a:gd name="connsiteY10" fmla="*/ 141161 h 1681837"/>
                <a:gd name="connsiteX11" fmla="*/ 1231924 w 1241418"/>
                <a:gd name="connsiteY11" fmla="*/ 166122 h 1681837"/>
                <a:gd name="connsiteX12" fmla="*/ 1089363 w 1241418"/>
                <a:gd name="connsiteY12" fmla="*/ 443961 h 1681837"/>
                <a:gd name="connsiteX13" fmla="*/ 1018819 w 1241418"/>
                <a:gd name="connsiteY13" fmla="*/ 598470 h 1681837"/>
                <a:gd name="connsiteX14" fmla="*/ 794817 w 1241418"/>
                <a:gd name="connsiteY14" fmla="*/ 1083768 h 1681837"/>
                <a:gd name="connsiteX15" fmla="*/ 507905 w 1241418"/>
                <a:gd name="connsiteY15" fmla="*/ 1551933 h 1681837"/>
                <a:gd name="connsiteX16" fmla="*/ 396034 w 1241418"/>
                <a:gd name="connsiteY16" fmla="*/ 1669889 h 1681837"/>
                <a:gd name="connsiteX17" fmla="*/ 379912 w 1241418"/>
                <a:gd name="connsiteY17" fmla="*/ 1681838 h 16818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241418" h="1681837">
                  <a:moveTo>
                    <a:pt x="379912" y="1681838"/>
                  </a:moveTo>
                  <a:cubicBezTo>
                    <a:pt x="395472" y="1596726"/>
                    <a:pt x="334176" y="1464237"/>
                    <a:pt x="0" y="1400897"/>
                  </a:cubicBezTo>
                  <a:cubicBezTo>
                    <a:pt x="3437" y="1385103"/>
                    <a:pt x="183293" y="1225444"/>
                    <a:pt x="259938" y="1120513"/>
                  </a:cubicBezTo>
                  <a:cubicBezTo>
                    <a:pt x="336583" y="1015582"/>
                    <a:pt x="400944" y="892104"/>
                    <a:pt x="459867" y="771311"/>
                  </a:cubicBezTo>
                  <a:cubicBezTo>
                    <a:pt x="505860" y="677034"/>
                    <a:pt x="554799" y="584230"/>
                    <a:pt x="599482" y="489299"/>
                  </a:cubicBezTo>
                  <a:cubicBezTo>
                    <a:pt x="615441" y="455418"/>
                    <a:pt x="632463" y="421619"/>
                    <a:pt x="652431" y="389538"/>
                  </a:cubicBezTo>
                  <a:cubicBezTo>
                    <a:pt x="660860" y="387820"/>
                    <a:pt x="661842" y="379800"/>
                    <a:pt x="665116" y="374071"/>
                  </a:cubicBezTo>
                  <a:cubicBezTo>
                    <a:pt x="712664" y="288387"/>
                    <a:pt x="761603" y="203522"/>
                    <a:pt x="825355" y="128476"/>
                  </a:cubicBezTo>
                  <a:cubicBezTo>
                    <a:pt x="872984" y="72417"/>
                    <a:pt x="925442" y="21269"/>
                    <a:pt x="1000897" y="5883"/>
                  </a:cubicBezTo>
                  <a:cubicBezTo>
                    <a:pt x="1076433" y="-9502"/>
                    <a:pt x="1145667" y="4001"/>
                    <a:pt x="1201480" y="61697"/>
                  </a:cubicBezTo>
                  <a:cubicBezTo>
                    <a:pt x="1222922" y="83875"/>
                    <a:pt x="1235034" y="111209"/>
                    <a:pt x="1241417" y="141161"/>
                  </a:cubicBezTo>
                  <a:cubicBezTo>
                    <a:pt x="1241499" y="150736"/>
                    <a:pt x="1236834" y="158265"/>
                    <a:pt x="1231924" y="166122"/>
                  </a:cubicBezTo>
                  <a:cubicBezTo>
                    <a:pt x="1176111" y="254425"/>
                    <a:pt x="1132819" y="349274"/>
                    <a:pt x="1089363" y="443961"/>
                  </a:cubicBezTo>
                  <a:cubicBezTo>
                    <a:pt x="1065712" y="495437"/>
                    <a:pt x="1067910" y="491836"/>
                    <a:pt x="1018819" y="598470"/>
                  </a:cubicBezTo>
                  <a:cubicBezTo>
                    <a:pt x="969728" y="705104"/>
                    <a:pt x="879969" y="924858"/>
                    <a:pt x="794817" y="1083768"/>
                  </a:cubicBezTo>
                  <a:cubicBezTo>
                    <a:pt x="709665" y="1242678"/>
                    <a:pt x="574369" y="1454246"/>
                    <a:pt x="507905" y="1551933"/>
                  </a:cubicBezTo>
                  <a:cubicBezTo>
                    <a:pt x="441441" y="1649620"/>
                    <a:pt x="435889" y="1628725"/>
                    <a:pt x="396034" y="1669889"/>
                  </a:cubicBezTo>
                  <a:cubicBezTo>
                    <a:pt x="391860" y="1674227"/>
                    <a:pt x="388505" y="1680038"/>
                    <a:pt x="379912" y="1681838"/>
                  </a:cubicBezTo>
                  <a:close/>
                </a:path>
              </a:pathLst>
            </a:custGeom>
            <a:solidFill>
              <a:srgbClr val="DB9F78"/>
            </a:solidFill>
            <a:ln w="81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55" name="Freeform: Shape 754">
              <a:extLst>
                <a:ext uri="{FF2B5EF4-FFF2-40B4-BE49-F238E27FC236}">
                  <a16:creationId xmlns:a16="http://schemas.microsoft.com/office/drawing/2014/main" id="{6D194A96-D806-44FE-9F3C-AB2EDB3C8548}"/>
                </a:ext>
              </a:extLst>
            </p:cNvPr>
            <p:cNvSpPr/>
            <p:nvPr/>
          </p:nvSpPr>
          <p:spPr>
            <a:xfrm>
              <a:off x="3787776" y="4724330"/>
              <a:ext cx="440829" cy="558436"/>
            </a:xfrm>
            <a:custGeom>
              <a:avLst/>
              <a:gdLst>
                <a:gd name="connsiteX0" fmla="*/ 606008 w 606071"/>
                <a:gd name="connsiteY0" fmla="*/ 127342 h 897026"/>
                <a:gd name="connsiteX1" fmla="*/ 598397 w 606071"/>
                <a:gd name="connsiteY1" fmla="*/ 150912 h 897026"/>
                <a:gd name="connsiteX2" fmla="*/ 530063 w 606071"/>
                <a:gd name="connsiteY2" fmla="*/ 287663 h 897026"/>
                <a:gd name="connsiteX3" fmla="*/ 377763 w 606071"/>
                <a:gd name="connsiteY3" fmla="*/ 591526 h 897026"/>
                <a:gd name="connsiteX4" fmla="*/ 198129 w 606071"/>
                <a:gd name="connsiteY4" fmla="*/ 888433 h 897026"/>
                <a:gd name="connsiteX5" fmla="*/ 189373 w 606071"/>
                <a:gd name="connsiteY5" fmla="*/ 897026 h 897026"/>
                <a:gd name="connsiteX6" fmla="*/ 0 w 606071"/>
                <a:gd name="connsiteY6" fmla="*/ 787200 h 897026"/>
                <a:gd name="connsiteX7" fmla="*/ 216461 w 606071"/>
                <a:gd name="connsiteY7" fmla="*/ 235368 h 897026"/>
                <a:gd name="connsiteX8" fmla="*/ 314257 w 606071"/>
                <a:gd name="connsiteY8" fmla="*/ 70302 h 897026"/>
                <a:gd name="connsiteX9" fmla="*/ 461155 w 606071"/>
                <a:gd name="connsiteY9" fmla="*/ 3 h 897026"/>
                <a:gd name="connsiteX10" fmla="*/ 584158 w 606071"/>
                <a:gd name="connsiteY10" fmla="*/ 73166 h 897026"/>
                <a:gd name="connsiteX11" fmla="*/ 606008 w 606071"/>
                <a:gd name="connsiteY11" fmla="*/ 127342 h 897026"/>
                <a:gd name="connsiteX0" fmla="*/ 844895 w 844958"/>
                <a:gd name="connsiteY0" fmla="*/ 127342 h 1126619"/>
                <a:gd name="connsiteX1" fmla="*/ 837284 w 844958"/>
                <a:gd name="connsiteY1" fmla="*/ 150912 h 1126619"/>
                <a:gd name="connsiteX2" fmla="*/ 768950 w 844958"/>
                <a:gd name="connsiteY2" fmla="*/ 287663 h 1126619"/>
                <a:gd name="connsiteX3" fmla="*/ 616650 w 844958"/>
                <a:gd name="connsiteY3" fmla="*/ 591526 h 1126619"/>
                <a:gd name="connsiteX4" fmla="*/ 437016 w 844958"/>
                <a:gd name="connsiteY4" fmla="*/ 888433 h 1126619"/>
                <a:gd name="connsiteX5" fmla="*/ 5329 w 844958"/>
                <a:gd name="connsiteY5" fmla="*/ 1126619 h 1126619"/>
                <a:gd name="connsiteX6" fmla="*/ 238887 w 844958"/>
                <a:gd name="connsiteY6" fmla="*/ 787200 h 1126619"/>
                <a:gd name="connsiteX7" fmla="*/ 455348 w 844958"/>
                <a:gd name="connsiteY7" fmla="*/ 235368 h 1126619"/>
                <a:gd name="connsiteX8" fmla="*/ 553144 w 844958"/>
                <a:gd name="connsiteY8" fmla="*/ 70302 h 1126619"/>
                <a:gd name="connsiteX9" fmla="*/ 700042 w 844958"/>
                <a:gd name="connsiteY9" fmla="*/ 3 h 1126619"/>
                <a:gd name="connsiteX10" fmla="*/ 823045 w 844958"/>
                <a:gd name="connsiteY10" fmla="*/ 73166 h 1126619"/>
                <a:gd name="connsiteX11" fmla="*/ 844895 w 844958"/>
                <a:gd name="connsiteY11" fmla="*/ 127342 h 1126619"/>
                <a:gd name="connsiteX0" fmla="*/ 847584 w 847647"/>
                <a:gd name="connsiteY0" fmla="*/ 127342 h 1126619"/>
                <a:gd name="connsiteX1" fmla="*/ 839973 w 847647"/>
                <a:gd name="connsiteY1" fmla="*/ 150912 h 1126619"/>
                <a:gd name="connsiteX2" fmla="*/ 771639 w 847647"/>
                <a:gd name="connsiteY2" fmla="*/ 287663 h 1126619"/>
                <a:gd name="connsiteX3" fmla="*/ 619339 w 847647"/>
                <a:gd name="connsiteY3" fmla="*/ 591526 h 1126619"/>
                <a:gd name="connsiteX4" fmla="*/ 439705 w 847647"/>
                <a:gd name="connsiteY4" fmla="*/ 888433 h 1126619"/>
                <a:gd name="connsiteX5" fmla="*/ 8018 w 847647"/>
                <a:gd name="connsiteY5" fmla="*/ 1126619 h 1126619"/>
                <a:gd name="connsiteX6" fmla="*/ 241576 w 847647"/>
                <a:gd name="connsiteY6" fmla="*/ 787200 h 1126619"/>
                <a:gd name="connsiteX7" fmla="*/ 458037 w 847647"/>
                <a:gd name="connsiteY7" fmla="*/ 235368 h 1126619"/>
                <a:gd name="connsiteX8" fmla="*/ 555833 w 847647"/>
                <a:gd name="connsiteY8" fmla="*/ 70302 h 1126619"/>
                <a:gd name="connsiteX9" fmla="*/ 702731 w 847647"/>
                <a:gd name="connsiteY9" fmla="*/ 3 h 1126619"/>
                <a:gd name="connsiteX10" fmla="*/ 825734 w 847647"/>
                <a:gd name="connsiteY10" fmla="*/ 73166 h 1126619"/>
                <a:gd name="connsiteX11" fmla="*/ 847584 w 847647"/>
                <a:gd name="connsiteY11" fmla="*/ 127342 h 1126619"/>
                <a:gd name="connsiteX0" fmla="*/ 839566 w 839629"/>
                <a:gd name="connsiteY0" fmla="*/ 127342 h 1126619"/>
                <a:gd name="connsiteX1" fmla="*/ 831955 w 839629"/>
                <a:gd name="connsiteY1" fmla="*/ 150912 h 1126619"/>
                <a:gd name="connsiteX2" fmla="*/ 763621 w 839629"/>
                <a:gd name="connsiteY2" fmla="*/ 287663 h 1126619"/>
                <a:gd name="connsiteX3" fmla="*/ 611321 w 839629"/>
                <a:gd name="connsiteY3" fmla="*/ 591526 h 1126619"/>
                <a:gd name="connsiteX4" fmla="*/ 431687 w 839629"/>
                <a:gd name="connsiteY4" fmla="*/ 888433 h 1126619"/>
                <a:gd name="connsiteX5" fmla="*/ 0 w 839629"/>
                <a:gd name="connsiteY5" fmla="*/ 1126619 h 1126619"/>
                <a:gd name="connsiteX6" fmla="*/ 233558 w 839629"/>
                <a:gd name="connsiteY6" fmla="*/ 787200 h 1126619"/>
                <a:gd name="connsiteX7" fmla="*/ 450019 w 839629"/>
                <a:gd name="connsiteY7" fmla="*/ 235368 h 1126619"/>
                <a:gd name="connsiteX8" fmla="*/ 547815 w 839629"/>
                <a:gd name="connsiteY8" fmla="*/ 70302 h 1126619"/>
                <a:gd name="connsiteX9" fmla="*/ 694713 w 839629"/>
                <a:gd name="connsiteY9" fmla="*/ 3 h 1126619"/>
                <a:gd name="connsiteX10" fmla="*/ 817716 w 839629"/>
                <a:gd name="connsiteY10" fmla="*/ 73166 h 1126619"/>
                <a:gd name="connsiteX11" fmla="*/ 839566 w 839629"/>
                <a:gd name="connsiteY11" fmla="*/ 127342 h 1126619"/>
                <a:gd name="connsiteX0" fmla="*/ 839566 w 839629"/>
                <a:gd name="connsiteY0" fmla="*/ 127342 h 1126619"/>
                <a:gd name="connsiteX1" fmla="*/ 831955 w 839629"/>
                <a:gd name="connsiteY1" fmla="*/ 150912 h 1126619"/>
                <a:gd name="connsiteX2" fmla="*/ 763621 w 839629"/>
                <a:gd name="connsiteY2" fmla="*/ 287663 h 1126619"/>
                <a:gd name="connsiteX3" fmla="*/ 611321 w 839629"/>
                <a:gd name="connsiteY3" fmla="*/ 591526 h 1126619"/>
                <a:gd name="connsiteX4" fmla="*/ 431687 w 839629"/>
                <a:gd name="connsiteY4" fmla="*/ 888433 h 1126619"/>
                <a:gd name="connsiteX5" fmla="*/ 0 w 839629"/>
                <a:gd name="connsiteY5" fmla="*/ 1126619 h 1126619"/>
                <a:gd name="connsiteX6" fmla="*/ 233558 w 839629"/>
                <a:gd name="connsiteY6" fmla="*/ 787200 h 1126619"/>
                <a:gd name="connsiteX7" fmla="*/ 450019 w 839629"/>
                <a:gd name="connsiteY7" fmla="*/ 235368 h 1126619"/>
                <a:gd name="connsiteX8" fmla="*/ 547815 w 839629"/>
                <a:gd name="connsiteY8" fmla="*/ 70302 h 1126619"/>
                <a:gd name="connsiteX9" fmla="*/ 694713 w 839629"/>
                <a:gd name="connsiteY9" fmla="*/ 3 h 1126619"/>
                <a:gd name="connsiteX10" fmla="*/ 817716 w 839629"/>
                <a:gd name="connsiteY10" fmla="*/ 73166 h 1126619"/>
                <a:gd name="connsiteX11" fmla="*/ 839566 w 839629"/>
                <a:gd name="connsiteY11" fmla="*/ 127342 h 1126619"/>
                <a:gd name="connsiteX0" fmla="*/ 899984 w 900047"/>
                <a:gd name="connsiteY0" fmla="*/ 127342 h 1114534"/>
                <a:gd name="connsiteX1" fmla="*/ 892373 w 900047"/>
                <a:gd name="connsiteY1" fmla="*/ 150912 h 1114534"/>
                <a:gd name="connsiteX2" fmla="*/ 824039 w 900047"/>
                <a:gd name="connsiteY2" fmla="*/ 287663 h 1114534"/>
                <a:gd name="connsiteX3" fmla="*/ 671739 w 900047"/>
                <a:gd name="connsiteY3" fmla="*/ 591526 h 1114534"/>
                <a:gd name="connsiteX4" fmla="*/ 492105 w 900047"/>
                <a:gd name="connsiteY4" fmla="*/ 888433 h 1114534"/>
                <a:gd name="connsiteX5" fmla="*/ 0 w 900047"/>
                <a:gd name="connsiteY5" fmla="*/ 1114534 h 1114534"/>
                <a:gd name="connsiteX6" fmla="*/ 293976 w 900047"/>
                <a:gd name="connsiteY6" fmla="*/ 787200 h 1114534"/>
                <a:gd name="connsiteX7" fmla="*/ 510437 w 900047"/>
                <a:gd name="connsiteY7" fmla="*/ 235368 h 1114534"/>
                <a:gd name="connsiteX8" fmla="*/ 608233 w 900047"/>
                <a:gd name="connsiteY8" fmla="*/ 70302 h 1114534"/>
                <a:gd name="connsiteX9" fmla="*/ 755131 w 900047"/>
                <a:gd name="connsiteY9" fmla="*/ 3 h 1114534"/>
                <a:gd name="connsiteX10" fmla="*/ 878134 w 900047"/>
                <a:gd name="connsiteY10" fmla="*/ 73166 h 1114534"/>
                <a:gd name="connsiteX11" fmla="*/ 899984 w 900047"/>
                <a:gd name="connsiteY11" fmla="*/ 127342 h 1114534"/>
                <a:gd name="connsiteX0" fmla="*/ 899984 w 900047"/>
                <a:gd name="connsiteY0" fmla="*/ 127342 h 1159917"/>
                <a:gd name="connsiteX1" fmla="*/ 892373 w 900047"/>
                <a:gd name="connsiteY1" fmla="*/ 150912 h 1159917"/>
                <a:gd name="connsiteX2" fmla="*/ 824039 w 900047"/>
                <a:gd name="connsiteY2" fmla="*/ 287663 h 1159917"/>
                <a:gd name="connsiteX3" fmla="*/ 671739 w 900047"/>
                <a:gd name="connsiteY3" fmla="*/ 591526 h 1159917"/>
                <a:gd name="connsiteX4" fmla="*/ 244385 w 900047"/>
                <a:gd name="connsiteY4" fmla="*/ 1124067 h 1159917"/>
                <a:gd name="connsiteX5" fmla="*/ 0 w 900047"/>
                <a:gd name="connsiteY5" fmla="*/ 1114534 h 1159917"/>
                <a:gd name="connsiteX6" fmla="*/ 293976 w 900047"/>
                <a:gd name="connsiteY6" fmla="*/ 787200 h 1159917"/>
                <a:gd name="connsiteX7" fmla="*/ 510437 w 900047"/>
                <a:gd name="connsiteY7" fmla="*/ 235368 h 1159917"/>
                <a:gd name="connsiteX8" fmla="*/ 608233 w 900047"/>
                <a:gd name="connsiteY8" fmla="*/ 70302 h 1159917"/>
                <a:gd name="connsiteX9" fmla="*/ 755131 w 900047"/>
                <a:gd name="connsiteY9" fmla="*/ 3 h 1159917"/>
                <a:gd name="connsiteX10" fmla="*/ 878134 w 900047"/>
                <a:gd name="connsiteY10" fmla="*/ 73166 h 1159917"/>
                <a:gd name="connsiteX11" fmla="*/ 899984 w 900047"/>
                <a:gd name="connsiteY11" fmla="*/ 127342 h 1159917"/>
                <a:gd name="connsiteX0" fmla="*/ 899984 w 900047"/>
                <a:gd name="connsiteY0" fmla="*/ 127342 h 1156538"/>
                <a:gd name="connsiteX1" fmla="*/ 892373 w 900047"/>
                <a:gd name="connsiteY1" fmla="*/ 150912 h 1156538"/>
                <a:gd name="connsiteX2" fmla="*/ 824039 w 900047"/>
                <a:gd name="connsiteY2" fmla="*/ 287663 h 1156538"/>
                <a:gd name="connsiteX3" fmla="*/ 671739 w 900047"/>
                <a:gd name="connsiteY3" fmla="*/ 591526 h 1156538"/>
                <a:gd name="connsiteX4" fmla="*/ 244385 w 900047"/>
                <a:gd name="connsiteY4" fmla="*/ 1124067 h 1156538"/>
                <a:gd name="connsiteX5" fmla="*/ 0 w 900047"/>
                <a:gd name="connsiteY5" fmla="*/ 1114534 h 1156538"/>
                <a:gd name="connsiteX6" fmla="*/ 293976 w 900047"/>
                <a:gd name="connsiteY6" fmla="*/ 787200 h 1156538"/>
                <a:gd name="connsiteX7" fmla="*/ 510437 w 900047"/>
                <a:gd name="connsiteY7" fmla="*/ 235368 h 1156538"/>
                <a:gd name="connsiteX8" fmla="*/ 608233 w 900047"/>
                <a:gd name="connsiteY8" fmla="*/ 70302 h 1156538"/>
                <a:gd name="connsiteX9" fmla="*/ 755131 w 900047"/>
                <a:gd name="connsiteY9" fmla="*/ 3 h 1156538"/>
                <a:gd name="connsiteX10" fmla="*/ 878134 w 900047"/>
                <a:gd name="connsiteY10" fmla="*/ 73166 h 1156538"/>
                <a:gd name="connsiteX11" fmla="*/ 899984 w 900047"/>
                <a:gd name="connsiteY11" fmla="*/ 127342 h 1156538"/>
                <a:gd name="connsiteX0" fmla="*/ 899984 w 900047"/>
                <a:gd name="connsiteY0" fmla="*/ 127342 h 1124067"/>
                <a:gd name="connsiteX1" fmla="*/ 892373 w 900047"/>
                <a:gd name="connsiteY1" fmla="*/ 150912 h 1124067"/>
                <a:gd name="connsiteX2" fmla="*/ 824039 w 900047"/>
                <a:gd name="connsiteY2" fmla="*/ 287663 h 1124067"/>
                <a:gd name="connsiteX3" fmla="*/ 671739 w 900047"/>
                <a:gd name="connsiteY3" fmla="*/ 591526 h 1124067"/>
                <a:gd name="connsiteX4" fmla="*/ 244385 w 900047"/>
                <a:gd name="connsiteY4" fmla="*/ 1124067 h 1124067"/>
                <a:gd name="connsiteX5" fmla="*/ 0 w 900047"/>
                <a:gd name="connsiteY5" fmla="*/ 1114534 h 1124067"/>
                <a:gd name="connsiteX6" fmla="*/ 293976 w 900047"/>
                <a:gd name="connsiteY6" fmla="*/ 787200 h 1124067"/>
                <a:gd name="connsiteX7" fmla="*/ 510437 w 900047"/>
                <a:gd name="connsiteY7" fmla="*/ 235368 h 1124067"/>
                <a:gd name="connsiteX8" fmla="*/ 608233 w 900047"/>
                <a:gd name="connsiteY8" fmla="*/ 70302 h 1124067"/>
                <a:gd name="connsiteX9" fmla="*/ 755131 w 900047"/>
                <a:gd name="connsiteY9" fmla="*/ 3 h 1124067"/>
                <a:gd name="connsiteX10" fmla="*/ 878134 w 900047"/>
                <a:gd name="connsiteY10" fmla="*/ 73166 h 1124067"/>
                <a:gd name="connsiteX11" fmla="*/ 899984 w 900047"/>
                <a:gd name="connsiteY11" fmla="*/ 127342 h 1124067"/>
                <a:gd name="connsiteX0" fmla="*/ 899984 w 900047"/>
                <a:gd name="connsiteY0" fmla="*/ 127342 h 1124118"/>
                <a:gd name="connsiteX1" fmla="*/ 892373 w 900047"/>
                <a:gd name="connsiteY1" fmla="*/ 150912 h 1124118"/>
                <a:gd name="connsiteX2" fmla="*/ 824039 w 900047"/>
                <a:gd name="connsiteY2" fmla="*/ 287663 h 1124118"/>
                <a:gd name="connsiteX3" fmla="*/ 671739 w 900047"/>
                <a:gd name="connsiteY3" fmla="*/ 591526 h 1124118"/>
                <a:gd name="connsiteX4" fmla="*/ 244385 w 900047"/>
                <a:gd name="connsiteY4" fmla="*/ 1124067 h 1124118"/>
                <a:gd name="connsiteX5" fmla="*/ 0 w 900047"/>
                <a:gd name="connsiteY5" fmla="*/ 1114534 h 1124118"/>
                <a:gd name="connsiteX6" fmla="*/ 293976 w 900047"/>
                <a:gd name="connsiteY6" fmla="*/ 787200 h 1124118"/>
                <a:gd name="connsiteX7" fmla="*/ 510437 w 900047"/>
                <a:gd name="connsiteY7" fmla="*/ 235368 h 1124118"/>
                <a:gd name="connsiteX8" fmla="*/ 608233 w 900047"/>
                <a:gd name="connsiteY8" fmla="*/ 70302 h 1124118"/>
                <a:gd name="connsiteX9" fmla="*/ 755131 w 900047"/>
                <a:gd name="connsiteY9" fmla="*/ 3 h 1124118"/>
                <a:gd name="connsiteX10" fmla="*/ 878134 w 900047"/>
                <a:gd name="connsiteY10" fmla="*/ 73166 h 1124118"/>
                <a:gd name="connsiteX11" fmla="*/ 899984 w 900047"/>
                <a:gd name="connsiteY11" fmla="*/ 127342 h 1124118"/>
                <a:gd name="connsiteX0" fmla="*/ 899984 w 900047"/>
                <a:gd name="connsiteY0" fmla="*/ 127342 h 1130143"/>
                <a:gd name="connsiteX1" fmla="*/ 892373 w 900047"/>
                <a:gd name="connsiteY1" fmla="*/ 150912 h 1130143"/>
                <a:gd name="connsiteX2" fmla="*/ 824039 w 900047"/>
                <a:gd name="connsiteY2" fmla="*/ 287663 h 1130143"/>
                <a:gd name="connsiteX3" fmla="*/ 671739 w 900047"/>
                <a:gd name="connsiteY3" fmla="*/ 591526 h 1130143"/>
                <a:gd name="connsiteX4" fmla="*/ 238344 w 900047"/>
                <a:gd name="connsiteY4" fmla="*/ 1130108 h 1130143"/>
                <a:gd name="connsiteX5" fmla="*/ 0 w 900047"/>
                <a:gd name="connsiteY5" fmla="*/ 1114534 h 1130143"/>
                <a:gd name="connsiteX6" fmla="*/ 293976 w 900047"/>
                <a:gd name="connsiteY6" fmla="*/ 787200 h 1130143"/>
                <a:gd name="connsiteX7" fmla="*/ 510437 w 900047"/>
                <a:gd name="connsiteY7" fmla="*/ 235368 h 1130143"/>
                <a:gd name="connsiteX8" fmla="*/ 608233 w 900047"/>
                <a:gd name="connsiteY8" fmla="*/ 70302 h 1130143"/>
                <a:gd name="connsiteX9" fmla="*/ 755131 w 900047"/>
                <a:gd name="connsiteY9" fmla="*/ 3 h 1130143"/>
                <a:gd name="connsiteX10" fmla="*/ 878134 w 900047"/>
                <a:gd name="connsiteY10" fmla="*/ 73166 h 1130143"/>
                <a:gd name="connsiteX11" fmla="*/ 899984 w 900047"/>
                <a:gd name="connsiteY11" fmla="*/ 127342 h 1130143"/>
                <a:gd name="connsiteX0" fmla="*/ 899984 w 900047"/>
                <a:gd name="connsiteY0" fmla="*/ 127342 h 1135155"/>
                <a:gd name="connsiteX1" fmla="*/ 892373 w 900047"/>
                <a:gd name="connsiteY1" fmla="*/ 150912 h 1135155"/>
                <a:gd name="connsiteX2" fmla="*/ 824039 w 900047"/>
                <a:gd name="connsiteY2" fmla="*/ 287663 h 1135155"/>
                <a:gd name="connsiteX3" fmla="*/ 671739 w 900047"/>
                <a:gd name="connsiteY3" fmla="*/ 591526 h 1135155"/>
                <a:gd name="connsiteX4" fmla="*/ 238344 w 900047"/>
                <a:gd name="connsiteY4" fmla="*/ 1135127 h 1135155"/>
                <a:gd name="connsiteX5" fmla="*/ 0 w 900047"/>
                <a:gd name="connsiteY5" fmla="*/ 1114534 h 1135155"/>
                <a:gd name="connsiteX6" fmla="*/ 293976 w 900047"/>
                <a:gd name="connsiteY6" fmla="*/ 787200 h 1135155"/>
                <a:gd name="connsiteX7" fmla="*/ 510437 w 900047"/>
                <a:gd name="connsiteY7" fmla="*/ 235368 h 1135155"/>
                <a:gd name="connsiteX8" fmla="*/ 608233 w 900047"/>
                <a:gd name="connsiteY8" fmla="*/ 70302 h 1135155"/>
                <a:gd name="connsiteX9" fmla="*/ 755131 w 900047"/>
                <a:gd name="connsiteY9" fmla="*/ 3 h 1135155"/>
                <a:gd name="connsiteX10" fmla="*/ 878134 w 900047"/>
                <a:gd name="connsiteY10" fmla="*/ 73166 h 1135155"/>
                <a:gd name="connsiteX11" fmla="*/ 899984 w 900047"/>
                <a:gd name="connsiteY11" fmla="*/ 127342 h 1135155"/>
                <a:gd name="connsiteX0" fmla="*/ 899984 w 900047"/>
                <a:gd name="connsiteY0" fmla="*/ 127342 h 1135155"/>
                <a:gd name="connsiteX1" fmla="*/ 892373 w 900047"/>
                <a:gd name="connsiteY1" fmla="*/ 150912 h 1135155"/>
                <a:gd name="connsiteX2" fmla="*/ 824039 w 900047"/>
                <a:gd name="connsiteY2" fmla="*/ 287663 h 1135155"/>
                <a:gd name="connsiteX3" fmla="*/ 671739 w 900047"/>
                <a:gd name="connsiteY3" fmla="*/ 591526 h 1135155"/>
                <a:gd name="connsiteX4" fmla="*/ 238344 w 900047"/>
                <a:gd name="connsiteY4" fmla="*/ 1135127 h 1135155"/>
                <a:gd name="connsiteX5" fmla="*/ 0 w 900047"/>
                <a:gd name="connsiteY5" fmla="*/ 1114534 h 1135155"/>
                <a:gd name="connsiteX6" fmla="*/ 293976 w 900047"/>
                <a:gd name="connsiteY6" fmla="*/ 787200 h 1135155"/>
                <a:gd name="connsiteX7" fmla="*/ 510437 w 900047"/>
                <a:gd name="connsiteY7" fmla="*/ 235368 h 1135155"/>
                <a:gd name="connsiteX8" fmla="*/ 608233 w 900047"/>
                <a:gd name="connsiteY8" fmla="*/ 70302 h 1135155"/>
                <a:gd name="connsiteX9" fmla="*/ 755131 w 900047"/>
                <a:gd name="connsiteY9" fmla="*/ 3 h 1135155"/>
                <a:gd name="connsiteX10" fmla="*/ 878134 w 900047"/>
                <a:gd name="connsiteY10" fmla="*/ 73166 h 1135155"/>
                <a:gd name="connsiteX11" fmla="*/ 899984 w 900047"/>
                <a:gd name="connsiteY11" fmla="*/ 127342 h 1135155"/>
                <a:gd name="connsiteX0" fmla="*/ 899984 w 900047"/>
                <a:gd name="connsiteY0" fmla="*/ 127342 h 1135155"/>
                <a:gd name="connsiteX1" fmla="*/ 892373 w 900047"/>
                <a:gd name="connsiteY1" fmla="*/ 150912 h 1135155"/>
                <a:gd name="connsiteX2" fmla="*/ 824039 w 900047"/>
                <a:gd name="connsiteY2" fmla="*/ 287663 h 1135155"/>
                <a:gd name="connsiteX3" fmla="*/ 671739 w 900047"/>
                <a:gd name="connsiteY3" fmla="*/ 591526 h 1135155"/>
                <a:gd name="connsiteX4" fmla="*/ 238344 w 900047"/>
                <a:gd name="connsiteY4" fmla="*/ 1135127 h 1135155"/>
                <a:gd name="connsiteX5" fmla="*/ 0 w 900047"/>
                <a:gd name="connsiteY5" fmla="*/ 1114534 h 1135155"/>
                <a:gd name="connsiteX6" fmla="*/ 293976 w 900047"/>
                <a:gd name="connsiteY6" fmla="*/ 787200 h 1135155"/>
                <a:gd name="connsiteX7" fmla="*/ 510437 w 900047"/>
                <a:gd name="connsiteY7" fmla="*/ 235368 h 1135155"/>
                <a:gd name="connsiteX8" fmla="*/ 608233 w 900047"/>
                <a:gd name="connsiteY8" fmla="*/ 70302 h 1135155"/>
                <a:gd name="connsiteX9" fmla="*/ 755131 w 900047"/>
                <a:gd name="connsiteY9" fmla="*/ 3 h 1135155"/>
                <a:gd name="connsiteX10" fmla="*/ 878134 w 900047"/>
                <a:gd name="connsiteY10" fmla="*/ 73166 h 1135155"/>
                <a:gd name="connsiteX11" fmla="*/ 899984 w 900047"/>
                <a:gd name="connsiteY11" fmla="*/ 127342 h 1135155"/>
                <a:gd name="connsiteX0" fmla="*/ 899984 w 900047"/>
                <a:gd name="connsiteY0" fmla="*/ 127342 h 1135155"/>
                <a:gd name="connsiteX1" fmla="*/ 892373 w 900047"/>
                <a:gd name="connsiteY1" fmla="*/ 150912 h 1135155"/>
                <a:gd name="connsiteX2" fmla="*/ 824039 w 900047"/>
                <a:gd name="connsiteY2" fmla="*/ 287663 h 1135155"/>
                <a:gd name="connsiteX3" fmla="*/ 671738 w 900047"/>
                <a:gd name="connsiteY3" fmla="*/ 601565 h 1135155"/>
                <a:gd name="connsiteX4" fmla="*/ 238344 w 900047"/>
                <a:gd name="connsiteY4" fmla="*/ 1135127 h 1135155"/>
                <a:gd name="connsiteX5" fmla="*/ 0 w 900047"/>
                <a:gd name="connsiteY5" fmla="*/ 1114534 h 1135155"/>
                <a:gd name="connsiteX6" fmla="*/ 293976 w 900047"/>
                <a:gd name="connsiteY6" fmla="*/ 787200 h 1135155"/>
                <a:gd name="connsiteX7" fmla="*/ 510437 w 900047"/>
                <a:gd name="connsiteY7" fmla="*/ 235368 h 1135155"/>
                <a:gd name="connsiteX8" fmla="*/ 608233 w 900047"/>
                <a:gd name="connsiteY8" fmla="*/ 70302 h 1135155"/>
                <a:gd name="connsiteX9" fmla="*/ 755131 w 900047"/>
                <a:gd name="connsiteY9" fmla="*/ 3 h 1135155"/>
                <a:gd name="connsiteX10" fmla="*/ 878134 w 900047"/>
                <a:gd name="connsiteY10" fmla="*/ 73166 h 1135155"/>
                <a:gd name="connsiteX11" fmla="*/ 899984 w 900047"/>
                <a:gd name="connsiteY11" fmla="*/ 127342 h 1135155"/>
                <a:gd name="connsiteX0" fmla="*/ 899984 w 900047"/>
                <a:gd name="connsiteY0" fmla="*/ 127342 h 1135155"/>
                <a:gd name="connsiteX1" fmla="*/ 892373 w 900047"/>
                <a:gd name="connsiteY1" fmla="*/ 150912 h 1135155"/>
                <a:gd name="connsiteX2" fmla="*/ 824039 w 900047"/>
                <a:gd name="connsiteY2" fmla="*/ 287663 h 1135155"/>
                <a:gd name="connsiteX3" fmla="*/ 671738 w 900047"/>
                <a:gd name="connsiteY3" fmla="*/ 601565 h 1135155"/>
                <a:gd name="connsiteX4" fmla="*/ 243364 w 900047"/>
                <a:gd name="connsiteY4" fmla="*/ 1135126 h 1135155"/>
                <a:gd name="connsiteX5" fmla="*/ 0 w 900047"/>
                <a:gd name="connsiteY5" fmla="*/ 1114534 h 1135155"/>
                <a:gd name="connsiteX6" fmla="*/ 293976 w 900047"/>
                <a:gd name="connsiteY6" fmla="*/ 787200 h 1135155"/>
                <a:gd name="connsiteX7" fmla="*/ 510437 w 900047"/>
                <a:gd name="connsiteY7" fmla="*/ 235368 h 1135155"/>
                <a:gd name="connsiteX8" fmla="*/ 608233 w 900047"/>
                <a:gd name="connsiteY8" fmla="*/ 70302 h 1135155"/>
                <a:gd name="connsiteX9" fmla="*/ 755131 w 900047"/>
                <a:gd name="connsiteY9" fmla="*/ 3 h 1135155"/>
                <a:gd name="connsiteX10" fmla="*/ 878134 w 900047"/>
                <a:gd name="connsiteY10" fmla="*/ 73166 h 1135155"/>
                <a:gd name="connsiteX11" fmla="*/ 899984 w 900047"/>
                <a:gd name="connsiteY11" fmla="*/ 127342 h 1135155"/>
                <a:gd name="connsiteX0" fmla="*/ 899984 w 900047"/>
                <a:gd name="connsiteY0" fmla="*/ 127342 h 1140167"/>
                <a:gd name="connsiteX1" fmla="*/ 892373 w 900047"/>
                <a:gd name="connsiteY1" fmla="*/ 150912 h 1140167"/>
                <a:gd name="connsiteX2" fmla="*/ 824039 w 900047"/>
                <a:gd name="connsiteY2" fmla="*/ 287663 h 1140167"/>
                <a:gd name="connsiteX3" fmla="*/ 671738 w 900047"/>
                <a:gd name="connsiteY3" fmla="*/ 601565 h 1140167"/>
                <a:gd name="connsiteX4" fmla="*/ 243364 w 900047"/>
                <a:gd name="connsiteY4" fmla="*/ 1140145 h 1140167"/>
                <a:gd name="connsiteX5" fmla="*/ 0 w 900047"/>
                <a:gd name="connsiteY5" fmla="*/ 1114534 h 1140167"/>
                <a:gd name="connsiteX6" fmla="*/ 293976 w 900047"/>
                <a:gd name="connsiteY6" fmla="*/ 787200 h 1140167"/>
                <a:gd name="connsiteX7" fmla="*/ 510437 w 900047"/>
                <a:gd name="connsiteY7" fmla="*/ 235368 h 1140167"/>
                <a:gd name="connsiteX8" fmla="*/ 608233 w 900047"/>
                <a:gd name="connsiteY8" fmla="*/ 70302 h 1140167"/>
                <a:gd name="connsiteX9" fmla="*/ 755131 w 900047"/>
                <a:gd name="connsiteY9" fmla="*/ 3 h 1140167"/>
                <a:gd name="connsiteX10" fmla="*/ 878134 w 900047"/>
                <a:gd name="connsiteY10" fmla="*/ 73166 h 1140167"/>
                <a:gd name="connsiteX11" fmla="*/ 899984 w 900047"/>
                <a:gd name="connsiteY11" fmla="*/ 127342 h 1140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900047" h="1140167">
                  <a:moveTo>
                    <a:pt x="899984" y="127342"/>
                  </a:moveTo>
                  <a:cubicBezTo>
                    <a:pt x="900639" y="136263"/>
                    <a:pt x="896056" y="143465"/>
                    <a:pt x="892373" y="150912"/>
                  </a:cubicBezTo>
                  <a:cubicBezTo>
                    <a:pt x="869595" y="196496"/>
                    <a:pt x="860812" y="212554"/>
                    <a:pt x="824039" y="287663"/>
                  </a:cubicBezTo>
                  <a:cubicBezTo>
                    <a:pt x="787267" y="362772"/>
                    <a:pt x="768517" y="459485"/>
                    <a:pt x="671738" y="601565"/>
                  </a:cubicBezTo>
                  <a:cubicBezTo>
                    <a:pt x="574959" y="743645"/>
                    <a:pt x="488243" y="974433"/>
                    <a:pt x="243364" y="1140145"/>
                  </a:cubicBezTo>
                  <a:cubicBezTo>
                    <a:pt x="168143" y="1141120"/>
                    <a:pt x="2946" y="1111670"/>
                    <a:pt x="0" y="1114534"/>
                  </a:cubicBezTo>
                  <a:cubicBezTo>
                    <a:pt x="50500" y="1016836"/>
                    <a:pt x="225460" y="906161"/>
                    <a:pt x="293976" y="787200"/>
                  </a:cubicBezTo>
                  <a:cubicBezTo>
                    <a:pt x="376632" y="607403"/>
                    <a:pt x="437519" y="419012"/>
                    <a:pt x="510437" y="235368"/>
                  </a:cubicBezTo>
                  <a:cubicBezTo>
                    <a:pt x="534251" y="175381"/>
                    <a:pt x="563140" y="117767"/>
                    <a:pt x="608233" y="70302"/>
                  </a:cubicBezTo>
                  <a:cubicBezTo>
                    <a:pt x="648087" y="28319"/>
                    <a:pt x="694735" y="330"/>
                    <a:pt x="755131" y="3"/>
                  </a:cubicBezTo>
                  <a:cubicBezTo>
                    <a:pt x="811272" y="-324"/>
                    <a:pt x="850882" y="25945"/>
                    <a:pt x="878134" y="73166"/>
                  </a:cubicBezTo>
                  <a:cubicBezTo>
                    <a:pt x="887790" y="90025"/>
                    <a:pt x="895237" y="108192"/>
                    <a:pt x="899984" y="127342"/>
                  </a:cubicBezTo>
                  <a:close/>
                </a:path>
              </a:pathLst>
            </a:custGeom>
            <a:solidFill>
              <a:srgbClr val="D39064"/>
            </a:solidFill>
            <a:ln w="81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756" name="Group 755">
            <a:extLst>
              <a:ext uri="{FF2B5EF4-FFF2-40B4-BE49-F238E27FC236}">
                <a16:creationId xmlns:a16="http://schemas.microsoft.com/office/drawing/2014/main" id="{47FAA7CA-9C1B-4850-BDB2-FCD105A8898A}"/>
              </a:ext>
            </a:extLst>
          </p:cNvPr>
          <p:cNvGrpSpPr/>
          <p:nvPr/>
        </p:nvGrpSpPr>
        <p:grpSpPr>
          <a:xfrm flipH="1">
            <a:off x="2061055" y="1853057"/>
            <a:ext cx="4777716" cy="3475836"/>
            <a:chOff x="5371625" y="2750784"/>
            <a:chExt cx="5292197" cy="3850126"/>
          </a:xfrm>
        </p:grpSpPr>
        <p:sp>
          <p:nvSpPr>
            <p:cNvPr id="757" name="Rectangle 756">
              <a:extLst>
                <a:ext uri="{FF2B5EF4-FFF2-40B4-BE49-F238E27FC236}">
                  <a16:creationId xmlns:a16="http://schemas.microsoft.com/office/drawing/2014/main" id="{DAD8383E-DAD8-432B-BFB8-0CD3887942C8}"/>
                </a:ext>
              </a:extLst>
            </p:cNvPr>
            <p:cNvSpPr/>
            <p:nvPr/>
          </p:nvSpPr>
          <p:spPr>
            <a:xfrm>
              <a:off x="10195821" y="3212656"/>
              <a:ext cx="468000" cy="3388254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758" name="Rectangle 757">
              <a:extLst>
                <a:ext uri="{FF2B5EF4-FFF2-40B4-BE49-F238E27FC236}">
                  <a16:creationId xmlns:a16="http://schemas.microsoft.com/office/drawing/2014/main" id="{CAD7E2B9-8993-484B-BF0D-E2D68B5A8055}"/>
                </a:ext>
              </a:extLst>
            </p:cNvPr>
            <p:cNvSpPr/>
            <p:nvPr/>
          </p:nvSpPr>
          <p:spPr>
            <a:xfrm>
              <a:off x="9572216" y="4080983"/>
              <a:ext cx="468000" cy="2519927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759" name="Rectangle 758">
              <a:extLst>
                <a:ext uri="{FF2B5EF4-FFF2-40B4-BE49-F238E27FC236}">
                  <a16:creationId xmlns:a16="http://schemas.microsoft.com/office/drawing/2014/main" id="{1822933E-AAB3-4DAE-87E4-6184F2013E6B}"/>
                </a:ext>
              </a:extLst>
            </p:cNvPr>
            <p:cNvSpPr/>
            <p:nvPr/>
          </p:nvSpPr>
          <p:spPr>
            <a:xfrm>
              <a:off x="8948611" y="4940888"/>
              <a:ext cx="468000" cy="1660022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760" name="Rectangle 55">
              <a:extLst>
                <a:ext uri="{FF2B5EF4-FFF2-40B4-BE49-F238E27FC236}">
                  <a16:creationId xmlns:a16="http://schemas.microsoft.com/office/drawing/2014/main" id="{BD65FBAF-D963-4232-871C-D4FF448B2B9D}"/>
                </a:ext>
              </a:extLst>
            </p:cNvPr>
            <p:cNvSpPr/>
            <p:nvPr/>
          </p:nvSpPr>
          <p:spPr>
            <a:xfrm>
              <a:off x="5869218" y="2852656"/>
              <a:ext cx="4794604" cy="360000"/>
            </a:xfrm>
            <a:custGeom>
              <a:avLst/>
              <a:gdLst/>
              <a:ahLst/>
              <a:cxnLst/>
              <a:rect l="l" t="t" r="r" b="b"/>
              <a:pathLst>
                <a:path w="3800189" h="360000">
                  <a:moveTo>
                    <a:pt x="0" y="0"/>
                  </a:moveTo>
                  <a:lnTo>
                    <a:pt x="3440189" y="0"/>
                  </a:lnTo>
                  <a:lnTo>
                    <a:pt x="3800189" y="360000"/>
                  </a:lnTo>
                  <a:lnTo>
                    <a:pt x="0" y="36000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761" name="Isosceles Triangle 760">
              <a:extLst>
                <a:ext uri="{FF2B5EF4-FFF2-40B4-BE49-F238E27FC236}">
                  <a16:creationId xmlns:a16="http://schemas.microsoft.com/office/drawing/2014/main" id="{7488F78A-C3C6-4551-87AC-3C643DA9CD4D}"/>
                </a:ext>
              </a:extLst>
            </p:cNvPr>
            <p:cNvSpPr/>
            <p:nvPr/>
          </p:nvSpPr>
          <p:spPr>
            <a:xfrm rot="16200000">
              <a:off x="5331817" y="2790592"/>
              <a:ext cx="577208" cy="497592"/>
            </a:xfrm>
            <a:prstGeom prst="triangl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762" name="Rectangle 57">
              <a:extLst>
                <a:ext uri="{FF2B5EF4-FFF2-40B4-BE49-F238E27FC236}">
                  <a16:creationId xmlns:a16="http://schemas.microsoft.com/office/drawing/2014/main" id="{3A78C631-B00C-4ED9-85BE-6D5783604E3D}"/>
                </a:ext>
              </a:extLst>
            </p:cNvPr>
            <p:cNvSpPr/>
            <p:nvPr/>
          </p:nvSpPr>
          <p:spPr>
            <a:xfrm>
              <a:off x="6554156" y="3720983"/>
              <a:ext cx="3486061" cy="360000"/>
            </a:xfrm>
            <a:custGeom>
              <a:avLst/>
              <a:gdLst/>
              <a:ahLst/>
              <a:cxnLst/>
              <a:rect l="l" t="t" r="r" b="b"/>
              <a:pathLst>
                <a:path w="2655012" h="360000">
                  <a:moveTo>
                    <a:pt x="0" y="0"/>
                  </a:moveTo>
                  <a:lnTo>
                    <a:pt x="2295012" y="0"/>
                  </a:lnTo>
                  <a:lnTo>
                    <a:pt x="2655012" y="360000"/>
                  </a:lnTo>
                  <a:lnTo>
                    <a:pt x="0" y="36000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763" name="Isosceles Triangle 762">
              <a:extLst>
                <a:ext uri="{FF2B5EF4-FFF2-40B4-BE49-F238E27FC236}">
                  <a16:creationId xmlns:a16="http://schemas.microsoft.com/office/drawing/2014/main" id="{F5271B16-EE06-4052-ABC8-20DF423299C6}"/>
                </a:ext>
              </a:extLst>
            </p:cNvPr>
            <p:cNvSpPr/>
            <p:nvPr/>
          </p:nvSpPr>
          <p:spPr>
            <a:xfrm rot="16200000">
              <a:off x="6016755" y="3665651"/>
              <a:ext cx="577208" cy="497592"/>
            </a:xfrm>
            <a:prstGeom prst="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764" name="Rectangle 59">
              <a:extLst>
                <a:ext uri="{FF2B5EF4-FFF2-40B4-BE49-F238E27FC236}">
                  <a16:creationId xmlns:a16="http://schemas.microsoft.com/office/drawing/2014/main" id="{39334359-38BB-451A-A0EC-37CE865D75BC}"/>
                </a:ext>
              </a:extLst>
            </p:cNvPr>
            <p:cNvSpPr/>
            <p:nvPr/>
          </p:nvSpPr>
          <p:spPr>
            <a:xfrm>
              <a:off x="7239094" y="4589310"/>
              <a:ext cx="2177518" cy="360000"/>
            </a:xfrm>
            <a:custGeom>
              <a:avLst/>
              <a:gdLst/>
              <a:ahLst/>
              <a:cxnLst/>
              <a:rect l="l" t="t" r="r" b="b"/>
              <a:pathLst>
                <a:path w="1611982" h="360000">
                  <a:moveTo>
                    <a:pt x="0" y="0"/>
                  </a:moveTo>
                  <a:lnTo>
                    <a:pt x="1251982" y="0"/>
                  </a:lnTo>
                  <a:lnTo>
                    <a:pt x="1611982" y="360000"/>
                  </a:lnTo>
                  <a:lnTo>
                    <a:pt x="0" y="36000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765" name="Isosceles Triangle 764">
              <a:extLst>
                <a:ext uri="{FF2B5EF4-FFF2-40B4-BE49-F238E27FC236}">
                  <a16:creationId xmlns:a16="http://schemas.microsoft.com/office/drawing/2014/main" id="{82D560F0-248A-45BC-9043-BD16378C35BE}"/>
                </a:ext>
              </a:extLst>
            </p:cNvPr>
            <p:cNvSpPr/>
            <p:nvPr/>
          </p:nvSpPr>
          <p:spPr>
            <a:xfrm rot="16200000">
              <a:off x="6701693" y="4540710"/>
              <a:ext cx="577208" cy="497592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766" name="Group 765">
            <a:extLst>
              <a:ext uri="{FF2B5EF4-FFF2-40B4-BE49-F238E27FC236}">
                <a16:creationId xmlns:a16="http://schemas.microsoft.com/office/drawing/2014/main" id="{9CB6BA64-E0A5-4878-8B72-3DD4E9893C53}"/>
              </a:ext>
            </a:extLst>
          </p:cNvPr>
          <p:cNvGrpSpPr/>
          <p:nvPr/>
        </p:nvGrpSpPr>
        <p:grpSpPr>
          <a:xfrm>
            <a:off x="1073742" y="4441769"/>
            <a:ext cx="3354813" cy="1768498"/>
            <a:chOff x="1536080" y="4596996"/>
            <a:chExt cx="3354813" cy="1768498"/>
          </a:xfrm>
        </p:grpSpPr>
        <p:sp>
          <p:nvSpPr>
            <p:cNvPr id="767" name="Freeform: Shape 766">
              <a:extLst>
                <a:ext uri="{FF2B5EF4-FFF2-40B4-BE49-F238E27FC236}">
                  <a16:creationId xmlns:a16="http://schemas.microsoft.com/office/drawing/2014/main" id="{2A86B7FF-7D50-45C5-AA94-4C5EF17AC6E7}"/>
                </a:ext>
              </a:extLst>
            </p:cNvPr>
            <p:cNvSpPr/>
            <p:nvPr/>
          </p:nvSpPr>
          <p:spPr>
            <a:xfrm>
              <a:off x="1536080" y="4686336"/>
              <a:ext cx="3354813" cy="1679158"/>
            </a:xfrm>
            <a:custGeom>
              <a:avLst/>
              <a:gdLst>
                <a:gd name="connsiteX0" fmla="*/ 6847555 w 6849572"/>
                <a:gd name="connsiteY0" fmla="*/ 124465 h 3428362"/>
                <a:gd name="connsiteX1" fmla="*/ 6835443 w 6849572"/>
                <a:gd name="connsiteY1" fmla="*/ 76181 h 3428362"/>
                <a:gd name="connsiteX2" fmla="*/ 6737647 w 6849572"/>
                <a:gd name="connsiteY2" fmla="*/ 1954 h 3428362"/>
                <a:gd name="connsiteX3" fmla="*/ 6674959 w 6849572"/>
                <a:gd name="connsiteY3" fmla="*/ 2036 h 3428362"/>
                <a:gd name="connsiteX4" fmla="*/ 6581582 w 6849572"/>
                <a:gd name="connsiteY4" fmla="*/ 38863 h 3428362"/>
                <a:gd name="connsiteX5" fmla="*/ 6565951 w 6849572"/>
                <a:gd name="connsiteY5" fmla="*/ 27406 h 3428362"/>
                <a:gd name="connsiteX6" fmla="*/ 6566687 w 6849572"/>
                <a:gd name="connsiteY6" fmla="*/ 25442 h 3428362"/>
                <a:gd name="connsiteX7" fmla="*/ 6564723 w 6849572"/>
                <a:gd name="connsiteY7" fmla="*/ 22414 h 3428362"/>
                <a:gd name="connsiteX8" fmla="*/ 6553594 w 6849572"/>
                <a:gd name="connsiteY8" fmla="*/ 40745 h 3428362"/>
                <a:gd name="connsiteX9" fmla="*/ 6541154 w 6849572"/>
                <a:gd name="connsiteY9" fmla="*/ 61614 h 3428362"/>
                <a:gd name="connsiteX10" fmla="*/ 6338933 w 6849572"/>
                <a:gd name="connsiteY10" fmla="*/ 276356 h 3428362"/>
                <a:gd name="connsiteX11" fmla="*/ 6059212 w 6849572"/>
                <a:gd name="connsiteY11" fmla="*/ 705349 h 3428362"/>
                <a:gd name="connsiteX12" fmla="*/ 5716066 w 6849572"/>
                <a:gd name="connsiteY12" fmla="*/ 1260945 h 3428362"/>
                <a:gd name="connsiteX13" fmla="*/ 5513682 w 6849572"/>
                <a:gd name="connsiteY13" fmla="*/ 1507195 h 3428362"/>
                <a:gd name="connsiteX14" fmla="*/ 5331920 w 6849572"/>
                <a:gd name="connsiteY14" fmla="*/ 1659086 h 3428362"/>
                <a:gd name="connsiteX15" fmla="*/ 5071103 w 6849572"/>
                <a:gd name="connsiteY15" fmla="*/ 1802302 h 3428362"/>
                <a:gd name="connsiteX16" fmla="*/ 5055064 w 6849572"/>
                <a:gd name="connsiteY16" fmla="*/ 1814005 h 3428362"/>
                <a:gd name="connsiteX17" fmla="*/ 4980100 w 6849572"/>
                <a:gd name="connsiteY17" fmla="*/ 1874483 h 3428362"/>
                <a:gd name="connsiteX18" fmla="*/ 4623943 w 6849572"/>
                <a:gd name="connsiteY18" fmla="*/ 1976043 h 3428362"/>
                <a:gd name="connsiteX19" fmla="*/ 4397497 w 6849572"/>
                <a:gd name="connsiteY19" fmla="*/ 1969251 h 3428362"/>
                <a:gd name="connsiteX20" fmla="*/ 3964576 w 6849572"/>
                <a:gd name="connsiteY20" fmla="*/ 1887822 h 3428362"/>
                <a:gd name="connsiteX21" fmla="*/ 3480342 w 6849572"/>
                <a:gd name="connsiteY21" fmla="*/ 1773004 h 3428362"/>
                <a:gd name="connsiteX22" fmla="*/ 3381318 w 6849572"/>
                <a:gd name="connsiteY22" fmla="*/ 1755573 h 3428362"/>
                <a:gd name="connsiteX23" fmla="*/ 3390402 w 6849572"/>
                <a:gd name="connsiteY23" fmla="*/ 1755736 h 3428362"/>
                <a:gd name="connsiteX24" fmla="*/ 3411107 w 6849572"/>
                <a:gd name="connsiteY24" fmla="*/ 1752790 h 3428362"/>
                <a:gd name="connsiteX25" fmla="*/ 3423710 w 6849572"/>
                <a:gd name="connsiteY25" fmla="*/ 1752381 h 3428362"/>
                <a:gd name="connsiteX26" fmla="*/ 3454399 w 6849572"/>
                <a:gd name="connsiteY26" fmla="*/ 1755327 h 3428362"/>
                <a:gd name="connsiteX27" fmla="*/ 3584849 w 6849572"/>
                <a:gd name="connsiteY27" fmla="*/ 1763838 h 3428362"/>
                <a:gd name="connsiteX28" fmla="*/ 3597288 w 6849572"/>
                <a:gd name="connsiteY28" fmla="*/ 1763920 h 3428362"/>
                <a:gd name="connsiteX29" fmla="*/ 3631005 w 6849572"/>
                <a:gd name="connsiteY29" fmla="*/ 1768094 h 3428362"/>
                <a:gd name="connsiteX30" fmla="*/ 3666114 w 6849572"/>
                <a:gd name="connsiteY30" fmla="*/ 1772922 h 3428362"/>
                <a:gd name="connsiteX31" fmla="*/ 3945917 w 6849572"/>
                <a:gd name="connsiteY31" fmla="*/ 1819652 h 3428362"/>
                <a:gd name="connsiteX32" fmla="*/ 4348477 w 6849572"/>
                <a:gd name="connsiteY32" fmla="*/ 1891096 h 3428362"/>
                <a:gd name="connsiteX33" fmla="*/ 4593990 w 6849572"/>
                <a:gd name="connsiteY33" fmla="*/ 1910737 h 3428362"/>
                <a:gd name="connsiteX34" fmla="*/ 4760611 w 6849572"/>
                <a:gd name="connsiteY34" fmla="*/ 1898625 h 3428362"/>
                <a:gd name="connsiteX35" fmla="*/ 4968152 w 6849572"/>
                <a:gd name="connsiteY35" fmla="*/ 1844284 h 3428362"/>
                <a:gd name="connsiteX36" fmla="*/ 5028057 w 6849572"/>
                <a:gd name="connsiteY36" fmla="*/ 1816378 h 3428362"/>
                <a:gd name="connsiteX37" fmla="*/ 5085589 w 6849572"/>
                <a:gd name="connsiteY37" fmla="*/ 1780124 h 3428362"/>
                <a:gd name="connsiteX38" fmla="*/ 5107194 w 6849572"/>
                <a:gd name="connsiteY38" fmla="*/ 1757373 h 3428362"/>
                <a:gd name="connsiteX39" fmla="*/ 5224467 w 6849572"/>
                <a:gd name="connsiteY39" fmla="*/ 1503185 h 3428362"/>
                <a:gd name="connsiteX40" fmla="*/ 5224140 w 6849572"/>
                <a:gd name="connsiteY40" fmla="*/ 1473887 h 3428362"/>
                <a:gd name="connsiteX41" fmla="*/ 5138128 w 6849572"/>
                <a:gd name="connsiteY41" fmla="*/ 1310621 h 3428362"/>
                <a:gd name="connsiteX42" fmla="*/ 4994503 w 6849572"/>
                <a:gd name="connsiteY42" fmla="*/ 1252680 h 3428362"/>
                <a:gd name="connsiteX43" fmla="*/ 4509370 w 6849572"/>
                <a:gd name="connsiteY43" fmla="*/ 1178044 h 3428362"/>
                <a:gd name="connsiteX44" fmla="*/ 4219418 w 6849572"/>
                <a:gd name="connsiteY44" fmla="*/ 1145800 h 3428362"/>
                <a:gd name="connsiteX45" fmla="*/ 3745578 w 6849572"/>
                <a:gd name="connsiteY45" fmla="*/ 1033109 h 3428362"/>
                <a:gd name="connsiteX46" fmla="*/ 3470276 w 6849572"/>
                <a:gd name="connsiteY46" fmla="*/ 938669 h 3428362"/>
                <a:gd name="connsiteX47" fmla="*/ 3312575 w 6849572"/>
                <a:gd name="connsiteY47" fmla="*/ 876553 h 3428362"/>
                <a:gd name="connsiteX48" fmla="*/ 3169768 w 6849572"/>
                <a:gd name="connsiteY48" fmla="*/ 817549 h 3428362"/>
                <a:gd name="connsiteX49" fmla="*/ 2636841 w 6849572"/>
                <a:gd name="connsiteY49" fmla="*/ 587748 h 3428362"/>
                <a:gd name="connsiteX50" fmla="*/ 2470710 w 6849572"/>
                <a:gd name="connsiteY50" fmla="*/ 514995 h 3428362"/>
                <a:gd name="connsiteX51" fmla="*/ 2460726 w 6849572"/>
                <a:gd name="connsiteY51" fmla="*/ 512212 h 3428362"/>
                <a:gd name="connsiteX52" fmla="*/ 2041308 w 6849572"/>
                <a:gd name="connsiteY52" fmla="*/ 373906 h 3428362"/>
                <a:gd name="connsiteX53" fmla="*/ 1784747 w 6849572"/>
                <a:gd name="connsiteY53" fmla="*/ 325459 h 3428362"/>
                <a:gd name="connsiteX54" fmla="*/ 1632692 w 6849572"/>
                <a:gd name="connsiteY54" fmla="*/ 312119 h 3428362"/>
                <a:gd name="connsiteX55" fmla="*/ 1357145 w 6849572"/>
                <a:gd name="connsiteY55" fmla="*/ 323985 h 3428362"/>
                <a:gd name="connsiteX56" fmla="*/ 1181930 w 6849572"/>
                <a:gd name="connsiteY56" fmla="*/ 363922 h 3428362"/>
                <a:gd name="connsiteX57" fmla="*/ 754901 w 6849572"/>
                <a:gd name="connsiteY57" fmla="*/ 553622 h 3428362"/>
                <a:gd name="connsiteX58" fmla="*/ 380657 w 6849572"/>
                <a:gd name="connsiteY58" fmla="*/ 900041 h 3428362"/>
                <a:gd name="connsiteX59" fmla="*/ 104209 w 6849572"/>
                <a:gd name="connsiteY59" fmla="*/ 1436815 h 3428362"/>
                <a:gd name="connsiteX60" fmla="*/ 15906 w 6849572"/>
                <a:gd name="connsiteY60" fmla="*/ 1978580 h 3428362"/>
                <a:gd name="connsiteX61" fmla="*/ 6495 w 6849572"/>
                <a:gd name="connsiteY61" fmla="*/ 2200524 h 3428362"/>
                <a:gd name="connsiteX62" fmla="*/ 2812 w 6849572"/>
                <a:gd name="connsiteY62" fmla="*/ 2218529 h 3428362"/>
                <a:gd name="connsiteX63" fmla="*/ 2321 w 6849572"/>
                <a:gd name="connsiteY63" fmla="*/ 2260184 h 3428362"/>
                <a:gd name="connsiteX64" fmla="*/ 766 w 6849572"/>
                <a:gd name="connsiteY64" fmla="*/ 2353724 h 3428362"/>
                <a:gd name="connsiteX65" fmla="*/ 2239 w 6849572"/>
                <a:gd name="connsiteY65" fmla="*/ 2491130 h 3428362"/>
                <a:gd name="connsiteX66" fmla="*/ 2730 w 6849572"/>
                <a:gd name="connsiteY66" fmla="*/ 2537123 h 3428362"/>
                <a:gd name="connsiteX67" fmla="*/ 4613 w 6849572"/>
                <a:gd name="connsiteY67" fmla="*/ 2561756 h 3428362"/>
                <a:gd name="connsiteX68" fmla="*/ 6413 w 6849572"/>
                <a:gd name="connsiteY68" fmla="*/ 2667735 h 3428362"/>
                <a:gd name="connsiteX69" fmla="*/ 6986 w 6849572"/>
                <a:gd name="connsiteY69" fmla="*/ 2692696 h 3428362"/>
                <a:gd name="connsiteX70" fmla="*/ 8868 w 6849572"/>
                <a:gd name="connsiteY70" fmla="*/ 2715120 h 3428362"/>
                <a:gd name="connsiteX71" fmla="*/ 10587 w 6849572"/>
                <a:gd name="connsiteY71" fmla="*/ 2781245 h 3428362"/>
                <a:gd name="connsiteX72" fmla="*/ 11160 w 6849572"/>
                <a:gd name="connsiteY72" fmla="*/ 2801950 h 3428362"/>
                <a:gd name="connsiteX73" fmla="*/ 14842 w 6849572"/>
                <a:gd name="connsiteY73" fmla="*/ 2873803 h 3428362"/>
                <a:gd name="connsiteX74" fmla="*/ 15333 w 6849572"/>
                <a:gd name="connsiteY74" fmla="*/ 2890252 h 3428362"/>
                <a:gd name="connsiteX75" fmla="*/ 19016 w 6849572"/>
                <a:gd name="connsiteY75" fmla="*/ 2949421 h 3428362"/>
                <a:gd name="connsiteX76" fmla="*/ 19507 w 6849572"/>
                <a:gd name="connsiteY76" fmla="*/ 2965952 h 3428362"/>
                <a:gd name="connsiteX77" fmla="*/ 23108 w 6849572"/>
                <a:gd name="connsiteY77" fmla="*/ 3020865 h 3428362"/>
                <a:gd name="connsiteX78" fmla="*/ 23763 w 6849572"/>
                <a:gd name="connsiteY78" fmla="*/ 3041489 h 3428362"/>
                <a:gd name="connsiteX79" fmla="*/ 27445 w 6849572"/>
                <a:gd name="connsiteY79" fmla="*/ 3088136 h 3428362"/>
                <a:gd name="connsiteX80" fmla="*/ 27936 w 6849572"/>
                <a:gd name="connsiteY80" fmla="*/ 3100493 h 3428362"/>
                <a:gd name="connsiteX81" fmla="*/ 31537 w 6849572"/>
                <a:gd name="connsiteY81" fmla="*/ 3151151 h 3428362"/>
                <a:gd name="connsiteX82" fmla="*/ 32110 w 6849572"/>
                <a:gd name="connsiteY82" fmla="*/ 3163508 h 3428362"/>
                <a:gd name="connsiteX83" fmla="*/ 35957 w 6849572"/>
                <a:gd name="connsiteY83" fmla="*/ 3210074 h 3428362"/>
                <a:gd name="connsiteX84" fmla="*/ 36366 w 6849572"/>
                <a:gd name="connsiteY84" fmla="*/ 3222268 h 3428362"/>
                <a:gd name="connsiteX85" fmla="*/ 39967 w 6849572"/>
                <a:gd name="connsiteY85" fmla="*/ 3264660 h 3428362"/>
                <a:gd name="connsiteX86" fmla="*/ 40539 w 6849572"/>
                <a:gd name="connsiteY86" fmla="*/ 3276935 h 3428362"/>
                <a:gd name="connsiteX87" fmla="*/ 43977 w 6849572"/>
                <a:gd name="connsiteY87" fmla="*/ 3310898 h 3428362"/>
                <a:gd name="connsiteX88" fmla="*/ 44631 w 6849572"/>
                <a:gd name="connsiteY88" fmla="*/ 3323420 h 3428362"/>
                <a:gd name="connsiteX89" fmla="*/ 48232 w 6849572"/>
                <a:gd name="connsiteY89" fmla="*/ 3357137 h 3428362"/>
                <a:gd name="connsiteX90" fmla="*/ 48887 w 6849572"/>
                <a:gd name="connsiteY90" fmla="*/ 3369494 h 3428362"/>
                <a:gd name="connsiteX91" fmla="*/ 50933 w 6849572"/>
                <a:gd name="connsiteY91" fmla="*/ 3388808 h 3428362"/>
                <a:gd name="connsiteX92" fmla="*/ 53634 w 6849572"/>
                <a:gd name="connsiteY92" fmla="*/ 3408121 h 3428362"/>
                <a:gd name="connsiteX93" fmla="*/ 64272 w 6849572"/>
                <a:gd name="connsiteY93" fmla="*/ 3428090 h 3428362"/>
                <a:gd name="connsiteX94" fmla="*/ 83913 w 6849572"/>
                <a:gd name="connsiteY94" fmla="*/ 3412377 h 3428362"/>
                <a:gd name="connsiteX95" fmla="*/ 180809 w 6849572"/>
                <a:gd name="connsiteY95" fmla="*/ 3243791 h 3428362"/>
                <a:gd name="connsiteX96" fmla="*/ 357742 w 6849572"/>
                <a:gd name="connsiteY96" fmla="*/ 2995987 h 3428362"/>
                <a:gd name="connsiteX97" fmla="*/ 500631 w 6849572"/>
                <a:gd name="connsiteY97" fmla="*/ 2851707 h 3428362"/>
                <a:gd name="connsiteX98" fmla="*/ 642129 w 6849572"/>
                <a:gd name="connsiteY98" fmla="*/ 2734515 h 3428362"/>
                <a:gd name="connsiteX99" fmla="*/ 907528 w 6849572"/>
                <a:gd name="connsiteY99" fmla="*/ 2561428 h 3428362"/>
                <a:gd name="connsiteX100" fmla="*/ 1219166 w 6849572"/>
                <a:gd name="connsiteY100" fmla="*/ 2425496 h 3428362"/>
                <a:gd name="connsiteX101" fmla="*/ 1498560 w 6849572"/>
                <a:gd name="connsiteY101" fmla="*/ 2360599 h 3428362"/>
                <a:gd name="connsiteX102" fmla="*/ 1520165 w 6849572"/>
                <a:gd name="connsiteY102" fmla="*/ 2356752 h 3428362"/>
                <a:gd name="connsiteX103" fmla="*/ 1522129 w 6849572"/>
                <a:gd name="connsiteY103" fmla="*/ 2356425 h 3428362"/>
                <a:gd name="connsiteX104" fmla="*/ 1524093 w 6849572"/>
                <a:gd name="connsiteY104" fmla="*/ 2356507 h 3428362"/>
                <a:gd name="connsiteX105" fmla="*/ 1549545 w 6849572"/>
                <a:gd name="connsiteY105" fmla="*/ 2352824 h 3428362"/>
                <a:gd name="connsiteX106" fmla="*/ 1557729 w 6849572"/>
                <a:gd name="connsiteY106" fmla="*/ 2352333 h 3428362"/>
                <a:gd name="connsiteX107" fmla="*/ 1587518 w 6849572"/>
                <a:gd name="connsiteY107" fmla="*/ 2348405 h 3428362"/>
                <a:gd name="connsiteX108" fmla="*/ 1595538 w 6849572"/>
                <a:gd name="connsiteY108" fmla="*/ 2348077 h 3428362"/>
                <a:gd name="connsiteX109" fmla="*/ 1629500 w 6849572"/>
                <a:gd name="connsiteY109" fmla="*/ 2344395 h 3428362"/>
                <a:gd name="connsiteX110" fmla="*/ 1641776 w 6849572"/>
                <a:gd name="connsiteY110" fmla="*/ 2343822 h 3428362"/>
                <a:gd name="connsiteX111" fmla="*/ 1688424 w 6849572"/>
                <a:gd name="connsiteY111" fmla="*/ 2340057 h 3428362"/>
                <a:gd name="connsiteX112" fmla="*/ 1709047 w 6849572"/>
                <a:gd name="connsiteY112" fmla="*/ 2339566 h 3428362"/>
                <a:gd name="connsiteX113" fmla="*/ 1884998 w 6849572"/>
                <a:gd name="connsiteY113" fmla="*/ 2337848 h 3428362"/>
                <a:gd name="connsiteX114" fmla="*/ 1937047 w 6849572"/>
                <a:gd name="connsiteY114" fmla="*/ 2339566 h 3428362"/>
                <a:gd name="connsiteX115" fmla="*/ 1957752 w 6849572"/>
                <a:gd name="connsiteY115" fmla="*/ 2340139 h 3428362"/>
                <a:gd name="connsiteX116" fmla="*/ 2012665 w 6849572"/>
                <a:gd name="connsiteY116" fmla="*/ 2343822 h 3428362"/>
                <a:gd name="connsiteX117" fmla="*/ 2025022 w 6849572"/>
                <a:gd name="connsiteY117" fmla="*/ 2344313 h 3428362"/>
                <a:gd name="connsiteX118" fmla="*/ 2063240 w 6849572"/>
                <a:gd name="connsiteY118" fmla="*/ 2347914 h 3428362"/>
                <a:gd name="connsiteX119" fmla="*/ 2075516 w 6849572"/>
                <a:gd name="connsiteY119" fmla="*/ 2348487 h 3428362"/>
                <a:gd name="connsiteX120" fmla="*/ 2109315 w 6849572"/>
                <a:gd name="connsiteY120" fmla="*/ 2352251 h 3428362"/>
                <a:gd name="connsiteX121" fmla="*/ 2117499 w 6849572"/>
                <a:gd name="connsiteY121" fmla="*/ 2352660 h 3428362"/>
                <a:gd name="connsiteX122" fmla="*/ 2147206 w 6849572"/>
                <a:gd name="connsiteY122" fmla="*/ 2356425 h 3428362"/>
                <a:gd name="connsiteX123" fmla="*/ 2155390 w 6849572"/>
                <a:gd name="connsiteY123" fmla="*/ 2356916 h 3428362"/>
                <a:gd name="connsiteX124" fmla="*/ 2185015 w 6849572"/>
                <a:gd name="connsiteY124" fmla="*/ 2360599 h 3428362"/>
                <a:gd name="connsiteX125" fmla="*/ 2186979 w 6849572"/>
                <a:gd name="connsiteY125" fmla="*/ 2360517 h 3428362"/>
                <a:gd name="connsiteX126" fmla="*/ 2188943 w 6849572"/>
                <a:gd name="connsiteY126" fmla="*/ 2360844 h 3428362"/>
                <a:gd name="connsiteX127" fmla="*/ 2218650 w 6849572"/>
                <a:gd name="connsiteY127" fmla="*/ 2364855 h 3428362"/>
                <a:gd name="connsiteX128" fmla="*/ 2226916 w 6849572"/>
                <a:gd name="connsiteY128" fmla="*/ 2365509 h 3428362"/>
                <a:gd name="connsiteX129" fmla="*/ 2248112 w 6849572"/>
                <a:gd name="connsiteY129" fmla="*/ 2369028 h 3428362"/>
                <a:gd name="connsiteX130" fmla="*/ 2256296 w 6849572"/>
                <a:gd name="connsiteY130" fmla="*/ 2369601 h 3428362"/>
                <a:gd name="connsiteX131" fmla="*/ 2277491 w 6849572"/>
                <a:gd name="connsiteY131" fmla="*/ 2373202 h 3428362"/>
                <a:gd name="connsiteX132" fmla="*/ 2309981 w 6849572"/>
                <a:gd name="connsiteY132" fmla="*/ 2379258 h 3428362"/>
                <a:gd name="connsiteX133" fmla="*/ 2699529 w 6849572"/>
                <a:gd name="connsiteY133" fmla="*/ 2489984 h 3428362"/>
                <a:gd name="connsiteX134" fmla="*/ 3107408 w 6849572"/>
                <a:gd name="connsiteY134" fmla="*/ 2622479 h 3428362"/>
                <a:gd name="connsiteX135" fmla="*/ 3753353 w 6849572"/>
                <a:gd name="connsiteY135" fmla="*/ 2821100 h 3428362"/>
                <a:gd name="connsiteX136" fmla="*/ 3937733 w 6849572"/>
                <a:gd name="connsiteY136" fmla="*/ 2860873 h 3428362"/>
                <a:gd name="connsiteX137" fmla="*/ 3959174 w 6849572"/>
                <a:gd name="connsiteY137" fmla="*/ 2864965 h 3428362"/>
                <a:gd name="connsiteX138" fmla="*/ 4013597 w 6849572"/>
                <a:gd name="connsiteY138" fmla="*/ 2873885 h 3428362"/>
                <a:gd name="connsiteX139" fmla="*/ 4034874 w 6849572"/>
                <a:gd name="connsiteY139" fmla="*/ 2877567 h 3428362"/>
                <a:gd name="connsiteX140" fmla="*/ 4043140 w 6849572"/>
                <a:gd name="connsiteY140" fmla="*/ 2878140 h 3428362"/>
                <a:gd name="connsiteX141" fmla="*/ 4064336 w 6849572"/>
                <a:gd name="connsiteY141" fmla="*/ 2881741 h 3428362"/>
                <a:gd name="connsiteX142" fmla="*/ 4072602 w 6849572"/>
                <a:gd name="connsiteY142" fmla="*/ 2882314 h 3428362"/>
                <a:gd name="connsiteX143" fmla="*/ 4097971 w 6849572"/>
                <a:gd name="connsiteY143" fmla="*/ 2885915 h 3428362"/>
                <a:gd name="connsiteX144" fmla="*/ 4106237 w 6849572"/>
                <a:gd name="connsiteY144" fmla="*/ 2886406 h 3428362"/>
                <a:gd name="connsiteX145" fmla="*/ 4135944 w 6849572"/>
                <a:gd name="connsiteY145" fmla="*/ 2890007 h 3428362"/>
                <a:gd name="connsiteX146" fmla="*/ 4144046 w 6849572"/>
                <a:gd name="connsiteY146" fmla="*/ 2890334 h 3428362"/>
                <a:gd name="connsiteX147" fmla="*/ 4182182 w 6849572"/>
                <a:gd name="connsiteY147" fmla="*/ 2894181 h 3428362"/>
                <a:gd name="connsiteX148" fmla="*/ 4194622 w 6849572"/>
                <a:gd name="connsiteY148" fmla="*/ 2894754 h 3428362"/>
                <a:gd name="connsiteX149" fmla="*/ 4249535 w 6849572"/>
                <a:gd name="connsiteY149" fmla="*/ 2898355 h 3428362"/>
                <a:gd name="connsiteX150" fmla="*/ 4270240 w 6849572"/>
                <a:gd name="connsiteY150" fmla="*/ 2898764 h 3428362"/>
                <a:gd name="connsiteX151" fmla="*/ 4366726 w 6849572"/>
                <a:gd name="connsiteY151" fmla="*/ 2898927 h 3428362"/>
                <a:gd name="connsiteX152" fmla="*/ 4387513 w 6849572"/>
                <a:gd name="connsiteY152" fmla="*/ 2898355 h 3428362"/>
                <a:gd name="connsiteX153" fmla="*/ 4434079 w 6849572"/>
                <a:gd name="connsiteY153" fmla="*/ 2894590 h 3428362"/>
                <a:gd name="connsiteX154" fmla="*/ 4446273 w 6849572"/>
                <a:gd name="connsiteY154" fmla="*/ 2894099 h 3428362"/>
                <a:gd name="connsiteX155" fmla="*/ 4471970 w 6849572"/>
                <a:gd name="connsiteY155" fmla="*/ 2890334 h 3428362"/>
                <a:gd name="connsiteX156" fmla="*/ 4479990 w 6849572"/>
                <a:gd name="connsiteY156" fmla="*/ 2889925 h 3428362"/>
                <a:gd name="connsiteX157" fmla="*/ 4501431 w 6849572"/>
                <a:gd name="connsiteY157" fmla="*/ 2886079 h 3428362"/>
                <a:gd name="connsiteX158" fmla="*/ 4503395 w 6849572"/>
                <a:gd name="connsiteY158" fmla="*/ 2885751 h 3428362"/>
                <a:gd name="connsiteX159" fmla="*/ 4505441 w 6849572"/>
                <a:gd name="connsiteY159" fmla="*/ 2885833 h 3428362"/>
                <a:gd name="connsiteX160" fmla="*/ 4526719 w 6849572"/>
                <a:gd name="connsiteY160" fmla="*/ 2881905 h 3428362"/>
                <a:gd name="connsiteX161" fmla="*/ 4597509 w 6849572"/>
                <a:gd name="connsiteY161" fmla="*/ 2865701 h 3428362"/>
                <a:gd name="connsiteX162" fmla="*/ 4985911 w 6849572"/>
                <a:gd name="connsiteY162" fmla="*/ 2692860 h 3428362"/>
                <a:gd name="connsiteX163" fmla="*/ 5238216 w 6849572"/>
                <a:gd name="connsiteY163" fmla="*/ 2525829 h 3428362"/>
                <a:gd name="connsiteX164" fmla="*/ 5458196 w 6849572"/>
                <a:gd name="connsiteY164" fmla="*/ 2363218 h 3428362"/>
                <a:gd name="connsiteX165" fmla="*/ 5712956 w 6849572"/>
                <a:gd name="connsiteY165" fmla="*/ 2156823 h 3428362"/>
                <a:gd name="connsiteX166" fmla="*/ 5900038 w 6849572"/>
                <a:gd name="connsiteY166" fmla="*/ 1992820 h 3428362"/>
                <a:gd name="connsiteX167" fmla="*/ 6034497 w 6849572"/>
                <a:gd name="connsiteY167" fmla="*/ 1860652 h 3428362"/>
                <a:gd name="connsiteX168" fmla="*/ 6175830 w 6849572"/>
                <a:gd name="connsiteY168" fmla="*/ 1684947 h 3428362"/>
                <a:gd name="connsiteX169" fmla="*/ 6409232 w 6849572"/>
                <a:gd name="connsiteY169" fmla="*/ 1254644 h 3428362"/>
                <a:gd name="connsiteX170" fmla="*/ 6656873 w 6849572"/>
                <a:gd name="connsiteY170" fmla="*/ 723599 h 3428362"/>
                <a:gd name="connsiteX171" fmla="*/ 6785112 w 6849572"/>
                <a:gd name="connsiteY171" fmla="*/ 407951 h 3428362"/>
                <a:gd name="connsiteX172" fmla="*/ 6843708 w 6849572"/>
                <a:gd name="connsiteY172" fmla="*/ 199347 h 3428362"/>
                <a:gd name="connsiteX173" fmla="*/ 6847227 w 6849572"/>
                <a:gd name="connsiteY173" fmla="*/ 177905 h 3428362"/>
                <a:gd name="connsiteX174" fmla="*/ 6847718 w 6849572"/>
                <a:gd name="connsiteY174" fmla="*/ 165711 h 3428362"/>
                <a:gd name="connsiteX175" fmla="*/ 6847555 w 6849572"/>
                <a:gd name="connsiteY175" fmla="*/ 124465 h 3428362"/>
                <a:gd name="connsiteX176" fmla="*/ 3343755 w 6849572"/>
                <a:gd name="connsiteY176" fmla="*/ 1752217 h 3428362"/>
                <a:gd name="connsiteX177" fmla="*/ 3340727 w 6849572"/>
                <a:gd name="connsiteY177" fmla="*/ 1752054 h 3428362"/>
                <a:gd name="connsiteX178" fmla="*/ 3340891 w 6849572"/>
                <a:gd name="connsiteY178" fmla="*/ 1751317 h 3428362"/>
                <a:gd name="connsiteX179" fmla="*/ 3343755 w 6849572"/>
                <a:gd name="connsiteY179" fmla="*/ 1752217 h 3428362"/>
                <a:gd name="connsiteX180" fmla="*/ 3022378 w 6849572"/>
                <a:gd name="connsiteY180" fmla="*/ 778676 h 3428362"/>
                <a:gd name="connsiteX181" fmla="*/ 3022460 w 6849572"/>
                <a:gd name="connsiteY181" fmla="*/ 776548 h 3428362"/>
                <a:gd name="connsiteX182" fmla="*/ 3025734 w 6849572"/>
                <a:gd name="connsiteY182" fmla="*/ 777612 h 3428362"/>
                <a:gd name="connsiteX183" fmla="*/ 3022378 w 6849572"/>
                <a:gd name="connsiteY183" fmla="*/ 778676 h 34283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</a:cxnLst>
              <a:rect l="l" t="t" r="r" b="b"/>
              <a:pathLst>
                <a:path w="6849572" h="3428362">
                  <a:moveTo>
                    <a:pt x="6847555" y="124465"/>
                  </a:moveTo>
                  <a:cubicBezTo>
                    <a:pt x="6843135" y="108425"/>
                    <a:pt x="6842072" y="91730"/>
                    <a:pt x="6835443" y="76181"/>
                  </a:cubicBezTo>
                  <a:cubicBezTo>
                    <a:pt x="6816865" y="32643"/>
                    <a:pt x="6779465" y="14557"/>
                    <a:pt x="6737647" y="1954"/>
                  </a:cubicBezTo>
                  <a:cubicBezTo>
                    <a:pt x="6716696" y="-583"/>
                    <a:pt x="6695828" y="-747"/>
                    <a:pt x="6674959" y="2036"/>
                  </a:cubicBezTo>
                  <a:cubicBezTo>
                    <a:pt x="6641896" y="9483"/>
                    <a:pt x="6610634" y="21268"/>
                    <a:pt x="6581582" y="38863"/>
                  </a:cubicBezTo>
                  <a:cubicBezTo>
                    <a:pt x="6567015" y="47701"/>
                    <a:pt x="6563332" y="41973"/>
                    <a:pt x="6565951" y="27406"/>
                  </a:cubicBezTo>
                  <a:cubicBezTo>
                    <a:pt x="6566360" y="27406"/>
                    <a:pt x="6566606" y="26751"/>
                    <a:pt x="6566687" y="25442"/>
                  </a:cubicBezTo>
                  <a:cubicBezTo>
                    <a:pt x="6566769" y="24214"/>
                    <a:pt x="6566115" y="23232"/>
                    <a:pt x="6564723" y="22414"/>
                  </a:cubicBezTo>
                  <a:cubicBezTo>
                    <a:pt x="6555230" y="25032"/>
                    <a:pt x="6554658" y="33461"/>
                    <a:pt x="6553594" y="40745"/>
                  </a:cubicBezTo>
                  <a:cubicBezTo>
                    <a:pt x="6552203" y="49665"/>
                    <a:pt x="6548356" y="56212"/>
                    <a:pt x="6541154" y="61614"/>
                  </a:cubicBezTo>
                  <a:cubicBezTo>
                    <a:pt x="6461199" y="121437"/>
                    <a:pt x="6399084" y="198037"/>
                    <a:pt x="6338933" y="276356"/>
                  </a:cubicBezTo>
                  <a:cubicBezTo>
                    <a:pt x="6234590" y="412125"/>
                    <a:pt x="6146860" y="558696"/>
                    <a:pt x="6059212" y="705349"/>
                  </a:cubicBezTo>
                  <a:cubicBezTo>
                    <a:pt x="5947504" y="892185"/>
                    <a:pt x="5840787" y="1082130"/>
                    <a:pt x="5716066" y="1260945"/>
                  </a:cubicBezTo>
                  <a:cubicBezTo>
                    <a:pt x="5655098" y="1348266"/>
                    <a:pt x="5589055" y="1431659"/>
                    <a:pt x="5513682" y="1507195"/>
                  </a:cubicBezTo>
                  <a:cubicBezTo>
                    <a:pt x="5457705" y="1563254"/>
                    <a:pt x="5397145" y="1614075"/>
                    <a:pt x="5331920" y="1659086"/>
                  </a:cubicBezTo>
                  <a:cubicBezTo>
                    <a:pt x="5249837" y="1715718"/>
                    <a:pt x="5163417" y="1764329"/>
                    <a:pt x="5071103" y="1802302"/>
                  </a:cubicBezTo>
                  <a:cubicBezTo>
                    <a:pt x="5065047" y="1805166"/>
                    <a:pt x="5059810" y="1809340"/>
                    <a:pt x="5055064" y="1814005"/>
                  </a:cubicBezTo>
                  <a:cubicBezTo>
                    <a:pt x="5032885" y="1837574"/>
                    <a:pt x="5008252" y="1858443"/>
                    <a:pt x="4980100" y="1874483"/>
                  </a:cubicBezTo>
                  <a:cubicBezTo>
                    <a:pt x="4869783" y="1937580"/>
                    <a:pt x="4750381" y="1970724"/>
                    <a:pt x="4623943" y="1976043"/>
                  </a:cubicBezTo>
                  <a:cubicBezTo>
                    <a:pt x="4548488" y="1979235"/>
                    <a:pt x="4473034" y="1976453"/>
                    <a:pt x="4397497" y="1969251"/>
                  </a:cubicBezTo>
                  <a:cubicBezTo>
                    <a:pt x="4250598" y="1955256"/>
                    <a:pt x="4106892" y="1925549"/>
                    <a:pt x="3964576" y="1887822"/>
                  </a:cubicBezTo>
                  <a:cubicBezTo>
                    <a:pt x="3804174" y="1845348"/>
                    <a:pt x="3644181" y="1800992"/>
                    <a:pt x="3480342" y="1773004"/>
                  </a:cubicBezTo>
                  <a:cubicBezTo>
                    <a:pt x="3446789" y="1767275"/>
                    <a:pt x="3413481" y="1759992"/>
                    <a:pt x="3381318" y="1755573"/>
                  </a:cubicBezTo>
                  <a:cubicBezTo>
                    <a:pt x="3384346" y="1755573"/>
                    <a:pt x="3387374" y="1755573"/>
                    <a:pt x="3390402" y="1755736"/>
                  </a:cubicBezTo>
                  <a:cubicBezTo>
                    <a:pt x="3397195" y="1753936"/>
                    <a:pt x="3404069" y="1753036"/>
                    <a:pt x="3411107" y="1752790"/>
                  </a:cubicBezTo>
                  <a:cubicBezTo>
                    <a:pt x="3415936" y="1752627"/>
                    <a:pt x="3420109" y="1752545"/>
                    <a:pt x="3423710" y="1752381"/>
                  </a:cubicBezTo>
                  <a:cubicBezTo>
                    <a:pt x="3433695" y="1755491"/>
                    <a:pt x="3444661" y="1750335"/>
                    <a:pt x="3454399" y="1755327"/>
                  </a:cubicBezTo>
                  <a:cubicBezTo>
                    <a:pt x="3498183" y="1753936"/>
                    <a:pt x="3541147" y="1764575"/>
                    <a:pt x="3584849" y="1763838"/>
                  </a:cubicBezTo>
                  <a:cubicBezTo>
                    <a:pt x="3589023" y="1761383"/>
                    <a:pt x="3593196" y="1759992"/>
                    <a:pt x="3597288" y="1763920"/>
                  </a:cubicBezTo>
                  <a:cubicBezTo>
                    <a:pt x="3607682" y="1772022"/>
                    <a:pt x="3619793" y="1766375"/>
                    <a:pt x="3631005" y="1768094"/>
                  </a:cubicBezTo>
                  <a:cubicBezTo>
                    <a:pt x="3642463" y="1771858"/>
                    <a:pt x="3654493" y="1771040"/>
                    <a:pt x="3666114" y="1772922"/>
                  </a:cubicBezTo>
                  <a:cubicBezTo>
                    <a:pt x="3759490" y="1787980"/>
                    <a:pt x="3853031" y="1801893"/>
                    <a:pt x="3945917" y="1819652"/>
                  </a:cubicBezTo>
                  <a:cubicBezTo>
                    <a:pt x="4079803" y="1845266"/>
                    <a:pt x="4213117" y="1873337"/>
                    <a:pt x="4348477" y="1891096"/>
                  </a:cubicBezTo>
                  <a:cubicBezTo>
                    <a:pt x="4430150" y="1901735"/>
                    <a:pt x="4511907" y="1908445"/>
                    <a:pt x="4593990" y="1910737"/>
                  </a:cubicBezTo>
                  <a:cubicBezTo>
                    <a:pt x="4649803" y="1912292"/>
                    <a:pt x="4705289" y="1906072"/>
                    <a:pt x="4760611" y="1898625"/>
                  </a:cubicBezTo>
                  <a:cubicBezTo>
                    <a:pt x="4832056" y="1888968"/>
                    <a:pt x="4901863" y="1873419"/>
                    <a:pt x="4968152" y="1844284"/>
                  </a:cubicBezTo>
                  <a:cubicBezTo>
                    <a:pt x="4988939" y="1836674"/>
                    <a:pt x="5009480" y="1828736"/>
                    <a:pt x="5028057" y="1816378"/>
                  </a:cubicBezTo>
                  <a:cubicBezTo>
                    <a:pt x="5046961" y="1803857"/>
                    <a:pt x="5066357" y="1792154"/>
                    <a:pt x="5085589" y="1780124"/>
                  </a:cubicBezTo>
                  <a:cubicBezTo>
                    <a:pt x="5092791" y="1772513"/>
                    <a:pt x="5099583" y="1764575"/>
                    <a:pt x="5107194" y="1757373"/>
                  </a:cubicBezTo>
                  <a:cubicBezTo>
                    <a:pt x="5180275" y="1688302"/>
                    <a:pt x="5214401" y="1601308"/>
                    <a:pt x="5224467" y="1503185"/>
                  </a:cubicBezTo>
                  <a:cubicBezTo>
                    <a:pt x="5224386" y="1493446"/>
                    <a:pt x="5224958" y="1483626"/>
                    <a:pt x="5224140" y="1473887"/>
                  </a:cubicBezTo>
                  <a:cubicBezTo>
                    <a:pt x="5219230" y="1418319"/>
                    <a:pt x="5214810" y="1362834"/>
                    <a:pt x="5138128" y="1310621"/>
                  </a:cubicBezTo>
                  <a:cubicBezTo>
                    <a:pt x="5094673" y="1280996"/>
                    <a:pt x="5044588" y="1266101"/>
                    <a:pt x="4994503" y="1252680"/>
                  </a:cubicBezTo>
                  <a:cubicBezTo>
                    <a:pt x="4835575" y="1210124"/>
                    <a:pt x="4672554" y="1192938"/>
                    <a:pt x="4509370" y="1178044"/>
                  </a:cubicBezTo>
                  <a:cubicBezTo>
                    <a:pt x="4412474" y="1169205"/>
                    <a:pt x="4315578" y="1160858"/>
                    <a:pt x="4219418" y="1145800"/>
                  </a:cubicBezTo>
                  <a:cubicBezTo>
                    <a:pt x="4058525" y="1120676"/>
                    <a:pt x="3901479" y="1079430"/>
                    <a:pt x="3745578" y="1033109"/>
                  </a:cubicBezTo>
                  <a:cubicBezTo>
                    <a:pt x="3714234" y="1023780"/>
                    <a:pt x="3476905" y="941205"/>
                    <a:pt x="3470276" y="938669"/>
                  </a:cubicBezTo>
                  <a:cubicBezTo>
                    <a:pt x="3427475" y="922301"/>
                    <a:pt x="3317567" y="878763"/>
                    <a:pt x="3312575" y="876553"/>
                  </a:cubicBezTo>
                  <a:cubicBezTo>
                    <a:pt x="3279594" y="861905"/>
                    <a:pt x="3175660" y="820004"/>
                    <a:pt x="3169768" y="817549"/>
                  </a:cubicBezTo>
                  <a:cubicBezTo>
                    <a:pt x="3095950" y="787269"/>
                    <a:pt x="2709022" y="619010"/>
                    <a:pt x="2636841" y="587748"/>
                  </a:cubicBezTo>
                  <a:cubicBezTo>
                    <a:pt x="2581355" y="563688"/>
                    <a:pt x="2526033" y="539219"/>
                    <a:pt x="2470710" y="514995"/>
                  </a:cubicBezTo>
                  <a:cubicBezTo>
                    <a:pt x="2467355" y="514094"/>
                    <a:pt x="2463918" y="513522"/>
                    <a:pt x="2460726" y="512212"/>
                  </a:cubicBezTo>
                  <a:cubicBezTo>
                    <a:pt x="2323812" y="457381"/>
                    <a:pt x="2184769" y="409015"/>
                    <a:pt x="2041308" y="373906"/>
                  </a:cubicBezTo>
                  <a:cubicBezTo>
                    <a:pt x="1956606" y="353201"/>
                    <a:pt x="1871331" y="336261"/>
                    <a:pt x="1784747" y="325459"/>
                  </a:cubicBezTo>
                  <a:cubicBezTo>
                    <a:pt x="1734171" y="319157"/>
                    <a:pt x="1683431" y="316211"/>
                    <a:pt x="1632692" y="312119"/>
                  </a:cubicBezTo>
                  <a:cubicBezTo>
                    <a:pt x="1540134" y="304672"/>
                    <a:pt x="1448557" y="312119"/>
                    <a:pt x="1357145" y="323985"/>
                  </a:cubicBezTo>
                  <a:cubicBezTo>
                    <a:pt x="1297567" y="331760"/>
                    <a:pt x="1240035" y="349192"/>
                    <a:pt x="1181930" y="363922"/>
                  </a:cubicBezTo>
                  <a:cubicBezTo>
                    <a:pt x="1028730" y="402877"/>
                    <a:pt x="885677" y="464501"/>
                    <a:pt x="754901" y="553622"/>
                  </a:cubicBezTo>
                  <a:cubicBezTo>
                    <a:pt x="612912" y="650354"/>
                    <a:pt x="489256" y="767055"/>
                    <a:pt x="380657" y="900041"/>
                  </a:cubicBezTo>
                  <a:cubicBezTo>
                    <a:pt x="250535" y="1059461"/>
                    <a:pt x="160432" y="1239422"/>
                    <a:pt x="104209" y="1436815"/>
                  </a:cubicBezTo>
                  <a:cubicBezTo>
                    <a:pt x="53797" y="1613912"/>
                    <a:pt x="30064" y="1795591"/>
                    <a:pt x="15906" y="1978580"/>
                  </a:cubicBezTo>
                  <a:cubicBezTo>
                    <a:pt x="10178" y="2052316"/>
                    <a:pt x="4695" y="2126297"/>
                    <a:pt x="6495" y="2200524"/>
                  </a:cubicBezTo>
                  <a:cubicBezTo>
                    <a:pt x="6659" y="2206662"/>
                    <a:pt x="7804" y="2213291"/>
                    <a:pt x="2812" y="2218529"/>
                  </a:cubicBezTo>
                  <a:cubicBezTo>
                    <a:pt x="2649" y="2232441"/>
                    <a:pt x="2485" y="2246271"/>
                    <a:pt x="2321" y="2260184"/>
                  </a:cubicBezTo>
                  <a:cubicBezTo>
                    <a:pt x="-1607" y="2291282"/>
                    <a:pt x="603" y="2322544"/>
                    <a:pt x="766" y="2353724"/>
                  </a:cubicBezTo>
                  <a:cubicBezTo>
                    <a:pt x="930" y="2399554"/>
                    <a:pt x="-1607" y="2445383"/>
                    <a:pt x="2239" y="2491130"/>
                  </a:cubicBezTo>
                  <a:cubicBezTo>
                    <a:pt x="2403" y="2506434"/>
                    <a:pt x="2567" y="2521737"/>
                    <a:pt x="2730" y="2537123"/>
                  </a:cubicBezTo>
                  <a:cubicBezTo>
                    <a:pt x="6577" y="2545061"/>
                    <a:pt x="4367" y="2553490"/>
                    <a:pt x="4613" y="2561756"/>
                  </a:cubicBezTo>
                  <a:cubicBezTo>
                    <a:pt x="5840" y="2597110"/>
                    <a:pt x="2567" y="2632463"/>
                    <a:pt x="6413" y="2667735"/>
                  </a:cubicBezTo>
                  <a:cubicBezTo>
                    <a:pt x="6577" y="2676083"/>
                    <a:pt x="6741" y="2684349"/>
                    <a:pt x="6986" y="2692696"/>
                  </a:cubicBezTo>
                  <a:cubicBezTo>
                    <a:pt x="10751" y="2699898"/>
                    <a:pt x="8541" y="2707672"/>
                    <a:pt x="8868" y="2715120"/>
                  </a:cubicBezTo>
                  <a:cubicBezTo>
                    <a:pt x="10014" y="2737134"/>
                    <a:pt x="6986" y="2759312"/>
                    <a:pt x="10587" y="2781245"/>
                  </a:cubicBezTo>
                  <a:cubicBezTo>
                    <a:pt x="10751" y="2788119"/>
                    <a:pt x="10996" y="2795075"/>
                    <a:pt x="11160" y="2801950"/>
                  </a:cubicBezTo>
                  <a:cubicBezTo>
                    <a:pt x="16643" y="2825683"/>
                    <a:pt x="9687" y="2850070"/>
                    <a:pt x="14842" y="2873803"/>
                  </a:cubicBezTo>
                  <a:cubicBezTo>
                    <a:pt x="15006" y="2879286"/>
                    <a:pt x="15170" y="2884769"/>
                    <a:pt x="15333" y="2890252"/>
                  </a:cubicBezTo>
                  <a:cubicBezTo>
                    <a:pt x="20735" y="2909730"/>
                    <a:pt x="13942" y="2929944"/>
                    <a:pt x="19016" y="2949421"/>
                  </a:cubicBezTo>
                  <a:cubicBezTo>
                    <a:pt x="19180" y="2954904"/>
                    <a:pt x="19344" y="2960469"/>
                    <a:pt x="19507" y="2965952"/>
                  </a:cubicBezTo>
                  <a:cubicBezTo>
                    <a:pt x="24827" y="2983957"/>
                    <a:pt x="18361" y="3002779"/>
                    <a:pt x="23108" y="3020865"/>
                  </a:cubicBezTo>
                  <a:cubicBezTo>
                    <a:pt x="23354" y="3027740"/>
                    <a:pt x="23517" y="3034614"/>
                    <a:pt x="23763" y="3041489"/>
                  </a:cubicBezTo>
                  <a:cubicBezTo>
                    <a:pt x="29000" y="3056710"/>
                    <a:pt x="22535" y="3072914"/>
                    <a:pt x="27445" y="3088136"/>
                  </a:cubicBezTo>
                  <a:cubicBezTo>
                    <a:pt x="27609" y="3092228"/>
                    <a:pt x="27773" y="3096320"/>
                    <a:pt x="27936" y="3100493"/>
                  </a:cubicBezTo>
                  <a:cubicBezTo>
                    <a:pt x="33338" y="3117107"/>
                    <a:pt x="26709" y="3134538"/>
                    <a:pt x="31537" y="3151151"/>
                  </a:cubicBezTo>
                  <a:cubicBezTo>
                    <a:pt x="31701" y="3155243"/>
                    <a:pt x="31947" y="3159417"/>
                    <a:pt x="32110" y="3163508"/>
                  </a:cubicBezTo>
                  <a:cubicBezTo>
                    <a:pt x="37511" y="3178730"/>
                    <a:pt x="30801" y="3194852"/>
                    <a:pt x="35957" y="3210074"/>
                  </a:cubicBezTo>
                  <a:cubicBezTo>
                    <a:pt x="36120" y="3214166"/>
                    <a:pt x="36202" y="3218258"/>
                    <a:pt x="36366" y="3222268"/>
                  </a:cubicBezTo>
                  <a:cubicBezTo>
                    <a:pt x="41603" y="3236017"/>
                    <a:pt x="35220" y="3250829"/>
                    <a:pt x="39967" y="3264660"/>
                  </a:cubicBezTo>
                  <a:cubicBezTo>
                    <a:pt x="40130" y="3268752"/>
                    <a:pt x="40376" y="3272844"/>
                    <a:pt x="40539" y="3276935"/>
                  </a:cubicBezTo>
                  <a:cubicBezTo>
                    <a:pt x="45532" y="3287902"/>
                    <a:pt x="39721" y="3299932"/>
                    <a:pt x="43977" y="3310898"/>
                  </a:cubicBezTo>
                  <a:cubicBezTo>
                    <a:pt x="44222" y="3315072"/>
                    <a:pt x="44386" y="3319246"/>
                    <a:pt x="44631" y="3323420"/>
                  </a:cubicBezTo>
                  <a:cubicBezTo>
                    <a:pt x="49869" y="3334222"/>
                    <a:pt x="43813" y="3346252"/>
                    <a:pt x="48232" y="3357137"/>
                  </a:cubicBezTo>
                  <a:cubicBezTo>
                    <a:pt x="48478" y="3361229"/>
                    <a:pt x="48723" y="3365402"/>
                    <a:pt x="48887" y="3369494"/>
                  </a:cubicBezTo>
                  <a:cubicBezTo>
                    <a:pt x="52651" y="3375632"/>
                    <a:pt x="50033" y="3382424"/>
                    <a:pt x="50933" y="3388808"/>
                  </a:cubicBezTo>
                  <a:cubicBezTo>
                    <a:pt x="54206" y="3394946"/>
                    <a:pt x="60262" y="3400593"/>
                    <a:pt x="53634" y="3408121"/>
                  </a:cubicBezTo>
                  <a:cubicBezTo>
                    <a:pt x="55598" y="3415732"/>
                    <a:pt x="54043" y="3426208"/>
                    <a:pt x="64272" y="3428090"/>
                  </a:cubicBezTo>
                  <a:cubicBezTo>
                    <a:pt x="75402" y="3430136"/>
                    <a:pt x="79331" y="3420233"/>
                    <a:pt x="83913" y="3412377"/>
                  </a:cubicBezTo>
                  <a:cubicBezTo>
                    <a:pt x="116158" y="3356155"/>
                    <a:pt x="148402" y="3299932"/>
                    <a:pt x="180809" y="3243791"/>
                  </a:cubicBezTo>
                  <a:cubicBezTo>
                    <a:pt x="231876" y="3155570"/>
                    <a:pt x="290881" y="3072832"/>
                    <a:pt x="357742" y="2995987"/>
                  </a:cubicBezTo>
                  <a:cubicBezTo>
                    <a:pt x="402180" y="2944920"/>
                    <a:pt x="449646" y="2896636"/>
                    <a:pt x="500631" y="2851707"/>
                  </a:cubicBezTo>
                  <a:cubicBezTo>
                    <a:pt x="546624" y="2811197"/>
                    <a:pt x="593271" y="2771506"/>
                    <a:pt x="642129" y="2734515"/>
                  </a:cubicBezTo>
                  <a:cubicBezTo>
                    <a:pt x="726503" y="2670600"/>
                    <a:pt x="814888" y="2612905"/>
                    <a:pt x="907528" y="2561428"/>
                  </a:cubicBezTo>
                  <a:cubicBezTo>
                    <a:pt x="1007206" y="2506106"/>
                    <a:pt x="1111140" y="2461014"/>
                    <a:pt x="1219166" y="2425496"/>
                  </a:cubicBezTo>
                  <a:cubicBezTo>
                    <a:pt x="1310252" y="2395544"/>
                    <a:pt x="1403547" y="2374102"/>
                    <a:pt x="1498560" y="2360599"/>
                  </a:cubicBezTo>
                  <a:cubicBezTo>
                    <a:pt x="1505189" y="2356098"/>
                    <a:pt x="1513536" y="2361335"/>
                    <a:pt x="1520165" y="2356752"/>
                  </a:cubicBezTo>
                  <a:lnTo>
                    <a:pt x="1522129" y="2356425"/>
                  </a:lnTo>
                  <a:lnTo>
                    <a:pt x="1524093" y="2356507"/>
                  </a:lnTo>
                  <a:cubicBezTo>
                    <a:pt x="1532032" y="2351597"/>
                    <a:pt x="1541525" y="2357243"/>
                    <a:pt x="1549545" y="2352824"/>
                  </a:cubicBezTo>
                  <a:cubicBezTo>
                    <a:pt x="1552246" y="2352660"/>
                    <a:pt x="1554946" y="2352497"/>
                    <a:pt x="1557729" y="2352333"/>
                  </a:cubicBezTo>
                  <a:cubicBezTo>
                    <a:pt x="1567140" y="2347095"/>
                    <a:pt x="1578106" y="2353561"/>
                    <a:pt x="1587518" y="2348405"/>
                  </a:cubicBezTo>
                  <a:cubicBezTo>
                    <a:pt x="1590218" y="2348323"/>
                    <a:pt x="1592837" y="2348159"/>
                    <a:pt x="1595538" y="2348077"/>
                  </a:cubicBezTo>
                  <a:cubicBezTo>
                    <a:pt x="1606422" y="2343004"/>
                    <a:pt x="1618534" y="2349141"/>
                    <a:pt x="1629500" y="2344395"/>
                  </a:cubicBezTo>
                  <a:cubicBezTo>
                    <a:pt x="1633592" y="2344231"/>
                    <a:pt x="1637684" y="2343986"/>
                    <a:pt x="1641776" y="2343822"/>
                  </a:cubicBezTo>
                  <a:cubicBezTo>
                    <a:pt x="1656998" y="2338584"/>
                    <a:pt x="1673202" y="2345131"/>
                    <a:pt x="1688424" y="2340057"/>
                  </a:cubicBezTo>
                  <a:cubicBezTo>
                    <a:pt x="1695298" y="2339894"/>
                    <a:pt x="1702172" y="2339730"/>
                    <a:pt x="1709047" y="2339566"/>
                  </a:cubicBezTo>
                  <a:cubicBezTo>
                    <a:pt x="1767642" y="2335147"/>
                    <a:pt x="1826320" y="2338503"/>
                    <a:pt x="1884998" y="2337848"/>
                  </a:cubicBezTo>
                  <a:cubicBezTo>
                    <a:pt x="1902347" y="2337684"/>
                    <a:pt x="1919861" y="2335229"/>
                    <a:pt x="1937047" y="2339566"/>
                  </a:cubicBezTo>
                  <a:cubicBezTo>
                    <a:pt x="1943921" y="2339730"/>
                    <a:pt x="1950877" y="2339894"/>
                    <a:pt x="1957752" y="2340139"/>
                  </a:cubicBezTo>
                  <a:cubicBezTo>
                    <a:pt x="1975838" y="2345131"/>
                    <a:pt x="1994660" y="2338421"/>
                    <a:pt x="2012665" y="2343822"/>
                  </a:cubicBezTo>
                  <a:cubicBezTo>
                    <a:pt x="2016756" y="2343986"/>
                    <a:pt x="2020930" y="2344149"/>
                    <a:pt x="2025022" y="2344313"/>
                  </a:cubicBezTo>
                  <a:cubicBezTo>
                    <a:pt x="2037380" y="2349059"/>
                    <a:pt x="2050883" y="2342758"/>
                    <a:pt x="2063240" y="2347914"/>
                  </a:cubicBezTo>
                  <a:cubicBezTo>
                    <a:pt x="2067332" y="2348077"/>
                    <a:pt x="2071424" y="2348241"/>
                    <a:pt x="2075516" y="2348487"/>
                  </a:cubicBezTo>
                  <a:cubicBezTo>
                    <a:pt x="2086400" y="2353315"/>
                    <a:pt x="2098512" y="2346932"/>
                    <a:pt x="2109315" y="2352251"/>
                  </a:cubicBezTo>
                  <a:cubicBezTo>
                    <a:pt x="2112016" y="2352415"/>
                    <a:pt x="2114798" y="2352579"/>
                    <a:pt x="2117499" y="2352660"/>
                  </a:cubicBezTo>
                  <a:cubicBezTo>
                    <a:pt x="2126992" y="2357325"/>
                    <a:pt x="2137794" y="2351269"/>
                    <a:pt x="2147206" y="2356425"/>
                  </a:cubicBezTo>
                  <a:cubicBezTo>
                    <a:pt x="2149906" y="2356589"/>
                    <a:pt x="2152689" y="2356752"/>
                    <a:pt x="2155390" y="2356916"/>
                  </a:cubicBezTo>
                  <a:cubicBezTo>
                    <a:pt x="2164801" y="2361499"/>
                    <a:pt x="2175603" y="2355525"/>
                    <a:pt x="2185015" y="2360599"/>
                  </a:cubicBezTo>
                  <a:lnTo>
                    <a:pt x="2186979" y="2360517"/>
                  </a:lnTo>
                  <a:lnTo>
                    <a:pt x="2188943" y="2360844"/>
                  </a:lnTo>
                  <a:cubicBezTo>
                    <a:pt x="2198355" y="2366000"/>
                    <a:pt x="2209321" y="2359535"/>
                    <a:pt x="2218650" y="2364855"/>
                  </a:cubicBezTo>
                  <a:cubicBezTo>
                    <a:pt x="2221433" y="2365100"/>
                    <a:pt x="2224133" y="2365264"/>
                    <a:pt x="2226916" y="2365509"/>
                  </a:cubicBezTo>
                  <a:cubicBezTo>
                    <a:pt x="2233545" y="2369356"/>
                    <a:pt x="2241646" y="2364527"/>
                    <a:pt x="2248112" y="2369028"/>
                  </a:cubicBezTo>
                  <a:cubicBezTo>
                    <a:pt x="2250812" y="2369192"/>
                    <a:pt x="2253595" y="2369437"/>
                    <a:pt x="2256296" y="2369601"/>
                  </a:cubicBezTo>
                  <a:cubicBezTo>
                    <a:pt x="2262924" y="2373611"/>
                    <a:pt x="2271026" y="2368619"/>
                    <a:pt x="2277491" y="2373202"/>
                  </a:cubicBezTo>
                  <a:cubicBezTo>
                    <a:pt x="2288294" y="2375166"/>
                    <a:pt x="2299342" y="2376639"/>
                    <a:pt x="2309981" y="2379258"/>
                  </a:cubicBezTo>
                  <a:cubicBezTo>
                    <a:pt x="2441085" y="2411747"/>
                    <a:pt x="2570880" y="2449147"/>
                    <a:pt x="2699529" y="2489984"/>
                  </a:cubicBezTo>
                  <a:cubicBezTo>
                    <a:pt x="2835788" y="2533276"/>
                    <a:pt x="2971803" y="2577387"/>
                    <a:pt x="3107408" y="2622479"/>
                  </a:cubicBezTo>
                  <a:cubicBezTo>
                    <a:pt x="3321250" y="2693678"/>
                    <a:pt x="3534764" y="2765695"/>
                    <a:pt x="3753353" y="2821100"/>
                  </a:cubicBezTo>
                  <a:cubicBezTo>
                    <a:pt x="3814322" y="2836567"/>
                    <a:pt x="3875455" y="2851461"/>
                    <a:pt x="3937733" y="2860873"/>
                  </a:cubicBezTo>
                  <a:cubicBezTo>
                    <a:pt x="3944198" y="2865865"/>
                    <a:pt x="3952709" y="2860136"/>
                    <a:pt x="3959174" y="2864965"/>
                  </a:cubicBezTo>
                  <a:cubicBezTo>
                    <a:pt x="3976770" y="2871266"/>
                    <a:pt x="3995183" y="2872494"/>
                    <a:pt x="4013597" y="2873885"/>
                  </a:cubicBezTo>
                  <a:cubicBezTo>
                    <a:pt x="4020144" y="2878140"/>
                    <a:pt x="4028327" y="2872903"/>
                    <a:pt x="4034874" y="2877567"/>
                  </a:cubicBezTo>
                  <a:cubicBezTo>
                    <a:pt x="4037657" y="2877731"/>
                    <a:pt x="4040357" y="2877977"/>
                    <a:pt x="4043140" y="2878140"/>
                  </a:cubicBezTo>
                  <a:cubicBezTo>
                    <a:pt x="4049687" y="2882150"/>
                    <a:pt x="4057871" y="2877158"/>
                    <a:pt x="4064336" y="2881741"/>
                  </a:cubicBezTo>
                  <a:cubicBezTo>
                    <a:pt x="4067118" y="2881905"/>
                    <a:pt x="4069819" y="2882150"/>
                    <a:pt x="4072602" y="2882314"/>
                  </a:cubicBezTo>
                  <a:cubicBezTo>
                    <a:pt x="4080622" y="2886570"/>
                    <a:pt x="4090033" y="2881005"/>
                    <a:pt x="4097971" y="2885915"/>
                  </a:cubicBezTo>
                  <a:cubicBezTo>
                    <a:pt x="4100754" y="2886079"/>
                    <a:pt x="4103454" y="2886242"/>
                    <a:pt x="4106237" y="2886406"/>
                  </a:cubicBezTo>
                  <a:cubicBezTo>
                    <a:pt x="4115730" y="2890907"/>
                    <a:pt x="4126451" y="2885015"/>
                    <a:pt x="4135944" y="2890007"/>
                  </a:cubicBezTo>
                  <a:cubicBezTo>
                    <a:pt x="4138645" y="2890089"/>
                    <a:pt x="4141345" y="2890252"/>
                    <a:pt x="4144046" y="2890334"/>
                  </a:cubicBezTo>
                  <a:cubicBezTo>
                    <a:pt x="4156403" y="2895326"/>
                    <a:pt x="4169906" y="2888943"/>
                    <a:pt x="4182182" y="2894181"/>
                  </a:cubicBezTo>
                  <a:cubicBezTo>
                    <a:pt x="4186356" y="2894344"/>
                    <a:pt x="4190448" y="2894590"/>
                    <a:pt x="4194622" y="2894754"/>
                  </a:cubicBezTo>
                  <a:cubicBezTo>
                    <a:pt x="4212708" y="2899500"/>
                    <a:pt x="4231531" y="2893035"/>
                    <a:pt x="4249535" y="2898355"/>
                  </a:cubicBezTo>
                  <a:cubicBezTo>
                    <a:pt x="4256409" y="2898518"/>
                    <a:pt x="4263365" y="2898600"/>
                    <a:pt x="4270240" y="2898764"/>
                  </a:cubicBezTo>
                  <a:cubicBezTo>
                    <a:pt x="4302402" y="2901874"/>
                    <a:pt x="4334564" y="2901628"/>
                    <a:pt x="4366726" y="2898927"/>
                  </a:cubicBezTo>
                  <a:cubicBezTo>
                    <a:pt x="4373683" y="2898764"/>
                    <a:pt x="4380557" y="2898600"/>
                    <a:pt x="4387513" y="2898355"/>
                  </a:cubicBezTo>
                  <a:cubicBezTo>
                    <a:pt x="4402735" y="2893035"/>
                    <a:pt x="4418857" y="2899582"/>
                    <a:pt x="4434079" y="2894590"/>
                  </a:cubicBezTo>
                  <a:cubicBezTo>
                    <a:pt x="4438171" y="2894426"/>
                    <a:pt x="4442181" y="2894263"/>
                    <a:pt x="4446273" y="2894099"/>
                  </a:cubicBezTo>
                  <a:cubicBezTo>
                    <a:pt x="4454293" y="2889352"/>
                    <a:pt x="4463867" y="2894999"/>
                    <a:pt x="4471970" y="2890334"/>
                  </a:cubicBezTo>
                  <a:cubicBezTo>
                    <a:pt x="4474670" y="2890171"/>
                    <a:pt x="4477289" y="2890089"/>
                    <a:pt x="4479990" y="2889925"/>
                  </a:cubicBezTo>
                  <a:cubicBezTo>
                    <a:pt x="4486537" y="2885342"/>
                    <a:pt x="4494884" y="2890662"/>
                    <a:pt x="4501431" y="2886079"/>
                  </a:cubicBezTo>
                  <a:lnTo>
                    <a:pt x="4503395" y="2885751"/>
                  </a:lnTo>
                  <a:lnTo>
                    <a:pt x="4505441" y="2885833"/>
                  </a:lnTo>
                  <a:cubicBezTo>
                    <a:pt x="4511907" y="2881005"/>
                    <a:pt x="4520254" y="2886570"/>
                    <a:pt x="4526719" y="2881905"/>
                  </a:cubicBezTo>
                  <a:cubicBezTo>
                    <a:pt x="4550452" y="2876995"/>
                    <a:pt x="4574021" y="2871757"/>
                    <a:pt x="4597509" y="2865701"/>
                  </a:cubicBezTo>
                  <a:cubicBezTo>
                    <a:pt x="4736715" y="2829775"/>
                    <a:pt x="4863399" y="2765859"/>
                    <a:pt x="4985911" y="2692860"/>
                  </a:cubicBezTo>
                  <a:cubicBezTo>
                    <a:pt x="5072576" y="2641220"/>
                    <a:pt x="5156706" y="2585407"/>
                    <a:pt x="5238216" y="2525829"/>
                  </a:cubicBezTo>
                  <a:cubicBezTo>
                    <a:pt x="5311788" y="2471980"/>
                    <a:pt x="5386424" y="2419440"/>
                    <a:pt x="5458196" y="2363218"/>
                  </a:cubicBezTo>
                  <a:cubicBezTo>
                    <a:pt x="5544289" y="2295865"/>
                    <a:pt x="5629891" y="2227940"/>
                    <a:pt x="5712956" y="2156823"/>
                  </a:cubicBezTo>
                  <a:cubicBezTo>
                    <a:pt x="5775972" y="2102892"/>
                    <a:pt x="5839560" y="2049534"/>
                    <a:pt x="5900038" y="1992820"/>
                  </a:cubicBezTo>
                  <a:cubicBezTo>
                    <a:pt x="5945785" y="1949855"/>
                    <a:pt x="5992105" y="1907381"/>
                    <a:pt x="6034497" y="1860652"/>
                  </a:cubicBezTo>
                  <a:cubicBezTo>
                    <a:pt x="6085155" y="1804757"/>
                    <a:pt x="6133848" y="1747552"/>
                    <a:pt x="6175830" y="1684947"/>
                  </a:cubicBezTo>
                  <a:cubicBezTo>
                    <a:pt x="6266916" y="1548769"/>
                    <a:pt x="6337379" y="1401215"/>
                    <a:pt x="6409232" y="1254644"/>
                  </a:cubicBezTo>
                  <a:cubicBezTo>
                    <a:pt x="6495243" y="1079266"/>
                    <a:pt x="6578636" y="902660"/>
                    <a:pt x="6656873" y="723599"/>
                  </a:cubicBezTo>
                  <a:cubicBezTo>
                    <a:pt x="6702375" y="619501"/>
                    <a:pt x="6746239" y="514749"/>
                    <a:pt x="6785112" y="407951"/>
                  </a:cubicBezTo>
                  <a:cubicBezTo>
                    <a:pt x="6809909" y="339862"/>
                    <a:pt x="6829387" y="270382"/>
                    <a:pt x="6843708" y="199347"/>
                  </a:cubicBezTo>
                  <a:cubicBezTo>
                    <a:pt x="6847636" y="192636"/>
                    <a:pt x="6842808" y="184534"/>
                    <a:pt x="6847227" y="177905"/>
                  </a:cubicBezTo>
                  <a:cubicBezTo>
                    <a:pt x="6847391" y="173813"/>
                    <a:pt x="6847555" y="169803"/>
                    <a:pt x="6847718" y="165711"/>
                  </a:cubicBezTo>
                  <a:cubicBezTo>
                    <a:pt x="6850337" y="152290"/>
                    <a:pt x="6850091" y="138377"/>
                    <a:pt x="6847555" y="124465"/>
                  </a:cubicBezTo>
                  <a:close/>
                  <a:moveTo>
                    <a:pt x="3343755" y="1752217"/>
                  </a:moveTo>
                  <a:cubicBezTo>
                    <a:pt x="3342773" y="1752136"/>
                    <a:pt x="3341709" y="1752054"/>
                    <a:pt x="3340727" y="1752054"/>
                  </a:cubicBezTo>
                  <a:cubicBezTo>
                    <a:pt x="3340809" y="1751890"/>
                    <a:pt x="3340891" y="1751644"/>
                    <a:pt x="3340891" y="1751317"/>
                  </a:cubicBezTo>
                  <a:cubicBezTo>
                    <a:pt x="3341873" y="1751644"/>
                    <a:pt x="3342773" y="1751890"/>
                    <a:pt x="3343755" y="1752217"/>
                  </a:cubicBezTo>
                  <a:close/>
                  <a:moveTo>
                    <a:pt x="3022378" y="778676"/>
                  </a:moveTo>
                  <a:cubicBezTo>
                    <a:pt x="3022460" y="777857"/>
                    <a:pt x="3022460" y="777203"/>
                    <a:pt x="3022460" y="776548"/>
                  </a:cubicBezTo>
                  <a:cubicBezTo>
                    <a:pt x="3023524" y="776957"/>
                    <a:pt x="3024588" y="777203"/>
                    <a:pt x="3025734" y="777612"/>
                  </a:cubicBezTo>
                  <a:cubicBezTo>
                    <a:pt x="3024424" y="777857"/>
                    <a:pt x="3023442" y="778267"/>
                    <a:pt x="3022378" y="778676"/>
                  </a:cubicBezTo>
                  <a:close/>
                </a:path>
              </a:pathLst>
            </a:custGeom>
            <a:solidFill>
              <a:srgbClr val="F9C9A9"/>
            </a:solidFill>
            <a:ln w="81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68" name="Freeform: Shape 767">
              <a:extLst>
                <a:ext uri="{FF2B5EF4-FFF2-40B4-BE49-F238E27FC236}">
                  <a16:creationId xmlns:a16="http://schemas.microsoft.com/office/drawing/2014/main" id="{017A6FFE-A44E-49CD-81DC-EBB1EF7190B8}"/>
                </a:ext>
              </a:extLst>
            </p:cNvPr>
            <p:cNvSpPr/>
            <p:nvPr/>
          </p:nvSpPr>
          <p:spPr>
            <a:xfrm>
              <a:off x="4013214" y="4596996"/>
              <a:ext cx="740315" cy="971678"/>
            </a:xfrm>
            <a:custGeom>
              <a:avLst/>
              <a:gdLst>
                <a:gd name="connsiteX0" fmla="*/ 167276 w 1511513"/>
                <a:gd name="connsiteY0" fmla="*/ 1679535 h 1983889"/>
                <a:gd name="connsiteX1" fmla="*/ 257379 w 1511513"/>
                <a:gd name="connsiteY1" fmla="*/ 1587222 h 1983889"/>
                <a:gd name="connsiteX2" fmla="*/ 398795 w 1511513"/>
                <a:gd name="connsiteY2" fmla="*/ 1386638 h 1983889"/>
                <a:gd name="connsiteX3" fmla="*/ 548395 w 1511513"/>
                <a:gd name="connsiteY3" fmla="*/ 1128112 h 1983889"/>
                <a:gd name="connsiteX4" fmla="*/ 665750 w 1511513"/>
                <a:gd name="connsiteY4" fmla="*/ 891765 h 1983889"/>
                <a:gd name="connsiteX5" fmla="*/ 850866 w 1511513"/>
                <a:gd name="connsiteY5" fmla="*/ 500172 h 1983889"/>
                <a:gd name="connsiteX6" fmla="*/ 1019207 w 1511513"/>
                <a:gd name="connsiteY6" fmla="*/ 163982 h 1983889"/>
                <a:gd name="connsiteX7" fmla="*/ 1070682 w 1511513"/>
                <a:gd name="connsiteY7" fmla="*/ 98267 h 1983889"/>
                <a:gd name="connsiteX8" fmla="*/ 1240168 w 1511513"/>
                <a:gd name="connsiteY8" fmla="*/ 6363 h 1983889"/>
                <a:gd name="connsiteX9" fmla="*/ 1261692 w 1511513"/>
                <a:gd name="connsiteY9" fmla="*/ 2680 h 1983889"/>
                <a:gd name="connsiteX10" fmla="*/ 1269548 w 1511513"/>
                <a:gd name="connsiteY10" fmla="*/ 2271 h 1983889"/>
                <a:gd name="connsiteX11" fmla="*/ 1323970 w 1511513"/>
                <a:gd name="connsiteY11" fmla="*/ 2026 h 1983889"/>
                <a:gd name="connsiteX12" fmla="*/ 1413337 w 1511513"/>
                <a:gd name="connsiteY12" fmla="*/ 27804 h 1983889"/>
                <a:gd name="connsiteX13" fmla="*/ 1505323 w 1511513"/>
                <a:gd name="connsiteY13" fmla="*/ 146224 h 1983889"/>
                <a:gd name="connsiteX14" fmla="*/ 1509251 w 1511513"/>
                <a:gd name="connsiteY14" fmla="*/ 158090 h 1983889"/>
                <a:gd name="connsiteX15" fmla="*/ 1508433 w 1511513"/>
                <a:gd name="connsiteY15" fmla="*/ 204083 h 1983889"/>
                <a:gd name="connsiteX16" fmla="*/ 1444681 w 1511513"/>
                <a:gd name="connsiteY16" fmla="*/ 282156 h 1983889"/>
                <a:gd name="connsiteX17" fmla="*/ 1335755 w 1511513"/>
                <a:gd name="connsiteY17" fmla="*/ 397793 h 1983889"/>
                <a:gd name="connsiteX18" fmla="*/ 1172816 w 1511513"/>
                <a:gd name="connsiteY18" fmla="*/ 620555 h 1983889"/>
                <a:gd name="connsiteX19" fmla="*/ 939415 w 1511513"/>
                <a:gd name="connsiteY19" fmla="*/ 1003146 h 1983889"/>
                <a:gd name="connsiteX20" fmla="*/ 735721 w 1511513"/>
                <a:gd name="connsiteY20" fmla="*/ 1337617 h 1983889"/>
                <a:gd name="connsiteX21" fmla="*/ 556005 w 1511513"/>
                <a:gd name="connsiteY21" fmla="*/ 1586976 h 1983889"/>
                <a:gd name="connsiteX22" fmla="*/ 295025 w 1511513"/>
                <a:gd name="connsiteY22" fmla="*/ 1828234 h 1983889"/>
                <a:gd name="connsiteX23" fmla="*/ 47466 w 1511513"/>
                <a:gd name="connsiteY23" fmla="*/ 1972514 h 1983889"/>
                <a:gd name="connsiteX24" fmla="*/ 16040 w 1511513"/>
                <a:gd name="connsiteY24" fmla="*/ 1983889 h 1983889"/>
                <a:gd name="connsiteX25" fmla="*/ 0 w 1511513"/>
                <a:gd name="connsiteY25" fmla="*/ 1981352 h 1983889"/>
                <a:gd name="connsiteX26" fmla="*/ 60723 w 1511513"/>
                <a:gd name="connsiteY26" fmla="*/ 1928976 h 1983889"/>
                <a:gd name="connsiteX27" fmla="*/ 162120 w 1511513"/>
                <a:gd name="connsiteY27" fmla="*/ 1718326 h 1983889"/>
                <a:gd name="connsiteX28" fmla="*/ 167276 w 1511513"/>
                <a:gd name="connsiteY28" fmla="*/ 1679535 h 19838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1511513" h="1983889">
                  <a:moveTo>
                    <a:pt x="167276" y="1679535"/>
                  </a:moveTo>
                  <a:cubicBezTo>
                    <a:pt x="201321" y="1643445"/>
                    <a:pt x="229064" y="1620693"/>
                    <a:pt x="257379" y="1587222"/>
                  </a:cubicBezTo>
                  <a:cubicBezTo>
                    <a:pt x="310001" y="1524861"/>
                    <a:pt x="354684" y="1455299"/>
                    <a:pt x="398795" y="1386638"/>
                  </a:cubicBezTo>
                  <a:cubicBezTo>
                    <a:pt x="452726" y="1302590"/>
                    <a:pt x="501174" y="1216170"/>
                    <a:pt x="548395" y="1128112"/>
                  </a:cubicBezTo>
                  <a:cubicBezTo>
                    <a:pt x="590705" y="1049139"/>
                    <a:pt x="627613" y="972703"/>
                    <a:pt x="665750" y="891765"/>
                  </a:cubicBezTo>
                  <a:cubicBezTo>
                    <a:pt x="726801" y="762216"/>
                    <a:pt x="790061" y="629803"/>
                    <a:pt x="850866" y="500172"/>
                  </a:cubicBezTo>
                  <a:cubicBezTo>
                    <a:pt x="904552" y="385681"/>
                    <a:pt x="949645" y="270290"/>
                    <a:pt x="1019207" y="163982"/>
                  </a:cubicBezTo>
                  <a:cubicBezTo>
                    <a:pt x="1024690" y="155635"/>
                    <a:pt x="1058162" y="111770"/>
                    <a:pt x="1070682" y="98267"/>
                  </a:cubicBezTo>
                  <a:cubicBezTo>
                    <a:pt x="1117085" y="48018"/>
                    <a:pt x="1174125" y="19375"/>
                    <a:pt x="1240168" y="6363"/>
                  </a:cubicBezTo>
                  <a:cubicBezTo>
                    <a:pt x="1246797" y="2026"/>
                    <a:pt x="1255063" y="7181"/>
                    <a:pt x="1261692" y="2680"/>
                  </a:cubicBezTo>
                  <a:cubicBezTo>
                    <a:pt x="1264311" y="2517"/>
                    <a:pt x="1266930" y="2435"/>
                    <a:pt x="1269548" y="2271"/>
                  </a:cubicBezTo>
                  <a:cubicBezTo>
                    <a:pt x="1287716" y="-839"/>
                    <a:pt x="1305802" y="-593"/>
                    <a:pt x="1323970" y="2026"/>
                  </a:cubicBezTo>
                  <a:cubicBezTo>
                    <a:pt x="1354496" y="8081"/>
                    <a:pt x="1385103" y="12910"/>
                    <a:pt x="1413337" y="27804"/>
                  </a:cubicBezTo>
                  <a:cubicBezTo>
                    <a:pt x="1462194" y="53583"/>
                    <a:pt x="1495993" y="90083"/>
                    <a:pt x="1505323" y="146224"/>
                  </a:cubicBezTo>
                  <a:cubicBezTo>
                    <a:pt x="1505977" y="150315"/>
                    <a:pt x="1507942" y="154162"/>
                    <a:pt x="1509251" y="158090"/>
                  </a:cubicBezTo>
                  <a:cubicBezTo>
                    <a:pt x="1511788" y="173475"/>
                    <a:pt x="1513016" y="188861"/>
                    <a:pt x="1508433" y="204083"/>
                  </a:cubicBezTo>
                  <a:cubicBezTo>
                    <a:pt x="1505404" y="244838"/>
                    <a:pt x="1470296" y="260632"/>
                    <a:pt x="1444681" y="282156"/>
                  </a:cubicBezTo>
                  <a:cubicBezTo>
                    <a:pt x="1403680" y="316609"/>
                    <a:pt x="1369554" y="357201"/>
                    <a:pt x="1335755" y="397793"/>
                  </a:cubicBezTo>
                  <a:cubicBezTo>
                    <a:pt x="1276832" y="468582"/>
                    <a:pt x="1223146" y="543382"/>
                    <a:pt x="1172816" y="620555"/>
                  </a:cubicBezTo>
                  <a:cubicBezTo>
                    <a:pt x="1091142" y="745685"/>
                    <a:pt x="1015361" y="874415"/>
                    <a:pt x="939415" y="1003146"/>
                  </a:cubicBezTo>
                  <a:cubicBezTo>
                    <a:pt x="873045" y="1115591"/>
                    <a:pt x="805774" y="1227381"/>
                    <a:pt x="735721" y="1337617"/>
                  </a:cubicBezTo>
                  <a:cubicBezTo>
                    <a:pt x="680644" y="1424365"/>
                    <a:pt x="621148" y="1507758"/>
                    <a:pt x="556005" y="1586976"/>
                  </a:cubicBezTo>
                  <a:cubicBezTo>
                    <a:pt x="479978" y="1679453"/>
                    <a:pt x="392739" y="1758181"/>
                    <a:pt x="295025" y="1828234"/>
                  </a:cubicBezTo>
                  <a:cubicBezTo>
                    <a:pt x="216297" y="1884702"/>
                    <a:pt x="134705" y="1930940"/>
                    <a:pt x="47466" y="1972514"/>
                  </a:cubicBezTo>
                  <a:cubicBezTo>
                    <a:pt x="38054" y="1977015"/>
                    <a:pt x="25860" y="1980370"/>
                    <a:pt x="16040" y="1983889"/>
                  </a:cubicBezTo>
                  <a:cubicBezTo>
                    <a:pt x="-7775" y="1981598"/>
                    <a:pt x="7120" y="1984707"/>
                    <a:pt x="0" y="1981352"/>
                  </a:cubicBezTo>
                  <a:cubicBezTo>
                    <a:pt x="18577" y="1969731"/>
                    <a:pt x="49921" y="1939861"/>
                    <a:pt x="60723" y="1928976"/>
                  </a:cubicBezTo>
                  <a:cubicBezTo>
                    <a:pt x="118501" y="1870708"/>
                    <a:pt x="149026" y="1798281"/>
                    <a:pt x="162120" y="1718326"/>
                  </a:cubicBezTo>
                  <a:cubicBezTo>
                    <a:pt x="163921" y="1707114"/>
                    <a:pt x="165394" y="1692138"/>
                    <a:pt x="167276" y="1679535"/>
                  </a:cubicBezTo>
                  <a:close/>
                </a:path>
              </a:pathLst>
            </a:custGeom>
            <a:solidFill>
              <a:srgbClr val="E1AF8E"/>
            </a:solidFill>
            <a:ln w="81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69" name="Freeform: Shape 768">
              <a:extLst>
                <a:ext uri="{FF2B5EF4-FFF2-40B4-BE49-F238E27FC236}">
                  <a16:creationId xmlns:a16="http://schemas.microsoft.com/office/drawing/2014/main" id="{47A283D4-E77F-4D5F-80E9-350E9C513BA2}"/>
                </a:ext>
              </a:extLst>
            </p:cNvPr>
            <p:cNvSpPr/>
            <p:nvPr/>
          </p:nvSpPr>
          <p:spPr>
            <a:xfrm>
              <a:off x="3166022" y="5544093"/>
              <a:ext cx="855087" cy="113341"/>
            </a:xfrm>
            <a:custGeom>
              <a:avLst/>
              <a:gdLst>
                <a:gd name="connsiteX0" fmla="*/ 12930 w 1745843"/>
                <a:gd name="connsiteY0" fmla="*/ 20 h 231410"/>
                <a:gd name="connsiteX1" fmla="*/ 304518 w 1745843"/>
                <a:gd name="connsiteY1" fmla="*/ 11641 h 231410"/>
                <a:gd name="connsiteX2" fmla="*/ 959956 w 1745843"/>
                <a:gd name="connsiteY2" fmla="*/ 125478 h 231410"/>
                <a:gd name="connsiteX3" fmla="*/ 1207516 w 1745843"/>
                <a:gd name="connsiteY3" fmla="*/ 154612 h 231410"/>
                <a:gd name="connsiteX4" fmla="*/ 1581923 w 1745843"/>
                <a:gd name="connsiteY4" fmla="*/ 115739 h 231410"/>
                <a:gd name="connsiteX5" fmla="*/ 1729804 w 1745843"/>
                <a:gd name="connsiteY5" fmla="*/ 47323 h 231410"/>
                <a:gd name="connsiteX6" fmla="*/ 1745844 w 1745843"/>
                <a:gd name="connsiteY6" fmla="*/ 49860 h 231410"/>
                <a:gd name="connsiteX7" fmla="*/ 1647066 w 1745843"/>
                <a:gd name="connsiteY7" fmla="*/ 132843 h 231410"/>
                <a:gd name="connsiteX8" fmla="*/ 1440262 w 1745843"/>
                <a:gd name="connsiteY8" fmla="*/ 211325 h 231410"/>
                <a:gd name="connsiteX9" fmla="*/ 1272822 w 1745843"/>
                <a:gd name="connsiteY9" fmla="*/ 231294 h 231410"/>
                <a:gd name="connsiteX10" fmla="*/ 1092697 w 1745843"/>
                <a:gd name="connsiteY10" fmla="*/ 226956 h 231410"/>
                <a:gd name="connsiteX11" fmla="*/ 802419 w 1745843"/>
                <a:gd name="connsiteY11" fmla="*/ 182764 h 231410"/>
                <a:gd name="connsiteX12" fmla="*/ 338563 w 1745843"/>
                <a:gd name="connsiteY12" fmla="*/ 66063 h 231410"/>
                <a:gd name="connsiteX13" fmla="*/ 0 w 1745843"/>
                <a:gd name="connsiteY13" fmla="*/ 3785 h 231410"/>
                <a:gd name="connsiteX14" fmla="*/ 12930 w 1745843"/>
                <a:gd name="connsiteY14" fmla="*/ 20 h 2314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745843" h="231410">
                  <a:moveTo>
                    <a:pt x="12930" y="20"/>
                  </a:moveTo>
                  <a:cubicBezTo>
                    <a:pt x="29707" y="20"/>
                    <a:pt x="292733" y="10086"/>
                    <a:pt x="304518" y="11641"/>
                  </a:cubicBezTo>
                  <a:cubicBezTo>
                    <a:pt x="525152" y="37502"/>
                    <a:pt x="740713" y="92252"/>
                    <a:pt x="959956" y="125478"/>
                  </a:cubicBezTo>
                  <a:cubicBezTo>
                    <a:pt x="1041548" y="137835"/>
                    <a:pt x="1124941" y="149865"/>
                    <a:pt x="1207516" y="154612"/>
                  </a:cubicBezTo>
                  <a:cubicBezTo>
                    <a:pt x="1333954" y="161814"/>
                    <a:pt x="1460394" y="150111"/>
                    <a:pt x="1581923" y="115739"/>
                  </a:cubicBezTo>
                  <a:cubicBezTo>
                    <a:pt x="1597636" y="111320"/>
                    <a:pt x="1683893" y="75720"/>
                    <a:pt x="1729804" y="47323"/>
                  </a:cubicBezTo>
                  <a:cubicBezTo>
                    <a:pt x="1737415" y="50678"/>
                    <a:pt x="1743225" y="49778"/>
                    <a:pt x="1745844" y="49860"/>
                  </a:cubicBezTo>
                  <a:cubicBezTo>
                    <a:pt x="1726039" y="82431"/>
                    <a:pt x="1679637" y="115002"/>
                    <a:pt x="1647066" y="132843"/>
                  </a:cubicBezTo>
                  <a:cubicBezTo>
                    <a:pt x="1581841" y="168606"/>
                    <a:pt x="1513179" y="195858"/>
                    <a:pt x="1440262" y="211325"/>
                  </a:cubicBezTo>
                  <a:cubicBezTo>
                    <a:pt x="1385103" y="223028"/>
                    <a:pt x="1329453" y="231539"/>
                    <a:pt x="1272822" y="231294"/>
                  </a:cubicBezTo>
                  <a:cubicBezTo>
                    <a:pt x="1212753" y="231048"/>
                    <a:pt x="1152602" y="233013"/>
                    <a:pt x="1092697" y="226956"/>
                  </a:cubicBezTo>
                  <a:cubicBezTo>
                    <a:pt x="995229" y="217054"/>
                    <a:pt x="898332" y="203305"/>
                    <a:pt x="802419" y="182764"/>
                  </a:cubicBezTo>
                  <a:cubicBezTo>
                    <a:pt x="646436" y="149374"/>
                    <a:pt x="493972" y="101745"/>
                    <a:pt x="338563" y="66063"/>
                  </a:cubicBezTo>
                  <a:cubicBezTo>
                    <a:pt x="237657" y="42903"/>
                    <a:pt x="11703" y="3785"/>
                    <a:pt x="0" y="3785"/>
                  </a:cubicBezTo>
                  <a:cubicBezTo>
                    <a:pt x="3437" y="-2517"/>
                    <a:pt x="8838" y="1248"/>
                    <a:pt x="12930" y="20"/>
                  </a:cubicBezTo>
                  <a:close/>
                </a:path>
              </a:pathLst>
            </a:custGeom>
            <a:solidFill>
              <a:srgbClr val="DAB299"/>
            </a:solidFill>
            <a:ln w="81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70" name="Freeform: Shape 769">
              <a:extLst>
                <a:ext uri="{FF2B5EF4-FFF2-40B4-BE49-F238E27FC236}">
                  <a16:creationId xmlns:a16="http://schemas.microsoft.com/office/drawing/2014/main" id="{CBDC3E76-E4C5-4D63-9FC1-1A77BBDAA4B9}"/>
                </a:ext>
              </a:extLst>
            </p:cNvPr>
            <p:cNvSpPr/>
            <p:nvPr/>
          </p:nvSpPr>
          <p:spPr>
            <a:xfrm>
              <a:off x="3747441" y="5302358"/>
              <a:ext cx="314799" cy="266564"/>
            </a:xfrm>
            <a:custGeom>
              <a:avLst/>
              <a:gdLst>
                <a:gd name="connsiteX0" fmla="*/ 642220 w 642730"/>
                <a:gd name="connsiteY0" fmla="*/ 230627 h 544248"/>
                <a:gd name="connsiteX1" fmla="*/ 573313 w 642730"/>
                <a:gd name="connsiteY1" fmla="*/ 400686 h 544248"/>
                <a:gd name="connsiteX2" fmla="*/ 303658 w 642730"/>
                <a:gd name="connsiteY2" fmla="*/ 536864 h 544248"/>
                <a:gd name="connsiteX3" fmla="*/ 132617 w 642730"/>
                <a:gd name="connsiteY3" fmla="*/ 528762 h 544248"/>
                <a:gd name="connsiteX4" fmla="*/ 41204 w 642730"/>
                <a:gd name="connsiteY4" fmla="*/ 439886 h 544248"/>
                <a:gd name="connsiteX5" fmla="*/ 1513 w 642730"/>
                <a:gd name="connsiteY5" fmla="*/ 258861 h 544248"/>
                <a:gd name="connsiteX6" fmla="*/ 24755 w 642730"/>
                <a:gd name="connsiteY6" fmla="*/ 48293 h 544248"/>
                <a:gd name="connsiteX7" fmla="*/ 87279 w 642730"/>
                <a:gd name="connsiteY7" fmla="*/ 6392 h 544248"/>
                <a:gd name="connsiteX8" fmla="*/ 225093 w 642730"/>
                <a:gd name="connsiteY8" fmla="*/ 8 h 544248"/>
                <a:gd name="connsiteX9" fmla="*/ 494503 w 642730"/>
                <a:gd name="connsiteY9" fmla="*/ 50666 h 544248"/>
                <a:gd name="connsiteX10" fmla="*/ 581333 w 642730"/>
                <a:gd name="connsiteY10" fmla="*/ 100424 h 544248"/>
                <a:gd name="connsiteX11" fmla="*/ 642220 w 642730"/>
                <a:gd name="connsiteY11" fmla="*/ 230627 h 5442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42730" h="544248">
                  <a:moveTo>
                    <a:pt x="642220" y="230627"/>
                  </a:moveTo>
                  <a:cubicBezTo>
                    <a:pt x="643939" y="301744"/>
                    <a:pt x="614477" y="354448"/>
                    <a:pt x="573313" y="400686"/>
                  </a:cubicBezTo>
                  <a:cubicBezTo>
                    <a:pt x="501705" y="481214"/>
                    <a:pt x="406773" y="517468"/>
                    <a:pt x="303658" y="536864"/>
                  </a:cubicBezTo>
                  <a:cubicBezTo>
                    <a:pt x="245962" y="547748"/>
                    <a:pt x="188921" y="547830"/>
                    <a:pt x="132617" y="528762"/>
                  </a:cubicBezTo>
                  <a:cubicBezTo>
                    <a:pt x="87934" y="513622"/>
                    <a:pt x="56917" y="483915"/>
                    <a:pt x="41204" y="439886"/>
                  </a:cubicBezTo>
                  <a:cubicBezTo>
                    <a:pt x="20336" y="381291"/>
                    <a:pt x="7078" y="321303"/>
                    <a:pt x="1513" y="258861"/>
                  </a:cubicBezTo>
                  <a:cubicBezTo>
                    <a:pt x="-4871" y="186516"/>
                    <a:pt x="10106" y="117609"/>
                    <a:pt x="24755" y="48293"/>
                  </a:cubicBezTo>
                  <a:cubicBezTo>
                    <a:pt x="31547" y="15885"/>
                    <a:pt x="43823" y="10484"/>
                    <a:pt x="87279" y="6392"/>
                  </a:cubicBezTo>
                  <a:cubicBezTo>
                    <a:pt x="133190" y="2054"/>
                    <a:pt x="179428" y="-155"/>
                    <a:pt x="225093" y="8"/>
                  </a:cubicBezTo>
                  <a:cubicBezTo>
                    <a:pt x="317406" y="254"/>
                    <a:pt x="408165" y="14903"/>
                    <a:pt x="494503" y="50666"/>
                  </a:cubicBezTo>
                  <a:cubicBezTo>
                    <a:pt x="525683" y="63597"/>
                    <a:pt x="556045" y="78163"/>
                    <a:pt x="581333" y="100424"/>
                  </a:cubicBezTo>
                  <a:cubicBezTo>
                    <a:pt x="622006" y="136268"/>
                    <a:pt x="646639" y="180215"/>
                    <a:pt x="642220" y="230627"/>
                  </a:cubicBezTo>
                  <a:close/>
                </a:path>
              </a:pathLst>
            </a:custGeom>
            <a:solidFill>
              <a:srgbClr val="FEE5D5"/>
            </a:solidFill>
            <a:ln w="81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771" name="Group 770">
            <a:extLst>
              <a:ext uri="{FF2B5EF4-FFF2-40B4-BE49-F238E27FC236}">
                <a16:creationId xmlns:a16="http://schemas.microsoft.com/office/drawing/2014/main" id="{5CE89EE7-823C-4ECA-B283-F9C5082D31AF}"/>
              </a:ext>
            </a:extLst>
          </p:cNvPr>
          <p:cNvGrpSpPr/>
          <p:nvPr/>
        </p:nvGrpSpPr>
        <p:grpSpPr>
          <a:xfrm flipH="1">
            <a:off x="6220420" y="1763269"/>
            <a:ext cx="5154971" cy="2428148"/>
            <a:chOff x="1275596" y="2701035"/>
            <a:chExt cx="5154971" cy="2428148"/>
          </a:xfrm>
        </p:grpSpPr>
        <p:grpSp>
          <p:nvGrpSpPr>
            <p:cNvPr id="772" name="Group 771">
              <a:extLst>
                <a:ext uri="{FF2B5EF4-FFF2-40B4-BE49-F238E27FC236}">
                  <a16:creationId xmlns:a16="http://schemas.microsoft.com/office/drawing/2014/main" id="{63FB9348-D1B2-47D5-B97D-B92B01B2741C}"/>
                </a:ext>
              </a:extLst>
            </p:cNvPr>
            <p:cNvGrpSpPr/>
            <p:nvPr/>
          </p:nvGrpSpPr>
          <p:grpSpPr>
            <a:xfrm>
              <a:off x="1275596" y="2701035"/>
              <a:ext cx="3794673" cy="678692"/>
              <a:chOff x="803640" y="3362835"/>
              <a:chExt cx="2059657" cy="678692"/>
            </a:xfrm>
          </p:grpSpPr>
          <p:sp>
            <p:nvSpPr>
              <p:cNvPr id="779" name="TextBox 778">
                <a:extLst>
                  <a:ext uri="{FF2B5EF4-FFF2-40B4-BE49-F238E27FC236}">
                    <a16:creationId xmlns:a16="http://schemas.microsoft.com/office/drawing/2014/main" id="{4F070810-A98B-48CF-8E73-F68D68356121}"/>
                  </a:ext>
                </a:extLst>
              </p:cNvPr>
              <p:cNvSpPr txBox="1"/>
              <p:nvPr/>
            </p:nvSpPr>
            <p:spPr>
              <a:xfrm>
                <a:off x="803640" y="3579862"/>
                <a:ext cx="205965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    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780" name="TextBox 779">
                <a:extLst>
                  <a:ext uri="{FF2B5EF4-FFF2-40B4-BE49-F238E27FC236}">
                    <a16:creationId xmlns:a16="http://schemas.microsoft.com/office/drawing/2014/main" id="{EB49AB3D-76EF-4064-A6AB-2A3F7ADB6B9A}"/>
                  </a:ext>
                </a:extLst>
              </p:cNvPr>
              <p:cNvSpPr txBox="1"/>
              <p:nvPr/>
            </p:nvSpPr>
            <p:spPr>
              <a:xfrm>
                <a:off x="803640" y="3362835"/>
                <a:ext cx="2059657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>
                    <a:solidFill>
                      <a:schemeClr val="accent4"/>
                    </a:solidFill>
                    <a:cs typeface="Arial" pitchFamily="34" charset="0"/>
                  </a:rPr>
                  <a:t>Your Text  Here</a:t>
                </a:r>
                <a:endParaRPr lang="ko-KR" altLang="en-US" sz="1200" b="1" dirty="0">
                  <a:solidFill>
                    <a:schemeClr val="accent4"/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773" name="Group 772">
              <a:extLst>
                <a:ext uri="{FF2B5EF4-FFF2-40B4-BE49-F238E27FC236}">
                  <a16:creationId xmlns:a16="http://schemas.microsoft.com/office/drawing/2014/main" id="{7A163C7D-FA0F-4806-A992-851A64488A96}"/>
                </a:ext>
              </a:extLst>
            </p:cNvPr>
            <p:cNvGrpSpPr/>
            <p:nvPr/>
          </p:nvGrpSpPr>
          <p:grpSpPr>
            <a:xfrm>
              <a:off x="1955745" y="3575763"/>
              <a:ext cx="3794673" cy="678692"/>
              <a:chOff x="803640" y="3362835"/>
              <a:chExt cx="2059657" cy="678692"/>
            </a:xfrm>
          </p:grpSpPr>
          <p:sp>
            <p:nvSpPr>
              <p:cNvPr id="777" name="TextBox 776">
                <a:extLst>
                  <a:ext uri="{FF2B5EF4-FFF2-40B4-BE49-F238E27FC236}">
                    <a16:creationId xmlns:a16="http://schemas.microsoft.com/office/drawing/2014/main" id="{EDF2B666-E836-4C2E-9BD8-97D25EF4D08F}"/>
                  </a:ext>
                </a:extLst>
              </p:cNvPr>
              <p:cNvSpPr txBox="1"/>
              <p:nvPr/>
            </p:nvSpPr>
            <p:spPr>
              <a:xfrm>
                <a:off x="803640" y="3579862"/>
                <a:ext cx="205965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    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778" name="TextBox 777">
                <a:extLst>
                  <a:ext uri="{FF2B5EF4-FFF2-40B4-BE49-F238E27FC236}">
                    <a16:creationId xmlns:a16="http://schemas.microsoft.com/office/drawing/2014/main" id="{414C2A2C-E5E4-4BD0-8CFF-2834425D97C0}"/>
                  </a:ext>
                </a:extLst>
              </p:cNvPr>
              <p:cNvSpPr txBox="1"/>
              <p:nvPr/>
            </p:nvSpPr>
            <p:spPr>
              <a:xfrm>
                <a:off x="803640" y="3362835"/>
                <a:ext cx="2059657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>
                    <a:solidFill>
                      <a:schemeClr val="accent3"/>
                    </a:solidFill>
                    <a:cs typeface="Arial" pitchFamily="34" charset="0"/>
                  </a:rPr>
                  <a:t>Your Text  Here</a:t>
                </a:r>
                <a:endParaRPr lang="ko-KR" altLang="en-US" sz="1200" b="1" dirty="0">
                  <a:solidFill>
                    <a:schemeClr val="accent3"/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774" name="Group 773">
              <a:extLst>
                <a:ext uri="{FF2B5EF4-FFF2-40B4-BE49-F238E27FC236}">
                  <a16:creationId xmlns:a16="http://schemas.microsoft.com/office/drawing/2014/main" id="{C917F3E0-693B-4E74-82FA-85114155549E}"/>
                </a:ext>
              </a:extLst>
            </p:cNvPr>
            <p:cNvGrpSpPr/>
            <p:nvPr/>
          </p:nvGrpSpPr>
          <p:grpSpPr>
            <a:xfrm>
              <a:off x="2635894" y="4450491"/>
              <a:ext cx="3794673" cy="678692"/>
              <a:chOff x="803640" y="3362835"/>
              <a:chExt cx="2059657" cy="678692"/>
            </a:xfrm>
          </p:grpSpPr>
          <p:sp>
            <p:nvSpPr>
              <p:cNvPr id="775" name="TextBox 774">
                <a:extLst>
                  <a:ext uri="{FF2B5EF4-FFF2-40B4-BE49-F238E27FC236}">
                    <a16:creationId xmlns:a16="http://schemas.microsoft.com/office/drawing/2014/main" id="{093AB8DB-0690-4803-99D0-024473BC57E8}"/>
                  </a:ext>
                </a:extLst>
              </p:cNvPr>
              <p:cNvSpPr txBox="1"/>
              <p:nvPr/>
            </p:nvSpPr>
            <p:spPr>
              <a:xfrm>
                <a:off x="803640" y="3579862"/>
                <a:ext cx="205965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    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776" name="TextBox 775">
                <a:extLst>
                  <a:ext uri="{FF2B5EF4-FFF2-40B4-BE49-F238E27FC236}">
                    <a16:creationId xmlns:a16="http://schemas.microsoft.com/office/drawing/2014/main" id="{AB9AFE84-F5B8-415F-B621-91E3F7073E5F}"/>
                  </a:ext>
                </a:extLst>
              </p:cNvPr>
              <p:cNvSpPr txBox="1"/>
              <p:nvPr/>
            </p:nvSpPr>
            <p:spPr>
              <a:xfrm>
                <a:off x="803640" y="3362835"/>
                <a:ext cx="2059657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>
                    <a:solidFill>
                      <a:schemeClr val="accent2"/>
                    </a:solidFill>
                    <a:cs typeface="Arial" pitchFamily="34" charset="0"/>
                  </a:rPr>
                  <a:t>Your Text  Here</a:t>
                </a:r>
                <a:endParaRPr lang="ko-KR" altLang="en-US" sz="1200" b="1" dirty="0">
                  <a:solidFill>
                    <a:schemeClr val="accent2"/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781" name="Group 780">
            <a:extLst>
              <a:ext uri="{FF2B5EF4-FFF2-40B4-BE49-F238E27FC236}">
                <a16:creationId xmlns:a16="http://schemas.microsoft.com/office/drawing/2014/main" id="{681F11A7-80D2-4B59-A6DF-05569EB06CFC}"/>
              </a:ext>
            </a:extLst>
          </p:cNvPr>
          <p:cNvGrpSpPr/>
          <p:nvPr/>
        </p:nvGrpSpPr>
        <p:grpSpPr>
          <a:xfrm>
            <a:off x="4904538" y="5184658"/>
            <a:ext cx="2061889" cy="925071"/>
            <a:chOff x="4291191" y="5263670"/>
            <a:chExt cx="2061889" cy="925071"/>
          </a:xfrm>
        </p:grpSpPr>
        <p:sp>
          <p:nvSpPr>
            <p:cNvPr id="782" name="Oval 10">
              <a:extLst>
                <a:ext uri="{FF2B5EF4-FFF2-40B4-BE49-F238E27FC236}">
                  <a16:creationId xmlns:a16="http://schemas.microsoft.com/office/drawing/2014/main" id="{26D554EC-BEE7-4C25-80DC-A0946B6DA7B4}"/>
                </a:ext>
              </a:extLst>
            </p:cNvPr>
            <p:cNvSpPr/>
            <p:nvPr/>
          </p:nvSpPr>
          <p:spPr>
            <a:xfrm>
              <a:off x="4291191" y="5397443"/>
              <a:ext cx="640080" cy="640080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JM" sz="2700">
                <a:solidFill>
                  <a:srgbClr val="0070C0"/>
                </a:solidFill>
              </a:endParaRPr>
            </a:p>
          </p:txBody>
        </p:sp>
        <p:grpSp>
          <p:nvGrpSpPr>
            <p:cNvPr id="783" name="그룹 20">
              <a:extLst>
                <a:ext uri="{FF2B5EF4-FFF2-40B4-BE49-F238E27FC236}">
                  <a16:creationId xmlns:a16="http://schemas.microsoft.com/office/drawing/2014/main" id="{D61DE1EF-795F-47C8-B9A0-C2F24277E249}"/>
                </a:ext>
              </a:extLst>
            </p:cNvPr>
            <p:cNvGrpSpPr/>
            <p:nvPr/>
          </p:nvGrpSpPr>
          <p:grpSpPr>
            <a:xfrm>
              <a:off x="5028471" y="5263670"/>
              <a:ext cx="1324609" cy="925071"/>
              <a:chOff x="1204823" y="4992851"/>
              <a:chExt cx="1911560" cy="925071"/>
            </a:xfrm>
          </p:grpSpPr>
          <p:sp>
            <p:nvSpPr>
              <p:cNvPr id="785" name="TextBox 784">
                <a:extLst>
                  <a:ext uri="{FF2B5EF4-FFF2-40B4-BE49-F238E27FC236}">
                    <a16:creationId xmlns:a16="http://schemas.microsoft.com/office/drawing/2014/main" id="{62CE7B36-8E12-4F73-9112-27B1159DD6D9}"/>
                  </a:ext>
                </a:extLst>
              </p:cNvPr>
              <p:cNvSpPr txBox="1"/>
              <p:nvPr/>
            </p:nvSpPr>
            <p:spPr>
              <a:xfrm>
                <a:off x="1204823" y="4992851"/>
                <a:ext cx="1911559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Your Text Here</a:t>
                </a:r>
                <a:endPara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786" name="TextBox 785">
                <a:extLst>
                  <a:ext uri="{FF2B5EF4-FFF2-40B4-BE49-F238E27FC236}">
                    <a16:creationId xmlns:a16="http://schemas.microsoft.com/office/drawing/2014/main" id="{6DC54E41-EA37-4D83-BACB-B629E5473F92}"/>
                  </a:ext>
                </a:extLst>
              </p:cNvPr>
              <p:cNvSpPr txBox="1"/>
              <p:nvPr/>
            </p:nvSpPr>
            <p:spPr>
              <a:xfrm>
                <a:off x="1204824" y="5271591"/>
                <a:ext cx="1911559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Easy to change colors, photos and Text.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  <p:sp>
          <p:nvSpPr>
            <p:cNvPr id="784" name="Rounded Rectangle 6">
              <a:extLst>
                <a:ext uri="{FF2B5EF4-FFF2-40B4-BE49-F238E27FC236}">
                  <a16:creationId xmlns:a16="http://schemas.microsoft.com/office/drawing/2014/main" id="{EBE9EE4D-1018-4F5C-B836-6FA0149DD569}"/>
                </a:ext>
              </a:extLst>
            </p:cNvPr>
            <p:cNvSpPr/>
            <p:nvPr/>
          </p:nvSpPr>
          <p:spPr>
            <a:xfrm>
              <a:off x="4469192" y="5580510"/>
              <a:ext cx="314748" cy="320001"/>
            </a:xfrm>
            <a:custGeom>
              <a:avLst/>
              <a:gdLst/>
              <a:ahLst/>
              <a:cxnLst/>
              <a:rect l="l" t="t" r="r" b="b"/>
              <a:pathLst>
                <a:path w="3186824" h="3060919">
                  <a:moveTo>
                    <a:pt x="1045874" y="2696689"/>
                  </a:moveTo>
                  <a:lnTo>
                    <a:pt x="2125874" y="2696689"/>
                  </a:lnTo>
                  <a:lnTo>
                    <a:pt x="2125874" y="2804689"/>
                  </a:lnTo>
                  <a:lnTo>
                    <a:pt x="1045874" y="2804689"/>
                  </a:lnTo>
                  <a:close/>
                  <a:moveTo>
                    <a:pt x="1045874" y="2410468"/>
                  </a:moveTo>
                  <a:lnTo>
                    <a:pt x="2125874" y="2410468"/>
                  </a:lnTo>
                  <a:lnTo>
                    <a:pt x="2125874" y="2518468"/>
                  </a:lnTo>
                  <a:lnTo>
                    <a:pt x="1045874" y="2518468"/>
                  </a:lnTo>
                  <a:close/>
                  <a:moveTo>
                    <a:pt x="1045874" y="2124247"/>
                  </a:moveTo>
                  <a:lnTo>
                    <a:pt x="2125874" y="2124247"/>
                  </a:lnTo>
                  <a:lnTo>
                    <a:pt x="2125874" y="2232247"/>
                  </a:lnTo>
                  <a:lnTo>
                    <a:pt x="1045874" y="2232247"/>
                  </a:lnTo>
                  <a:close/>
                  <a:moveTo>
                    <a:pt x="902547" y="1956791"/>
                  </a:moveTo>
                  <a:lnTo>
                    <a:pt x="902547" y="2109191"/>
                  </a:lnTo>
                  <a:lnTo>
                    <a:pt x="902547" y="2185391"/>
                  </a:lnTo>
                  <a:lnTo>
                    <a:pt x="902547" y="2376263"/>
                  </a:lnTo>
                  <a:lnTo>
                    <a:pt x="902547" y="2973921"/>
                  </a:lnTo>
                  <a:lnTo>
                    <a:pt x="2284277" y="2973921"/>
                  </a:lnTo>
                  <a:lnTo>
                    <a:pt x="2284277" y="2376263"/>
                  </a:lnTo>
                  <a:lnTo>
                    <a:pt x="2284277" y="2185391"/>
                  </a:lnTo>
                  <a:lnTo>
                    <a:pt x="2284277" y="2109191"/>
                  </a:lnTo>
                  <a:lnTo>
                    <a:pt x="2284277" y="1956791"/>
                  </a:lnTo>
                  <a:close/>
                  <a:moveTo>
                    <a:pt x="469172" y="1728191"/>
                  </a:moveTo>
                  <a:lnTo>
                    <a:pt x="469172" y="2185391"/>
                  </a:lnTo>
                  <a:lnTo>
                    <a:pt x="767127" y="2185391"/>
                  </a:lnTo>
                  <a:lnTo>
                    <a:pt x="767127" y="2109191"/>
                  </a:lnTo>
                  <a:lnTo>
                    <a:pt x="545372" y="2109191"/>
                  </a:lnTo>
                  <a:lnTo>
                    <a:pt x="545372" y="1804391"/>
                  </a:lnTo>
                  <a:lnTo>
                    <a:pt x="2641452" y="1804391"/>
                  </a:lnTo>
                  <a:lnTo>
                    <a:pt x="2641452" y="2109191"/>
                  </a:lnTo>
                  <a:lnTo>
                    <a:pt x="2419697" y="2109191"/>
                  </a:lnTo>
                  <a:lnTo>
                    <a:pt x="2419697" y="2185391"/>
                  </a:lnTo>
                  <a:lnTo>
                    <a:pt x="2717652" y="2185391"/>
                  </a:lnTo>
                  <a:lnTo>
                    <a:pt x="2717652" y="1728191"/>
                  </a:lnTo>
                  <a:close/>
                  <a:moveTo>
                    <a:pt x="2819005" y="1350909"/>
                  </a:moveTo>
                  <a:cubicBezTo>
                    <a:pt x="2769294" y="1350909"/>
                    <a:pt x="2728995" y="1391208"/>
                    <a:pt x="2728995" y="1440919"/>
                  </a:cubicBezTo>
                  <a:cubicBezTo>
                    <a:pt x="2728995" y="1490630"/>
                    <a:pt x="2769294" y="1530929"/>
                    <a:pt x="2819005" y="1530929"/>
                  </a:cubicBezTo>
                  <a:cubicBezTo>
                    <a:pt x="2868716" y="1530929"/>
                    <a:pt x="2909015" y="1490630"/>
                    <a:pt x="2909015" y="1440919"/>
                  </a:cubicBezTo>
                  <a:cubicBezTo>
                    <a:pt x="2909015" y="1391208"/>
                    <a:pt x="2868716" y="1350909"/>
                    <a:pt x="2819005" y="1350909"/>
                  </a:cubicBezTo>
                  <a:close/>
                  <a:moveTo>
                    <a:pt x="2509707" y="1350909"/>
                  </a:moveTo>
                  <a:cubicBezTo>
                    <a:pt x="2459996" y="1350909"/>
                    <a:pt x="2419697" y="1391208"/>
                    <a:pt x="2419697" y="1440919"/>
                  </a:cubicBezTo>
                  <a:cubicBezTo>
                    <a:pt x="2419697" y="1490630"/>
                    <a:pt x="2459996" y="1530929"/>
                    <a:pt x="2509707" y="1530929"/>
                  </a:cubicBezTo>
                  <a:cubicBezTo>
                    <a:pt x="2559418" y="1530929"/>
                    <a:pt x="2599717" y="1490630"/>
                    <a:pt x="2599717" y="1440919"/>
                  </a:cubicBezTo>
                  <a:cubicBezTo>
                    <a:pt x="2599717" y="1391208"/>
                    <a:pt x="2559418" y="1350909"/>
                    <a:pt x="2509707" y="1350909"/>
                  </a:cubicBezTo>
                  <a:close/>
                  <a:moveTo>
                    <a:pt x="195993" y="1200328"/>
                  </a:moveTo>
                  <a:lnTo>
                    <a:pt x="2990831" y="1200328"/>
                  </a:lnTo>
                  <a:cubicBezTo>
                    <a:pt x="3099075" y="1200328"/>
                    <a:pt x="3186824" y="1288077"/>
                    <a:pt x="3186824" y="1396321"/>
                  </a:cubicBezTo>
                  <a:lnTo>
                    <a:pt x="3186824" y="2180270"/>
                  </a:lnTo>
                  <a:cubicBezTo>
                    <a:pt x="3186824" y="2288514"/>
                    <a:pt x="3099075" y="2376263"/>
                    <a:pt x="2990831" y="2376263"/>
                  </a:cubicBezTo>
                  <a:lnTo>
                    <a:pt x="2419697" y="2376263"/>
                  </a:lnTo>
                  <a:lnTo>
                    <a:pt x="2419697" y="3060919"/>
                  </a:lnTo>
                  <a:lnTo>
                    <a:pt x="767127" y="3060919"/>
                  </a:lnTo>
                  <a:lnTo>
                    <a:pt x="767127" y="2376263"/>
                  </a:lnTo>
                  <a:lnTo>
                    <a:pt x="195993" y="2376263"/>
                  </a:lnTo>
                  <a:cubicBezTo>
                    <a:pt x="87749" y="2376263"/>
                    <a:pt x="0" y="2288514"/>
                    <a:pt x="0" y="2180270"/>
                  </a:cubicBezTo>
                  <a:lnTo>
                    <a:pt x="0" y="1396321"/>
                  </a:lnTo>
                  <a:cubicBezTo>
                    <a:pt x="0" y="1288077"/>
                    <a:pt x="87749" y="1200328"/>
                    <a:pt x="195993" y="1200328"/>
                  </a:cubicBezTo>
                  <a:close/>
                  <a:moveTo>
                    <a:pt x="767127" y="0"/>
                  </a:moveTo>
                  <a:lnTo>
                    <a:pt x="2419697" y="0"/>
                  </a:lnTo>
                  <a:lnTo>
                    <a:pt x="2419697" y="190589"/>
                  </a:lnTo>
                  <a:lnTo>
                    <a:pt x="2565249" y="190589"/>
                  </a:lnTo>
                  <a:cubicBezTo>
                    <a:pt x="2649419" y="190589"/>
                    <a:pt x="2717652" y="258822"/>
                    <a:pt x="2717652" y="342992"/>
                  </a:cubicBezTo>
                  <a:lnTo>
                    <a:pt x="2717652" y="1104989"/>
                  </a:lnTo>
                  <a:lnTo>
                    <a:pt x="2284277" y="1104989"/>
                  </a:lnTo>
                  <a:lnTo>
                    <a:pt x="2284277" y="1104128"/>
                  </a:lnTo>
                  <a:lnTo>
                    <a:pt x="2284277" y="190589"/>
                  </a:lnTo>
                  <a:lnTo>
                    <a:pt x="2284277" y="96523"/>
                  </a:lnTo>
                  <a:lnTo>
                    <a:pt x="902547" y="96523"/>
                  </a:lnTo>
                  <a:lnTo>
                    <a:pt x="902547" y="190589"/>
                  </a:lnTo>
                  <a:lnTo>
                    <a:pt x="902547" y="1104128"/>
                  </a:lnTo>
                  <a:lnTo>
                    <a:pt x="902547" y="1104989"/>
                  </a:lnTo>
                  <a:lnTo>
                    <a:pt x="469172" y="1104989"/>
                  </a:lnTo>
                  <a:lnTo>
                    <a:pt x="469172" y="342992"/>
                  </a:lnTo>
                  <a:cubicBezTo>
                    <a:pt x="469172" y="258822"/>
                    <a:pt x="537405" y="190589"/>
                    <a:pt x="621575" y="190589"/>
                  </a:cubicBezTo>
                  <a:lnTo>
                    <a:pt x="767127" y="19058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</p:grpSp>
      <p:grpSp>
        <p:nvGrpSpPr>
          <p:cNvPr id="787" name="Group 786">
            <a:extLst>
              <a:ext uri="{FF2B5EF4-FFF2-40B4-BE49-F238E27FC236}">
                <a16:creationId xmlns:a16="http://schemas.microsoft.com/office/drawing/2014/main" id="{7192677F-C841-41CF-B275-112D074F50E0}"/>
              </a:ext>
            </a:extLst>
          </p:cNvPr>
          <p:cNvGrpSpPr/>
          <p:nvPr/>
        </p:nvGrpSpPr>
        <p:grpSpPr>
          <a:xfrm>
            <a:off x="7226224" y="5184658"/>
            <a:ext cx="2061889" cy="925071"/>
            <a:chOff x="6945236" y="5263670"/>
            <a:chExt cx="2061889" cy="925071"/>
          </a:xfrm>
        </p:grpSpPr>
        <p:sp>
          <p:nvSpPr>
            <p:cNvPr id="788" name="Oval 10">
              <a:extLst>
                <a:ext uri="{FF2B5EF4-FFF2-40B4-BE49-F238E27FC236}">
                  <a16:creationId xmlns:a16="http://schemas.microsoft.com/office/drawing/2014/main" id="{EB794E44-0D5D-4084-8F39-3455406A1455}"/>
                </a:ext>
              </a:extLst>
            </p:cNvPr>
            <p:cNvSpPr/>
            <p:nvPr/>
          </p:nvSpPr>
          <p:spPr>
            <a:xfrm>
              <a:off x="6945236" y="5397443"/>
              <a:ext cx="640080" cy="640080"/>
            </a:xfrm>
            <a:prstGeom prst="ellipse">
              <a:avLst/>
            </a:prstGeom>
            <a:solidFill>
              <a:schemeClr val="accent3"/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JM" sz="2700">
                <a:solidFill>
                  <a:srgbClr val="0070C0"/>
                </a:solidFill>
              </a:endParaRPr>
            </a:p>
          </p:txBody>
        </p:sp>
        <p:grpSp>
          <p:nvGrpSpPr>
            <p:cNvPr id="789" name="그룹 21">
              <a:extLst>
                <a:ext uri="{FF2B5EF4-FFF2-40B4-BE49-F238E27FC236}">
                  <a16:creationId xmlns:a16="http://schemas.microsoft.com/office/drawing/2014/main" id="{CAB3F4F7-579C-491F-8E9E-385F4EDB039E}"/>
                </a:ext>
              </a:extLst>
            </p:cNvPr>
            <p:cNvGrpSpPr/>
            <p:nvPr/>
          </p:nvGrpSpPr>
          <p:grpSpPr>
            <a:xfrm>
              <a:off x="7682516" y="5263670"/>
              <a:ext cx="1324609" cy="925071"/>
              <a:chOff x="4028592" y="4992851"/>
              <a:chExt cx="1911560" cy="925071"/>
            </a:xfrm>
          </p:grpSpPr>
          <p:sp>
            <p:nvSpPr>
              <p:cNvPr id="791" name="TextBox 790">
                <a:extLst>
                  <a:ext uri="{FF2B5EF4-FFF2-40B4-BE49-F238E27FC236}">
                    <a16:creationId xmlns:a16="http://schemas.microsoft.com/office/drawing/2014/main" id="{E0183149-0DB7-402A-9A04-5D1C8D6E69EA}"/>
                  </a:ext>
                </a:extLst>
              </p:cNvPr>
              <p:cNvSpPr txBox="1"/>
              <p:nvPr/>
            </p:nvSpPr>
            <p:spPr>
              <a:xfrm>
                <a:off x="4028592" y="4992851"/>
                <a:ext cx="1911559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Your Text Here</a:t>
                </a:r>
                <a:endPara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792" name="TextBox 791">
                <a:extLst>
                  <a:ext uri="{FF2B5EF4-FFF2-40B4-BE49-F238E27FC236}">
                    <a16:creationId xmlns:a16="http://schemas.microsoft.com/office/drawing/2014/main" id="{DD08F3DF-732B-4F56-A449-3701CA068B7C}"/>
                  </a:ext>
                </a:extLst>
              </p:cNvPr>
              <p:cNvSpPr txBox="1"/>
              <p:nvPr/>
            </p:nvSpPr>
            <p:spPr>
              <a:xfrm>
                <a:off x="4028593" y="5271591"/>
                <a:ext cx="1911559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Easy to change colors, photos and Text.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  <p:sp>
          <p:nvSpPr>
            <p:cNvPr id="790" name="Teardrop 1">
              <a:extLst>
                <a:ext uri="{FF2B5EF4-FFF2-40B4-BE49-F238E27FC236}">
                  <a16:creationId xmlns:a16="http://schemas.microsoft.com/office/drawing/2014/main" id="{2F93AE7E-7C05-4DFD-BFEA-DEFC91686A2E}"/>
                </a:ext>
              </a:extLst>
            </p:cNvPr>
            <p:cNvSpPr/>
            <p:nvPr/>
          </p:nvSpPr>
          <p:spPr>
            <a:xfrm rot="18805991">
              <a:off x="7109577" y="5557046"/>
              <a:ext cx="342825" cy="339248"/>
            </a:xfrm>
            <a:custGeom>
              <a:avLst/>
              <a:gdLst/>
              <a:ahLst/>
              <a:cxnLst/>
              <a:rect l="l" t="t" r="r" b="b"/>
              <a:pathLst>
                <a:path w="1807241" h="1788383">
                  <a:moveTo>
                    <a:pt x="712876" y="1117592"/>
                  </a:moveTo>
                  <a:cubicBezTo>
                    <a:pt x="771173" y="1181828"/>
                    <a:pt x="811089" y="1255910"/>
                    <a:pt x="847925" y="1348018"/>
                  </a:cubicBezTo>
                  <a:cubicBezTo>
                    <a:pt x="814544" y="1418896"/>
                    <a:pt x="753893" y="1474052"/>
                    <a:pt x="679064" y="1498332"/>
                  </a:cubicBezTo>
                  <a:lnTo>
                    <a:pt x="308226" y="1106637"/>
                  </a:lnTo>
                  <a:cubicBezTo>
                    <a:pt x="336560" y="1033247"/>
                    <a:pt x="394949" y="975701"/>
                    <a:pt x="467546" y="946245"/>
                  </a:cubicBezTo>
                  <a:cubicBezTo>
                    <a:pt x="577903" y="998968"/>
                    <a:pt x="654580" y="1053357"/>
                    <a:pt x="712876" y="1117592"/>
                  </a:cubicBezTo>
                  <a:close/>
                  <a:moveTo>
                    <a:pt x="1038527" y="398886"/>
                  </a:moveTo>
                  <a:lnTo>
                    <a:pt x="1405560" y="786562"/>
                  </a:lnTo>
                  <a:cubicBezTo>
                    <a:pt x="1374476" y="799049"/>
                    <a:pt x="1340402" y="804299"/>
                    <a:pt x="1305054" y="803332"/>
                  </a:cubicBezTo>
                  <a:lnTo>
                    <a:pt x="1008167" y="795212"/>
                  </a:lnTo>
                  <a:lnTo>
                    <a:pt x="1016288" y="498325"/>
                  </a:lnTo>
                  <a:cubicBezTo>
                    <a:pt x="1017255" y="462976"/>
                    <a:pt x="1024360" y="429240"/>
                    <a:pt x="1038527" y="398886"/>
                  </a:cubicBezTo>
                  <a:close/>
                  <a:moveTo>
                    <a:pt x="1097925" y="218888"/>
                  </a:moveTo>
                  <a:cubicBezTo>
                    <a:pt x="992582" y="279303"/>
                    <a:pt x="921871" y="392886"/>
                    <a:pt x="921053" y="523256"/>
                  </a:cubicBezTo>
                  <a:lnTo>
                    <a:pt x="919136" y="828763"/>
                  </a:lnTo>
                  <a:lnTo>
                    <a:pt x="830924" y="915875"/>
                  </a:lnTo>
                  <a:lnTo>
                    <a:pt x="525417" y="913958"/>
                  </a:lnTo>
                  <a:cubicBezTo>
                    <a:pt x="403891" y="913196"/>
                    <a:pt x="296188" y="973343"/>
                    <a:pt x="234366" y="1067831"/>
                  </a:cubicBezTo>
                  <a:lnTo>
                    <a:pt x="710285" y="1570519"/>
                  </a:lnTo>
                  <a:cubicBezTo>
                    <a:pt x="811872" y="1510375"/>
                    <a:pt x="878808" y="1399439"/>
                    <a:pt x="879603" y="1272618"/>
                  </a:cubicBezTo>
                  <a:lnTo>
                    <a:pt x="881520" y="967111"/>
                  </a:lnTo>
                  <a:lnTo>
                    <a:pt x="969732" y="879999"/>
                  </a:lnTo>
                  <a:lnTo>
                    <a:pt x="1275239" y="881916"/>
                  </a:lnTo>
                  <a:cubicBezTo>
                    <a:pt x="1400271" y="882701"/>
                    <a:pt x="1510670" y="819011"/>
                    <a:pt x="1573529" y="721242"/>
                  </a:cubicBezTo>
                  <a:close/>
                  <a:moveTo>
                    <a:pt x="1162945" y="27894"/>
                  </a:moveTo>
                  <a:lnTo>
                    <a:pt x="1782798" y="682611"/>
                  </a:lnTo>
                  <a:cubicBezTo>
                    <a:pt x="1816692" y="718411"/>
                    <a:pt x="1815147" y="774907"/>
                    <a:pt x="1779347" y="808801"/>
                  </a:cubicBezTo>
                  <a:cubicBezTo>
                    <a:pt x="1743547" y="842694"/>
                    <a:pt x="1687050" y="841149"/>
                    <a:pt x="1653157" y="805349"/>
                  </a:cubicBezTo>
                  <a:lnTo>
                    <a:pt x="1644015" y="795693"/>
                  </a:lnTo>
                  <a:cubicBezTo>
                    <a:pt x="1561789" y="910282"/>
                    <a:pt x="1426630" y="983636"/>
                    <a:pt x="1274606" y="982683"/>
                  </a:cubicBezTo>
                  <a:lnTo>
                    <a:pt x="980378" y="980836"/>
                  </a:lnTo>
                  <a:lnTo>
                    <a:pt x="980378" y="1270380"/>
                  </a:lnTo>
                  <a:cubicBezTo>
                    <a:pt x="980378" y="1427425"/>
                    <a:pt x="901198" y="1565976"/>
                    <a:pt x="779756" y="1647056"/>
                  </a:cubicBezTo>
                  <a:cubicBezTo>
                    <a:pt x="807405" y="1681913"/>
                    <a:pt x="803595" y="1732594"/>
                    <a:pt x="770486" y="1763941"/>
                  </a:cubicBezTo>
                  <a:cubicBezTo>
                    <a:pt x="734686" y="1797834"/>
                    <a:pt x="678189" y="1796289"/>
                    <a:pt x="644296" y="1760489"/>
                  </a:cubicBezTo>
                  <a:lnTo>
                    <a:pt x="24442" y="1105772"/>
                  </a:lnTo>
                  <a:cubicBezTo>
                    <a:pt x="-9451" y="1069973"/>
                    <a:pt x="-7906" y="1013476"/>
                    <a:pt x="27894" y="979583"/>
                  </a:cubicBezTo>
                  <a:cubicBezTo>
                    <a:pt x="63694" y="945689"/>
                    <a:pt x="120190" y="947235"/>
                    <a:pt x="154084" y="983034"/>
                  </a:cubicBezTo>
                  <a:lnTo>
                    <a:pt x="163237" y="992702"/>
                  </a:lnTo>
                  <a:cubicBezTo>
                    <a:pt x="244774" y="882877"/>
                    <a:pt x="375836" y="813180"/>
                    <a:pt x="523178" y="813180"/>
                  </a:cubicBezTo>
                  <a:lnTo>
                    <a:pt x="818460" y="813180"/>
                  </a:lnTo>
                  <a:lnTo>
                    <a:pt x="820284" y="522622"/>
                  </a:lnTo>
                  <a:cubicBezTo>
                    <a:pt x="821285" y="363119"/>
                    <a:pt x="903845" y="223207"/>
                    <a:pt x="1028952" y="143673"/>
                  </a:cubicBezTo>
                  <a:cubicBezTo>
                    <a:pt x="999689" y="108599"/>
                    <a:pt x="1002953" y="56445"/>
                    <a:pt x="1036755" y="24443"/>
                  </a:cubicBezTo>
                  <a:cubicBezTo>
                    <a:pt x="1072555" y="-9451"/>
                    <a:pt x="1129052" y="-7906"/>
                    <a:pt x="1162945" y="2789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793" name="Group 792">
            <a:extLst>
              <a:ext uri="{FF2B5EF4-FFF2-40B4-BE49-F238E27FC236}">
                <a16:creationId xmlns:a16="http://schemas.microsoft.com/office/drawing/2014/main" id="{5F423557-6A74-46B7-AC9B-FD2DFB750833}"/>
              </a:ext>
            </a:extLst>
          </p:cNvPr>
          <p:cNvGrpSpPr/>
          <p:nvPr/>
        </p:nvGrpSpPr>
        <p:grpSpPr>
          <a:xfrm>
            <a:off x="9547909" y="5184658"/>
            <a:ext cx="2061889" cy="925071"/>
            <a:chOff x="9599280" y="5263670"/>
            <a:chExt cx="2061889" cy="925071"/>
          </a:xfrm>
        </p:grpSpPr>
        <p:sp>
          <p:nvSpPr>
            <p:cNvPr id="794" name="Oval 10">
              <a:extLst>
                <a:ext uri="{FF2B5EF4-FFF2-40B4-BE49-F238E27FC236}">
                  <a16:creationId xmlns:a16="http://schemas.microsoft.com/office/drawing/2014/main" id="{15EE2EAB-7BA7-41B7-A322-AC82AFB95C43}"/>
                </a:ext>
              </a:extLst>
            </p:cNvPr>
            <p:cNvSpPr/>
            <p:nvPr/>
          </p:nvSpPr>
          <p:spPr>
            <a:xfrm>
              <a:off x="9599280" y="5397443"/>
              <a:ext cx="640080" cy="640080"/>
            </a:xfrm>
            <a:prstGeom prst="ellipse">
              <a:avLst/>
            </a:prstGeom>
            <a:solidFill>
              <a:schemeClr val="accent4"/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JM" sz="2700">
                <a:solidFill>
                  <a:srgbClr val="0070C0"/>
                </a:solidFill>
              </a:endParaRPr>
            </a:p>
          </p:txBody>
        </p:sp>
        <p:grpSp>
          <p:nvGrpSpPr>
            <p:cNvPr id="795" name="그룹 22">
              <a:extLst>
                <a:ext uri="{FF2B5EF4-FFF2-40B4-BE49-F238E27FC236}">
                  <a16:creationId xmlns:a16="http://schemas.microsoft.com/office/drawing/2014/main" id="{B3B808F3-ABDB-4039-83C3-0CF84D26C84F}"/>
                </a:ext>
              </a:extLst>
            </p:cNvPr>
            <p:cNvGrpSpPr/>
            <p:nvPr/>
          </p:nvGrpSpPr>
          <p:grpSpPr>
            <a:xfrm>
              <a:off x="10336560" y="5263670"/>
              <a:ext cx="1324609" cy="925071"/>
              <a:chOff x="6852361" y="4992851"/>
              <a:chExt cx="1911560" cy="925071"/>
            </a:xfrm>
          </p:grpSpPr>
          <p:sp>
            <p:nvSpPr>
              <p:cNvPr id="797" name="TextBox 796">
                <a:extLst>
                  <a:ext uri="{FF2B5EF4-FFF2-40B4-BE49-F238E27FC236}">
                    <a16:creationId xmlns:a16="http://schemas.microsoft.com/office/drawing/2014/main" id="{01656A70-11B2-4189-9019-44BABD14AF8E}"/>
                  </a:ext>
                </a:extLst>
              </p:cNvPr>
              <p:cNvSpPr txBox="1"/>
              <p:nvPr/>
            </p:nvSpPr>
            <p:spPr>
              <a:xfrm>
                <a:off x="6852361" y="4992851"/>
                <a:ext cx="1911559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Your Text Here</a:t>
                </a:r>
                <a:endPara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798" name="TextBox 797">
                <a:extLst>
                  <a:ext uri="{FF2B5EF4-FFF2-40B4-BE49-F238E27FC236}">
                    <a16:creationId xmlns:a16="http://schemas.microsoft.com/office/drawing/2014/main" id="{C72E103D-709C-451F-99CF-7D636B29BAA4}"/>
                  </a:ext>
                </a:extLst>
              </p:cNvPr>
              <p:cNvSpPr txBox="1"/>
              <p:nvPr/>
            </p:nvSpPr>
            <p:spPr>
              <a:xfrm>
                <a:off x="6852362" y="5271591"/>
                <a:ext cx="1911559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Easy to change colors, photos and Text.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  <p:sp>
          <p:nvSpPr>
            <p:cNvPr id="796" name="Rounded Rectangle 27">
              <a:extLst>
                <a:ext uri="{FF2B5EF4-FFF2-40B4-BE49-F238E27FC236}">
                  <a16:creationId xmlns:a16="http://schemas.microsoft.com/office/drawing/2014/main" id="{D08F21C7-414C-4336-B0CC-7559FFDED3BD}"/>
                </a:ext>
              </a:extLst>
            </p:cNvPr>
            <p:cNvSpPr/>
            <p:nvPr/>
          </p:nvSpPr>
          <p:spPr>
            <a:xfrm>
              <a:off x="9766695" y="5594070"/>
              <a:ext cx="315111" cy="242048"/>
            </a:xfrm>
            <a:custGeom>
              <a:avLst/>
              <a:gdLst/>
              <a:ahLst/>
              <a:cxnLst/>
              <a:rect l="l" t="t" r="r" b="b"/>
              <a:pathLst>
                <a:path w="3186824" h="2447912">
                  <a:moveTo>
                    <a:pt x="1917737" y="1021643"/>
                  </a:moveTo>
                  <a:cubicBezTo>
                    <a:pt x="2188548" y="1021643"/>
                    <a:pt x="2408083" y="1241178"/>
                    <a:pt x="2408083" y="1511989"/>
                  </a:cubicBezTo>
                  <a:cubicBezTo>
                    <a:pt x="2408083" y="1782800"/>
                    <a:pt x="2188548" y="2002335"/>
                    <a:pt x="1917737" y="2002335"/>
                  </a:cubicBezTo>
                  <a:cubicBezTo>
                    <a:pt x="1646926" y="2002335"/>
                    <a:pt x="1427391" y="1782800"/>
                    <a:pt x="1427391" y="1511989"/>
                  </a:cubicBezTo>
                  <a:cubicBezTo>
                    <a:pt x="1427391" y="1241178"/>
                    <a:pt x="1646926" y="1021643"/>
                    <a:pt x="1917737" y="1021643"/>
                  </a:cubicBezTo>
                  <a:close/>
                  <a:moveTo>
                    <a:pt x="1917737" y="827913"/>
                  </a:moveTo>
                  <a:cubicBezTo>
                    <a:pt x="1539932" y="827913"/>
                    <a:pt x="1233661" y="1134184"/>
                    <a:pt x="1233661" y="1511989"/>
                  </a:cubicBezTo>
                  <a:cubicBezTo>
                    <a:pt x="1233661" y="1889794"/>
                    <a:pt x="1539932" y="2196065"/>
                    <a:pt x="1917737" y="2196065"/>
                  </a:cubicBezTo>
                  <a:cubicBezTo>
                    <a:pt x="2295542" y="2196065"/>
                    <a:pt x="2601813" y="1889794"/>
                    <a:pt x="2601813" y="1511989"/>
                  </a:cubicBezTo>
                  <a:cubicBezTo>
                    <a:pt x="2601813" y="1134184"/>
                    <a:pt x="2295542" y="827913"/>
                    <a:pt x="1917737" y="827913"/>
                  </a:cubicBezTo>
                  <a:close/>
                  <a:moveTo>
                    <a:pt x="1112286" y="675885"/>
                  </a:moveTo>
                  <a:lnTo>
                    <a:pt x="1112286" y="830188"/>
                  </a:lnTo>
                  <a:lnTo>
                    <a:pt x="1328310" y="830188"/>
                  </a:lnTo>
                  <a:lnTo>
                    <a:pt x="1328310" y="675885"/>
                  </a:lnTo>
                  <a:close/>
                  <a:moveTo>
                    <a:pt x="2586084" y="626422"/>
                  </a:moveTo>
                  <a:lnTo>
                    <a:pt x="2586084" y="830188"/>
                  </a:lnTo>
                  <a:lnTo>
                    <a:pt x="3001340" y="830188"/>
                  </a:lnTo>
                  <a:lnTo>
                    <a:pt x="3001340" y="626422"/>
                  </a:lnTo>
                  <a:close/>
                  <a:moveTo>
                    <a:pt x="1593701" y="108218"/>
                  </a:moveTo>
                  <a:lnTo>
                    <a:pt x="1593701" y="432905"/>
                  </a:lnTo>
                  <a:lnTo>
                    <a:pt x="2241773" y="432905"/>
                  </a:lnTo>
                  <a:lnTo>
                    <a:pt x="2241773" y="108218"/>
                  </a:lnTo>
                  <a:close/>
                  <a:moveTo>
                    <a:pt x="1452512" y="0"/>
                  </a:moveTo>
                  <a:lnTo>
                    <a:pt x="2382963" y="0"/>
                  </a:lnTo>
                  <a:cubicBezTo>
                    <a:pt x="2433311" y="0"/>
                    <a:pt x="2474127" y="40816"/>
                    <a:pt x="2474127" y="91164"/>
                  </a:cubicBezTo>
                  <a:lnTo>
                    <a:pt x="2474127" y="432905"/>
                  </a:lnTo>
                  <a:lnTo>
                    <a:pt x="2933014" y="432905"/>
                  </a:lnTo>
                  <a:cubicBezTo>
                    <a:pt x="3073189" y="432905"/>
                    <a:pt x="3186824" y="546540"/>
                    <a:pt x="3186824" y="686715"/>
                  </a:cubicBezTo>
                  <a:lnTo>
                    <a:pt x="3186824" y="2194102"/>
                  </a:lnTo>
                  <a:cubicBezTo>
                    <a:pt x="3186824" y="2334277"/>
                    <a:pt x="3073189" y="2447912"/>
                    <a:pt x="2933014" y="2447912"/>
                  </a:cubicBezTo>
                  <a:lnTo>
                    <a:pt x="253810" y="2447912"/>
                  </a:lnTo>
                  <a:cubicBezTo>
                    <a:pt x="113635" y="2447912"/>
                    <a:pt x="0" y="2334277"/>
                    <a:pt x="0" y="2194102"/>
                  </a:cubicBezTo>
                  <a:lnTo>
                    <a:pt x="0" y="686715"/>
                  </a:lnTo>
                  <a:cubicBezTo>
                    <a:pt x="0" y="546540"/>
                    <a:pt x="113635" y="432905"/>
                    <a:pt x="253810" y="432905"/>
                  </a:cubicBezTo>
                  <a:lnTo>
                    <a:pt x="307082" y="432905"/>
                  </a:lnTo>
                  <a:lnTo>
                    <a:pt x="307082" y="313169"/>
                  </a:lnTo>
                  <a:cubicBezTo>
                    <a:pt x="307082" y="287995"/>
                    <a:pt x="327490" y="267587"/>
                    <a:pt x="352664" y="267587"/>
                  </a:cubicBezTo>
                  <a:lnTo>
                    <a:pt x="817888" y="267587"/>
                  </a:lnTo>
                  <a:cubicBezTo>
                    <a:pt x="843062" y="267587"/>
                    <a:pt x="863470" y="287995"/>
                    <a:pt x="863470" y="313169"/>
                  </a:cubicBezTo>
                  <a:lnTo>
                    <a:pt x="863470" y="432905"/>
                  </a:lnTo>
                  <a:lnTo>
                    <a:pt x="1361348" y="432905"/>
                  </a:lnTo>
                  <a:lnTo>
                    <a:pt x="1361348" y="91164"/>
                  </a:lnTo>
                  <a:cubicBezTo>
                    <a:pt x="1361348" y="40816"/>
                    <a:pt x="1402164" y="0"/>
                    <a:pt x="1452512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11198</TotalTime>
  <Words>116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34</cp:revision>
  <dcterms:created xsi:type="dcterms:W3CDTF">2018-02-18T19:39:47Z</dcterms:created>
  <dcterms:modified xsi:type="dcterms:W3CDTF">2021-04-13T08:56:34Z</dcterms:modified>
</cp:coreProperties>
</file>