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08" name="Group 607">
            <a:extLst>
              <a:ext uri="{FF2B5EF4-FFF2-40B4-BE49-F238E27FC236}">
                <a16:creationId xmlns:a16="http://schemas.microsoft.com/office/drawing/2014/main" id="{62403A5B-9896-42DC-8C17-A5D0451EB7D5}"/>
              </a:ext>
            </a:extLst>
          </p:cNvPr>
          <p:cNvGrpSpPr/>
          <p:nvPr/>
        </p:nvGrpSpPr>
        <p:grpSpPr>
          <a:xfrm>
            <a:off x="450210" y="1755777"/>
            <a:ext cx="5303603" cy="4846787"/>
            <a:chOff x="319983" y="1695225"/>
            <a:chExt cx="5649375" cy="5162775"/>
          </a:xfrm>
        </p:grpSpPr>
        <p:grpSp>
          <p:nvGrpSpPr>
            <p:cNvPr id="609" name="Graphic 60">
              <a:extLst>
                <a:ext uri="{FF2B5EF4-FFF2-40B4-BE49-F238E27FC236}">
                  <a16:creationId xmlns:a16="http://schemas.microsoft.com/office/drawing/2014/main" id="{90E7A0FE-9C45-44E8-A0AA-2A2B8E63BB0E}"/>
                </a:ext>
              </a:extLst>
            </p:cNvPr>
            <p:cNvGrpSpPr/>
            <p:nvPr/>
          </p:nvGrpSpPr>
          <p:grpSpPr>
            <a:xfrm>
              <a:off x="1545801" y="2613865"/>
              <a:ext cx="1177542" cy="1489096"/>
              <a:chOff x="3487745" y="1253233"/>
              <a:chExt cx="1555735" cy="1967347"/>
            </a:xfrm>
            <a:solidFill>
              <a:schemeClr val="accent1"/>
            </a:solidFill>
          </p:grpSpPr>
          <p:sp>
            <p:nvSpPr>
              <p:cNvPr id="625" name="Freeform: Shape 624">
                <a:extLst>
                  <a:ext uri="{FF2B5EF4-FFF2-40B4-BE49-F238E27FC236}">
                    <a16:creationId xmlns:a16="http://schemas.microsoft.com/office/drawing/2014/main" id="{0DD3E4B9-2F37-4F57-89D4-B1FDBC9493B3}"/>
                  </a:ext>
                </a:extLst>
              </p:cNvPr>
              <p:cNvSpPr/>
              <p:nvPr/>
            </p:nvSpPr>
            <p:spPr>
              <a:xfrm>
                <a:off x="3487745" y="1253233"/>
                <a:ext cx="1555735" cy="1967347"/>
              </a:xfrm>
              <a:custGeom>
                <a:avLst/>
                <a:gdLst>
                  <a:gd name="connsiteX0" fmla="*/ 1458429 w 1555737"/>
                  <a:gd name="connsiteY0" fmla="*/ 1078087 h 1967353"/>
                  <a:gd name="connsiteX1" fmla="*/ 1550177 w 1555737"/>
                  <a:gd name="connsiteY1" fmla="*/ 976438 h 1967353"/>
                  <a:gd name="connsiteX2" fmla="*/ 1515854 w 1555737"/>
                  <a:gd name="connsiteY2" fmla="*/ 910432 h 1967353"/>
                  <a:gd name="connsiteX3" fmla="*/ 1395724 w 1555737"/>
                  <a:gd name="connsiteY3" fmla="*/ 845746 h 1967353"/>
                  <a:gd name="connsiteX4" fmla="*/ 1263712 w 1555737"/>
                  <a:gd name="connsiteY4" fmla="*/ 590964 h 1967353"/>
                  <a:gd name="connsiteX5" fmla="*/ 1230049 w 1555737"/>
                  <a:gd name="connsiteY5" fmla="*/ 478094 h 1967353"/>
                  <a:gd name="connsiteX6" fmla="*/ 1111239 w 1555737"/>
                  <a:gd name="connsiteY6" fmla="*/ 338822 h 1967353"/>
                  <a:gd name="connsiteX7" fmla="*/ 1111239 w 1555737"/>
                  <a:gd name="connsiteY7" fmla="*/ 338822 h 1967353"/>
                  <a:gd name="connsiteX8" fmla="*/ 1091437 w 1555737"/>
                  <a:gd name="connsiteY8" fmla="*/ 319680 h 1967353"/>
                  <a:gd name="connsiteX9" fmla="*/ 1113879 w 1555737"/>
                  <a:gd name="connsiteY9" fmla="*/ 270176 h 1967353"/>
                  <a:gd name="connsiteX10" fmla="*/ 1146222 w 1555737"/>
                  <a:gd name="connsiteY10" fmla="*/ 218031 h 1967353"/>
                  <a:gd name="connsiteX11" fmla="*/ 1195066 w 1555737"/>
                  <a:gd name="connsiteY11" fmla="*/ 124303 h 1967353"/>
                  <a:gd name="connsiteX12" fmla="*/ 1107939 w 1555737"/>
                  <a:gd name="connsiteY12" fmla="*/ 56977 h 1967353"/>
                  <a:gd name="connsiteX13" fmla="*/ 1098038 w 1555737"/>
                  <a:gd name="connsiteY13" fmla="*/ 54337 h 1967353"/>
                  <a:gd name="connsiteX14" fmla="*/ 806292 w 1555737"/>
                  <a:gd name="connsiteY14" fmla="*/ 2852 h 1967353"/>
                  <a:gd name="connsiteX15" fmla="*/ 507286 w 1555737"/>
                  <a:gd name="connsiteY15" fmla="*/ 72159 h 1967353"/>
                  <a:gd name="connsiteX16" fmla="*/ 173957 w 1555737"/>
                  <a:gd name="connsiteY16" fmla="*/ 314400 h 1967353"/>
                  <a:gd name="connsiteX17" fmla="*/ 4322 w 1555737"/>
                  <a:gd name="connsiteY17" fmla="*/ 766539 h 1967353"/>
                  <a:gd name="connsiteX18" fmla="*/ 142934 w 1555737"/>
                  <a:gd name="connsiteY18" fmla="*/ 1175775 h 1967353"/>
                  <a:gd name="connsiteX19" fmla="*/ 333031 w 1555737"/>
                  <a:gd name="connsiteY19" fmla="*/ 1418676 h 1967353"/>
                  <a:gd name="connsiteX20" fmla="*/ 371974 w 1555737"/>
                  <a:gd name="connsiteY20" fmla="*/ 1416696 h 1967353"/>
                  <a:gd name="connsiteX21" fmla="*/ 378575 w 1555737"/>
                  <a:gd name="connsiteY21" fmla="*/ 1470821 h 1967353"/>
                  <a:gd name="connsiteX22" fmla="*/ 432699 w 1555737"/>
                  <a:gd name="connsiteY22" fmla="*/ 1596232 h 1967353"/>
                  <a:gd name="connsiteX23" fmla="*/ 459102 w 1555737"/>
                  <a:gd name="connsiteY23" fmla="*/ 1706461 h 1967353"/>
                  <a:gd name="connsiteX24" fmla="*/ 449861 w 1555737"/>
                  <a:gd name="connsiteY24" fmla="*/ 1810751 h 1967353"/>
                  <a:gd name="connsiteX25" fmla="*/ 487484 w 1555737"/>
                  <a:gd name="connsiteY25" fmla="*/ 1893918 h 1967353"/>
                  <a:gd name="connsiteX26" fmla="*/ 598374 w 1555737"/>
                  <a:gd name="connsiteY26" fmla="*/ 1946063 h 1967353"/>
                  <a:gd name="connsiteX27" fmla="*/ 853156 w 1555737"/>
                  <a:gd name="connsiteY27" fmla="*/ 1959924 h 1967353"/>
                  <a:gd name="connsiteX28" fmla="*/ 1198366 w 1555737"/>
                  <a:gd name="connsiteY28" fmla="*/ 1875436 h 1967353"/>
                  <a:gd name="connsiteX29" fmla="*/ 1180545 w 1555737"/>
                  <a:gd name="connsiteY29" fmla="*/ 1729564 h 1967353"/>
                  <a:gd name="connsiteX30" fmla="*/ 1169324 w 1555737"/>
                  <a:gd name="connsiteY30" fmla="*/ 1632535 h 1967353"/>
                  <a:gd name="connsiteX31" fmla="*/ 1453149 w 1555737"/>
                  <a:gd name="connsiteY31" fmla="*/ 1616034 h 1967353"/>
                  <a:gd name="connsiteX32" fmla="*/ 1516514 w 1555737"/>
                  <a:gd name="connsiteY32" fmla="*/ 1543427 h 1967353"/>
                  <a:gd name="connsiteX33" fmla="*/ 1493412 w 1555737"/>
                  <a:gd name="connsiteY33" fmla="*/ 1276104 h 1967353"/>
                  <a:gd name="connsiteX34" fmla="*/ 1493412 w 1555737"/>
                  <a:gd name="connsiteY34" fmla="*/ 1276104 h 1967353"/>
                  <a:gd name="connsiteX35" fmla="*/ 1467670 w 1555737"/>
                  <a:gd name="connsiteY35" fmla="*/ 1308447 h 1967353"/>
                  <a:gd name="connsiteX36" fmla="*/ 1269653 w 1555737"/>
                  <a:gd name="connsiteY36" fmla="*/ 1249702 h 1967353"/>
                  <a:gd name="connsiteX37" fmla="*/ 1472290 w 1555737"/>
                  <a:gd name="connsiteY37" fmla="*/ 1217359 h 1967353"/>
                  <a:gd name="connsiteX38" fmla="*/ 1438627 w 1555737"/>
                  <a:gd name="connsiteY38" fmla="*/ 1134851 h 1967353"/>
                  <a:gd name="connsiteX39" fmla="*/ 1458429 w 1555737"/>
                  <a:gd name="connsiteY39" fmla="*/ 1078087 h 19673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1555737" h="1967353">
                    <a:moveTo>
                      <a:pt x="1458429" y="1078087"/>
                    </a:moveTo>
                    <a:cubicBezTo>
                      <a:pt x="1501993" y="1057625"/>
                      <a:pt x="1536316" y="1025282"/>
                      <a:pt x="1550177" y="976438"/>
                    </a:cubicBezTo>
                    <a:cubicBezTo>
                      <a:pt x="1562058" y="933534"/>
                      <a:pt x="1556778" y="924953"/>
                      <a:pt x="1515854" y="910432"/>
                    </a:cubicBezTo>
                    <a:cubicBezTo>
                      <a:pt x="1472290" y="894590"/>
                      <a:pt x="1430707" y="879409"/>
                      <a:pt x="1395724" y="845746"/>
                    </a:cubicBezTo>
                    <a:cubicBezTo>
                      <a:pt x="1321797" y="775780"/>
                      <a:pt x="1278894" y="690633"/>
                      <a:pt x="1263712" y="590964"/>
                    </a:cubicBezTo>
                    <a:cubicBezTo>
                      <a:pt x="1257772" y="552021"/>
                      <a:pt x="1251831" y="513077"/>
                      <a:pt x="1230049" y="478094"/>
                    </a:cubicBezTo>
                    <a:cubicBezTo>
                      <a:pt x="1197046" y="425949"/>
                      <a:pt x="1156783" y="379745"/>
                      <a:pt x="1111239" y="338822"/>
                    </a:cubicBezTo>
                    <a:lnTo>
                      <a:pt x="1111239" y="338822"/>
                    </a:lnTo>
                    <a:cubicBezTo>
                      <a:pt x="1104638" y="332221"/>
                      <a:pt x="1098038" y="325621"/>
                      <a:pt x="1091437" y="319680"/>
                    </a:cubicBezTo>
                    <a:cubicBezTo>
                      <a:pt x="1109919" y="308459"/>
                      <a:pt x="1109259" y="287337"/>
                      <a:pt x="1113879" y="270176"/>
                    </a:cubicBezTo>
                    <a:cubicBezTo>
                      <a:pt x="1119820" y="249054"/>
                      <a:pt x="1129720" y="232553"/>
                      <a:pt x="1146222" y="218031"/>
                    </a:cubicBezTo>
                    <a:cubicBezTo>
                      <a:pt x="1173944" y="192949"/>
                      <a:pt x="1206287" y="167867"/>
                      <a:pt x="1195066" y="124303"/>
                    </a:cubicBezTo>
                    <a:cubicBezTo>
                      <a:pt x="1183845" y="81399"/>
                      <a:pt x="1144242" y="70178"/>
                      <a:pt x="1107939" y="56977"/>
                    </a:cubicBezTo>
                    <a:cubicBezTo>
                      <a:pt x="1104638" y="55657"/>
                      <a:pt x="1101338" y="55657"/>
                      <a:pt x="1098038" y="54337"/>
                    </a:cubicBezTo>
                    <a:cubicBezTo>
                      <a:pt x="1002989" y="26614"/>
                      <a:pt x="904641" y="12753"/>
                      <a:pt x="806292" y="2852"/>
                    </a:cubicBezTo>
                    <a:cubicBezTo>
                      <a:pt x="698703" y="-7709"/>
                      <a:pt x="598374" y="10113"/>
                      <a:pt x="507286" y="72159"/>
                    </a:cubicBezTo>
                    <a:cubicBezTo>
                      <a:pt x="393756" y="149385"/>
                      <a:pt x="278246" y="223972"/>
                      <a:pt x="173957" y="314400"/>
                    </a:cubicBezTo>
                    <a:cubicBezTo>
                      <a:pt x="35345" y="434530"/>
                      <a:pt x="-16140" y="586344"/>
                      <a:pt x="4322" y="766539"/>
                    </a:cubicBezTo>
                    <a:cubicBezTo>
                      <a:pt x="20823" y="913072"/>
                      <a:pt x="72968" y="1047724"/>
                      <a:pt x="142934" y="1175775"/>
                    </a:cubicBezTo>
                    <a:cubicBezTo>
                      <a:pt x="192438" y="1267523"/>
                      <a:pt x="255144" y="1349370"/>
                      <a:pt x="333031" y="1418676"/>
                    </a:cubicBezTo>
                    <a:cubicBezTo>
                      <a:pt x="346892" y="1431218"/>
                      <a:pt x="360753" y="1443098"/>
                      <a:pt x="371974" y="1416696"/>
                    </a:cubicBezTo>
                    <a:cubicBezTo>
                      <a:pt x="372634" y="1435178"/>
                      <a:pt x="366033" y="1455640"/>
                      <a:pt x="378575" y="1470821"/>
                    </a:cubicBezTo>
                    <a:cubicBezTo>
                      <a:pt x="408277" y="1507784"/>
                      <a:pt x="418178" y="1552668"/>
                      <a:pt x="432699" y="1596232"/>
                    </a:cubicBezTo>
                    <a:cubicBezTo>
                      <a:pt x="444580" y="1631875"/>
                      <a:pt x="465042" y="1668178"/>
                      <a:pt x="459102" y="1706461"/>
                    </a:cubicBezTo>
                    <a:cubicBezTo>
                      <a:pt x="453821" y="1741445"/>
                      <a:pt x="450521" y="1775768"/>
                      <a:pt x="449861" y="1810751"/>
                    </a:cubicBezTo>
                    <a:cubicBezTo>
                      <a:pt x="453821" y="1840453"/>
                      <a:pt x="452501" y="1879397"/>
                      <a:pt x="487484" y="1893918"/>
                    </a:cubicBezTo>
                    <a:cubicBezTo>
                      <a:pt x="517847" y="1903819"/>
                      <a:pt x="554150" y="1928241"/>
                      <a:pt x="598374" y="1946063"/>
                    </a:cubicBezTo>
                    <a:cubicBezTo>
                      <a:pt x="742927" y="1973785"/>
                      <a:pt x="680221" y="1969824"/>
                      <a:pt x="853156" y="1959924"/>
                    </a:cubicBezTo>
                    <a:cubicBezTo>
                      <a:pt x="913881" y="1953323"/>
                      <a:pt x="1146882" y="1917020"/>
                      <a:pt x="1198366" y="1875436"/>
                    </a:cubicBezTo>
                    <a:cubicBezTo>
                      <a:pt x="1206947" y="1868176"/>
                      <a:pt x="1182525" y="1748045"/>
                      <a:pt x="1180545" y="1729564"/>
                    </a:cubicBezTo>
                    <a:cubicBezTo>
                      <a:pt x="1177245" y="1697221"/>
                      <a:pt x="1162063" y="1666198"/>
                      <a:pt x="1169324" y="1632535"/>
                    </a:cubicBezTo>
                    <a:cubicBezTo>
                      <a:pt x="1265032" y="1650357"/>
                      <a:pt x="1359420" y="1636495"/>
                      <a:pt x="1453149" y="1616034"/>
                    </a:cubicBezTo>
                    <a:cubicBezTo>
                      <a:pt x="1489452" y="1608113"/>
                      <a:pt x="1512554" y="1579731"/>
                      <a:pt x="1516514" y="1543427"/>
                    </a:cubicBezTo>
                    <a:cubicBezTo>
                      <a:pt x="1526415" y="1452999"/>
                      <a:pt x="1514534" y="1363892"/>
                      <a:pt x="1493412" y="1276104"/>
                    </a:cubicBezTo>
                    <a:cubicBezTo>
                      <a:pt x="1493412" y="1276104"/>
                      <a:pt x="1493412" y="1276104"/>
                      <a:pt x="1493412" y="1276104"/>
                    </a:cubicBezTo>
                    <a:cubicBezTo>
                      <a:pt x="1492092" y="1292605"/>
                      <a:pt x="1492092" y="1311747"/>
                      <a:pt x="1467670" y="1308447"/>
                    </a:cubicBezTo>
                    <a:cubicBezTo>
                      <a:pt x="1399684" y="1299866"/>
                      <a:pt x="1333018" y="1283364"/>
                      <a:pt x="1269653" y="1249702"/>
                    </a:cubicBezTo>
                    <a:cubicBezTo>
                      <a:pt x="1338959" y="1247721"/>
                      <a:pt x="1406285" y="1234520"/>
                      <a:pt x="1472290" y="1217359"/>
                    </a:cubicBezTo>
                    <a:cubicBezTo>
                      <a:pt x="1461070" y="1189636"/>
                      <a:pt x="1451829" y="1161914"/>
                      <a:pt x="1438627" y="1134851"/>
                    </a:cubicBezTo>
                    <a:cubicBezTo>
                      <a:pt x="1426746" y="1107789"/>
                      <a:pt x="1429387" y="1091948"/>
                      <a:pt x="1458429" y="1078087"/>
                    </a:cubicBezTo>
                    <a:close/>
                  </a:path>
                </a:pathLst>
              </a:custGeom>
              <a:solidFill>
                <a:srgbClr val="FEC88A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6" name="Freeform: Shape 625">
                <a:extLst>
                  <a:ext uri="{FF2B5EF4-FFF2-40B4-BE49-F238E27FC236}">
                    <a16:creationId xmlns:a16="http://schemas.microsoft.com/office/drawing/2014/main" id="{30FE2160-03D2-42A0-9420-1D078F981523}"/>
                  </a:ext>
                </a:extLst>
              </p:cNvPr>
              <p:cNvSpPr/>
              <p:nvPr/>
            </p:nvSpPr>
            <p:spPr>
              <a:xfrm>
                <a:off x="4960694" y="2470582"/>
                <a:ext cx="6600" cy="6600"/>
              </a:xfrm>
              <a:custGeom>
                <a:avLst/>
                <a:gdLst>
                  <a:gd name="connsiteX0" fmla="*/ 0 w 6600"/>
                  <a:gd name="connsiteY0" fmla="*/ 0 h 6600"/>
                  <a:gd name="connsiteX1" fmla="*/ 0 w 6600"/>
                  <a:gd name="connsiteY1" fmla="*/ 0 h 6600"/>
                  <a:gd name="connsiteX2" fmla="*/ 0 w 6600"/>
                  <a:gd name="connsiteY2" fmla="*/ 0 h 6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600" h="6600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EC88A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10" name="Freeform: Shape 609">
              <a:extLst>
                <a:ext uri="{FF2B5EF4-FFF2-40B4-BE49-F238E27FC236}">
                  <a16:creationId xmlns:a16="http://schemas.microsoft.com/office/drawing/2014/main" id="{346A6BA1-8162-4B3E-9FEB-0772B42EC74A}"/>
                </a:ext>
              </a:extLst>
            </p:cNvPr>
            <p:cNvSpPr/>
            <p:nvPr/>
          </p:nvSpPr>
          <p:spPr>
            <a:xfrm>
              <a:off x="2327614" y="3157457"/>
              <a:ext cx="129522" cy="102081"/>
            </a:xfrm>
            <a:custGeom>
              <a:avLst/>
              <a:gdLst>
                <a:gd name="connsiteX0" fmla="*/ 158197 w 171122"/>
                <a:gd name="connsiteY0" fmla="*/ 47786 h 134866"/>
                <a:gd name="connsiteX1" fmla="*/ 98487 w 171122"/>
                <a:gd name="connsiteY1" fmla="*/ 115220 h 134866"/>
                <a:gd name="connsiteX2" fmla="*/ 12926 w 171122"/>
                <a:gd name="connsiteY2" fmla="*/ 87080 h 134866"/>
                <a:gd name="connsiteX3" fmla="*/ 72636 w 171122"/>
                <a:gd name="connsiteY3" fmla="*/ 19647 h 134866"/>
                <a:gd name="connsiteX4" fmla="*/ 158197 w 171122"/>
                <a:gd name="connsiteY4" fmla="*/ 47786 h 134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122" h="134866">
                  <a:moveTo>
                    <a:pt x="158197" y="47786"/>
                  </a:moveTo>
                  <a:cubicBezTo>
                    <a:pt x="165335" y="74178"/>
                    <a:pt x="138602" y="104369"/>
                    <a:pt x="98487" y="115220"/>
                  </a:cubicBezTo>
                  <a:cubicBezTo>
                    <a:pt x="58371" y="126071"/>
                    <a:pt x="20064" y="113472"/>
                    <a:pt x="12926" y="87080"/>
                  </a:cubicBezTo>
                  <a:cubicBezTo>
                    <a:pt x="5787" y="60688"/>
                    <a:pt x="32520" y="30497"/>
                    <a:pt x="72636" y="19647"/>
                  </a:cubicBezTo>
                  <a:cubicBezTo>
                    <a:pt x="112751" y="8796"/>
                    <a:pt x="151058" y="21395"/>
                    <a:pt x="158197" y="47786"/>
                  </a:cubicBezTo>
                  <a:close/>
                </a:path>
              </a:pathLst>
            </a:custGeom>
            <a:solidFill>
              <a:srgbClr val="F0F0F0"/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1" name="Freeform: Shape 610">
              <a:extLst>
                <a:ext uri="{FF2B5EF4-FFF2-40B4-BE49-F238E27FC236}">
                  <a16:creationId xmlns:a16="http://schemas.microsoft.com/office/drawing/2014/main" id="{A7372DD5-CDFD-4D79-B7AC-8D4B13D32C06}"/>
                </a:ext>
              </a:extLst>
            </p:cNvPr>
            <p:cNvSpPr/>
            <p:nvPr/>
          </p:nvSpPr>
          <p:spPr>
            <a:xfrm>
              <a:off x="319983" y="3908488"/>
              <a:ext cx="4328106" cy="2949512"/>
            </a:xfrm>
            <a:custGeom>
              <a:avLst/>
              <a:gdLst>
                <a:gd name="connsiteX0" fmla="*/ 5627749 w 5718176"/>
                <a:gd name="connsiteY0" fmla="*/ 1295693 h 3896816"/>
                <a:gd name="connsiteX1" fmla="*/ 5718177 w 5718176"/>
                <a:gd name="connsiteY1" fmla="*/ 1192724 h 3896816"/>
                <a:gd name="connsiteX2" fmla="*/ 5493097 w 5718176"/>
                <a:gd name="connsiteY2" fmla="*/ 941242 h 3896816"/>
                <a:gd name="connsiteX3" fmla="*/ 5475935 w 5718176"/>
                <a:gd name="connsiteY3" fmla="*/ 945203 h 3896816"/>
                <a:gd name="connsiteX4" fmla="*/ 5396069 w 5718176"/>
                <a:gd name="connsiteY4" fmla="*/ 992727 h 3896816"/>
                <a:gd name="connsiteX5" fmla="*/ 5342604 w 5718176"/>
                <a:gd name="connsiteY5" fmla="*/ 994047 h 3896816"/>
                <a:gd name="connsiteX6" fmla="*/ 4660104 w 5718176"/>
                <a:gd name="connsiteY6" fmla="*/ 1592719 h 3896816"/>
                <a:gd name="connsiteX7" fmla="*/ 4602679 w 5718176"/>
                <a:gd name="connsiteY7" fmla="*/ 1596020 h 3896816"/>
                <a:gd name="connsiteX8" fmla="*/ 4407302 w 5718176"/>
                <a:gd name="connsiteY8" fmla="*/ 1438926 h 3896816"/>
                <a:gd name="connsiteX9" fmla="*/ 4003347 w 5718176"/>
                <a:gd name="connsiteY9" fmla="*/ 919460 h 3896816"/>
                <a:gd name="connsiteX10" fmla="*/ 3658796 w 5718176"/>
                <a:gd name="connsiteY10" fmla="*/ 269964 h 3896816"/>
                <a:gd name="connsiteX11" fmla="*/ 3607972 w 5718176"/>
                <a:gd name="connsiteY11" fmla="*/ 225080 h 3896816"/>
                <a:gd name="connsiteX12" fmla="*/ 2860787 w 5718176"/>
                <a:gd name="connsiteY12" fmla="*/ 45544 h 3896816"/>
                <a:gd name="connsiteX13" fmla="*/ 2800721 w 5718176"/>
                <a:gd name="connsiteY13" fmla="*/ 19802 h 3896816"/>
                <a:gd name="connsiteX14" fmla="*/ 2817883 w 5718176"/>
                <a:gd name="connsiteY14" fmla="*/ 163034 h 3896816"/>
                <a:gd name="connsiteX15" fmla="*/ 2472673 w 5718176"/>
                <a:gd name="connsiteY15" fmla="*/ 247522 h 3896816"/>
                <a:gd name="connsiteX16" fmla="*/ 2217890 w 5718176"/>
                <a:gd name="connsiteY16" fmla="*/ 233660 h 3896816"/>
                <a:gd name="connsiteX17" fmla="*/ 2107001 w 5718176"/>
                <a:gd name="connsiteY17" fmla="*/ 181516 h 3896816"/>
                <a:gd name="connsiteX18" fmla="*/ 2069377 w 5718176"/>
                <a:gd name="connsiteY18" fmla="*/ 98349 h 3896816"/>
                <a:gd name="connsiteX19" fmla="*/ 2077958 w 5718176"/>
                <a:gd name="connsiteY19" fmla="*/ 0 h 3896816"/>
                <a:gd name="connsiteX20" fmla="*/ 2023833 w 5718176"/>
                <a:gd name="connsiteY20" fmla="*/ 81187 h 3896816"/>
                <a:gd name="connsiteX21" fmla="*/ 1936046 w 5718176"/>
                <a:gd name="connsiteY21" fmla="*/ 139932 h 3896816"/>
                <a:gd name="connsiteX22" fmla="*/ 1936046 w 5718176"/>
                <a:gd name="connsiteY22" fmla="*/ 139932 h 3896816"/>
                <a:gd name="connsiteX23" fmla="*/ 1844298 w 5718176"/>
                <a:gd name="connsiteY23" fmla="*/ 190757 h 3896816"/>
                <a:gd name="connsiteX24" fmla="*/ 1085231 w 5718176"/>
                <a:gd name="connsiteY24" fmla="*/ 495703 h 3896816"/>
                <a:gd name="connsiteX25" fmla="*/ 1044968 w 5718176"/>
                <a:gd name="connsiteY25" fmla="*/ 532006 h 3896816"/>
                <a:gd name="connsiteX26" fmla="*/ 837709 w 5718176"/>
                <a:gd name="connsiteY26" fmla="*/ 896358 h 3896816"/>
                <a:gd name="connsiteX27" fmla="*/ 621210 w 5718176"/>
                <a:gd name="connsiteY27" fmla="*/ 1177543 h 3896816"/>
                <a:gd name="connsiteX28" fmla="*/ 98445 w 5718176"/>
                <a:gd name="connsiteY28" fmla="*/ 1822419 h 3896816"/>
                <a:gd name="connsiteX29" fmla="*/ 15277 w 5718176"/>
                <a:gd name="connsiteY29" fmla="*/ 2244856 h 3896816"/>
                <a:gd name="connsiteX30" fmla="*/ 209334 w 5718176"/>
                <a:gd name="connsiteY30" fmla="*/ 2624390 h 3896816"/>
                <a:gd name="connsiteX31" fmla="*/ 964441 w 5718176"/>
                <a:gd name="connsiteY31" fmla="*/ 3531969 h 3896816"/>
                <a:gd name="connsiteX32" fmla="*/ 1007344 w 5718176"/>
                <a:gd name="connsiteY32" fmla="*/ 3531969 h 3896816"/>
                <a:gd name="connsiteX33" fmla="*/ 1052888 w 5718176"/>
                <a:gd name="connsiteY33" fmla="*/ 3480485 h 3896816"/>
                <a:gd name="connsiteX34" fmla="*/ 1052888 w 5718176"/>
                <a:gd name="connsiteY34" fmla="*/ 3480485 h 3896816"/>
                <a:gd name="connsiteX35" fmla="*/ 1143976 w 5718176"/>
                <a:gd name="connsiteY35" fmla="*/ 3476524 h 3896816"/>
                <a:gd name="connsiteX36" fmla="*/ 1227144 w 5718176"/>
                <a:gd name="connsiteY36" fmla="*/ 3467944 h 3896816"/>
                <a:gd name="connsiteX37" fmla="*/ 1356515 w 5718176"/>
                <a:gd name="connsiteY37" fmla="*/ 3502927 h 3896816"/>
                <a:gd name="connsiteX38" fmla="*/ 1356515 w 5718176"/>
                <a:gd name="connsiteY38" fmla="*/ 3502927 h 3896816"/>
                <a:gd name="connsiteX39" fmla="*/ 1629119 w 5718176"/>
                <a:gd name="connsiteY39" fmla="*/ 3615136 h 3896816"/>
                <a:gd name="connsiteX40" fmla="*/ 1629119 w 5718176"/>
                <a:gd name="connsiteY40" fmla="*/ 3896321 h 3896816"/>
                <a:gd name="connsiteX41" fmla="*/ 4352517 w 5718176"/>
                <a:gd name="connsiteY41" fmla="*/ 3896321 h 3896816"/>
                <a:gd name="connsiteX42" fmla="*/ 3776947 w 5718176"/>
                <a:gd name="connsiteY42" fmla="*/ 1702949 h 3896816"/>
                <a:gd name="connsiteX43" fmla="*/ 3777607 w 5718176"/>
                <a:gd name="connsiteY43" fmla="*/ 1681167 h 3896816"/>
                <a:gd name="connsiteX44" fmla="*/ 3800709 w 5718176"/>
                <a:gd name="connsiteY44" fmla="*/ 1686448 h 3896816"/>
                <a:gd name="connsiteX45" fmla="*/ 3858794 w 5718176"/>
                <a:gd name="connsiteY45" fmla="*/ 1730011 h 3896816"/>
                <a:gd name="connsiteX46" fmla="*/ 4361098 w 5718176"/>
                <a:gd name="connsiteY46" fmla="*/ 2186771 h 3896816"/>
                <a:gd name="connsiteX47" fmla="*/ 4448226 w 5718176"/>
                <a:gd name="connsiteY47" fmla="*/ 2234955 h 3896816"/>
                <a:gd name="connsiteX48" fmla="*/ 4589478 w 5718176"/>
                <a:gd name="connsiteY48" fmla="*/ 2267298 h 3896816"/>
                <a:gd name="connsiteX49" fmla="*/ 4652844 w 5718176"/>
                <a:gd name="connsiteY49" fmla="*/ 2253437 h 3896816"/>
                <a:gd name="connsiteX50" fmla="*/ 5448213 w 5718176"/>
                <a:gd name="connsiteY50" fmla="*/ 1617142 h 3896816"/>
                <a:gd name="connsiteX51" fmla="*/ 5667352 w 5718176"/>
                <a:gd name="connsiteY51" fmla="*/ 1407903 h 3896816"/>
                <a:gd name="connsiteX52" fmla="*/ 5666692 w 5718176"/>
                <a:gd name="connsiteY52" fmla="*/ 1349158 h 3896816"/>
                <a:gd name="connsiteX53" fmla="*/ 5627749 w 5718176"/>
                <a:gd name="connsiteY53" fmla="*/ 1295693 h 3896816"/>
                <a:gd name="connsiteX54" fmla="*/ 1495787 w 5718176"/>
                <a:gd name="connsiteY54" fmla="*/ 3179498 h 3896816"/>
                <a:gd name="connsiteX55" fmla="*/ 1381597 w 5718176"/>
                <a:gd name="connsiteY55" fmla="*/ 3196660 h 3896816"/>
                <a:gd name="connsiteX56" fmla="*/ 1347934 w 5718176"/>
                <a:gd name="connsiteY56" fmla="*/ 3180158 h 3896816"/>
                <a:gd name="connsiteX57" fmla="*/ 1291829 w 5718176"/>
                <a:gd name="connsiteY57" fmla="*/ 3173558 h 3896816"/>
                <a:gd name="connsiteX58" fmla="*/ 1331433 w 5718176"/>
                <a:gd name="connsiteY58" fmla="*/ 3123393 h 3896816"/>
                <a:gd name="connsiteX59" fmla="*/ 1328132 w 5718176"/>
                <a:gd name="connsiteY59" fmla="*/ 3091711 h 3896816"/>
                <a:gd name="connsiteX60" fmla="*/ 1105693 w 5718176"/>
                <a:gd name="connsiteY60" fmla="*/ 2922736 h 3896816"/>
                <a:gd name="connsiteX61" fmla="*/ 830449 w 5718176"/>
                <a:gd name="connsiteY61" fmla="*/ 2616469 h 3896816"/>
                <a:gd name="connsiteX62" fmla="*/ 671375 w 5718176"/>
                <a:gd name="connsiteY62" fmla="*/ 2377528 h 3896816"/>
                <a:gd name="connsiteX63" fmla="*/ 578967 w 5718176"/>
                <a:gd name="connsiteY63" fmla="*/ 2236936 h 3896816"/>
                <a:gd name="connsiteX64" fmla="*/ 585567 w 5718176"/>
                <a:gd name="connsiteY64" fmla="*/ 2173570 h 3896816"/>
                <a:gd name="connsiteX65" fmla="*/ 1142656 w 5718176"/>
                <a:gd name="connsiteY65" fmla="*/ 1513512 h 3896816"/>
                <a:gd name="connsiteX66" fmla="*/ 1181600 w 5718176"/>
                <a:gd name="connsiteY66" fmla="*/ 1479189 h 3896816"/>
                <a:gd name="connsiteX67" fmla="*/ 1202721 w 5718176"/>
                <a:gd name="connsiteY67" fmla="*/ 1528034 h 3896816"/>
                <a:gd name="connsiteX68" fmla="*/ 1561133 w 5718176"/>
                <a:gd name="connsiteY68" fmla="*/ 3176198 h 3896816"/>
                <a:gd name="connsiteX69" fmla="*/ 1495787 w 5718176"/>
                <a:gd name="connsiteY69" fmla="*/ 3179498 h 3896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5718176" h="3896816">
                  <a:moveTo>
                    <a:pt x="5627749" y="1295693"/>
                  </a:moveTo>
                  <a:cubicBezTo>
                    <a:pt x="5667352" y="1269291"/>
                    <a:pt x="5691115" y="1229688"/>
                    <a:pt x="5718177" y="1192724"/>
                  </a:cubicBezTo>
                  <a:lnTo>
                    <a:pt x="5493097" y="941242"/>
                  </a:lnTo>
                  <a:cubicBezTo>
                    <a:pt x="5487156" y="942562"/>
                    <a:pt x="5481876" y="943883"/>
                    <a:pt x="5475935" y="945203"/>
                  </a:cubicBezTo>
                  <a:cubicBezTo>
                    <a:pt x="5447553" y="958404"/>
                    <a:pt x="5413890" y="962364"/>
                    <a:pt x="5396069" y="992727"/>
                  </a:cubicBezTo>
                  <a:cubicBezTo>
                    <a:pt x="5377587" y="970945"/>
                    <a:pt x="5363066" y="976226"/>
                    <a:pt x="5342604" y="994047"/>
                  </a:cubicBezTo>
                  <a:cubicBezTo>
                    <a:pt x="5115544" y="1194705"/>
                    <a:pt x="4887164" y="1392722"/>
                    <a:pt x="4660104" y="1592719"/>
                  </a:cubicBezTo>
                  <a:cubicBezTo>
                    <a:pt x="4639643" y="1610541"/>
                    <a:pt x="4624461" y="1611201"/>
                    <a:pt x="4602679" y="1596020"/>
                  </a:cubicBezTo>
                  <a:cubicBezTo>
                    <a:pt x="4533373" y="1549156"/>
                    <a:pt x="4468028" y="1497671"/>
                    <a:pt x="4407302" y="1438926"/>
                  </a:cubicBezTo>
                  <a:cubicBezTo>
                    <a:pt x="4247568" y="1285133"/>
                    <a:pt x="4120177" y="1106257"/>
                    <a:pt x="4003347" y="919460"/>
                  </a:cubicBezTo>
                  <a:cubicBezTo>
                    <a:pt x="3873315" y="710882"/>
                    <a:pt x="3761766" y="492403"/>
                    <a:pt x="3658796" y="269964"/>
                  </a:cubicBezTo>
                  <a:cubicBezTo>
                    <a:pt x="3648236" y="246201"/>
                    <a:pt x="3635034" y="231680"/>
                    <a:pt x="3607972" y="225080"/>
                  </a:cubicBezTo>
                  <a:cubicBezTo>
                    <a:pt x="3359130" y="163694"/>
                    <a:pt x="3110289" y="102309"/>
                    <a:pt x="2860787" y="45544"/>
                  </a:cubicBezTo>
                  <a:cubicBezTo>
                    <a:pt x="2833064" y="39603"/>
                    <a:pt x="2804022" y="36303"/>
                    <a:pt x="2800721" y="19802"/>
                  </a:cubicBezTo>
                  <a:cubicBezTo>
                    <a:pt x="2804022" y="44884"/>
                    <a:pt x="2826464" y="156434"/>
                    <a:pt x="2817883" y="163034"/>
                  </a:cubicBezTo>
                  <a:cubicBezTo>
                    <a:pt x="2766398" y="204618"/>
                    <a:pt x="2532738" y="240261"/>
                    <a:pt x="2472673" y="247522"/>
                  </a:cubicBezTo>
                  <a:cubicBezTo>
                    <a:pt x="2299077" y="257423"/>
                    <a:pt x="2362443" y="261383"/>
                    <a:pt x="2217890" y="233660"/>
                  </a:cubicBezTo>
                  <a:cubicBezTo>
                    <a:pt x="2173666" y="215179"/>
                    <a:pt x="2136703" y="190757"/>
                    <a:pt x="2107001" y="181516"/>
                  </a:cubicBezTo>
                  <a:cubicBezTo>
                    <a:pt x="2072017" y="166995"/>
                    <a:pt x="2073998" y="128051"/>
                    <a:pt x="2069377" y="98349"/>
                  </a:cubicBezTo>
                  <a:cubicBezTo>
                    <a:pt x="2070037" y="65346"/>
                    <a:pt x="2072678" y="33003"/>
                    <a:pt x="2077958" y="0"/>
                  </a:cubicBezTo>
                  <a:cubicBezTo>
                    <a:pt x="2072017" y="32343"/>
                    <a:pt x="2060137" y="57425"/>
                    <a:pt x="2023833" y="81187"/>
                  </a:cubicBezTo>
                  <a:cubicBezTo>
                    <a:pt x="1994791" y="100329"/>
                    <a:pt x="1965748" y="120131"/>
                    <a:pt x="1936046" y="139932"/>
                  </a:cubicBezTo>
                  <a:cubicBezTo>
                    <a:pt x="1936046" y="139932"/>
                    <a:pt x="1936046" y="139932"/>
                    <a:pt x="1936046" y="139932"/>
                  </a:cubicBezTo>
                  <a:cubicBezTo>
                    <a:pt x="1905683" y="157094"/>
                    <a:pt x="1875980" y="178216"/>
                    <a:pt x="1844298" y="190757"/>
                  </a:cubicBezTo>
                  <a:cubicBezTo>
                    <a:pt x="1591495" y="293066"/>
                    <a:pt x="1338693" y="394714"/>
                    <a:pt x="1085231" y="495703"/>
                  </a:cubicBezTo>
                  <a:cubicBezTo>
                    <a:pt x="1066750" y="502964"/>
                    <a:pt x="1054869" y="514845"/>
                    <a:pt x="1044968" y="532006"/>
                  </a:cubicBezTo>
                  <a:cubicBezTo>
                    <a:pt x="976322" y="653457"/>
                    <a:pt x="907676" y="774908"/>
                    <a:pt x="837709" y="896358"/>
                  </a:cubicBezTo>
                  <a:cubicBezTo>
                    <a:pt x="817908" y="930681"/>
                    <a:pt x="672695" y="1117478"/>
                    <a:pt x="621210" y="1177543"/>
                  </a:cubicBezTo>
                  <a:cubicBezTo>
                    <a:pt x="440355" y="1387442"/>
                    <a:pt x="254878" y="1592719"/>
                    <a:pt x="98445" y="1822419"/>
                  </a:cubicBezTo>
                  <a:cubicBezTo>
                    <a:pt x="9337" y="1953771"/>
                    <a:pt x="-21686" y="2091723"/>
                    <a:pt x="15277" y="2244856"/>
                  </a:cubicBezTo>
                  <a:cubicBezTo>
                    <a:pt x="49600" y="2386769"/>
                    <a:pt x="126827" y="2506899"/>
                    <a:pt x="209334" y="2624390"/>
                  </a:cubicBezTo>
                  <a:cubicBezTo>
                    <a:pt x="338706" y="2807886"/>
                    <a:pt x="852891" y="3403918"/>
                    <a:pt x="964441" y="3531969"/>
                  </a:cubicBezTo>
                  <a:cubicBezTo>
                    <a:pt x="980282" y="3550451"/>
                    <a:pt x="991503" y="3553751"/>
                    <a:pt x="1007344" y="3531969"/>
                  </a:cubicBezTo>
                  <a:cubicBezTo>
                    <a:pt x="1020545" y="3513487"/>
                    <a:pt x="1033747" y="3493686"/>
                    <a:pt x="1052888" y="3480485"/>
                  </a:cubicBezTo>
                  <a:lnTo>
                    <a:pt x="1052888" y="3480485"/>
                  </a:lnTo>
                  <a:cubicBezTo>
                    <a:pt x="1083911" y="3493026"/>
                    <a:pt x="1114934" y="3494346"/>
                    <a:pt x="1143976" y="3476524"/>
                  </a:cubicBezTo>
                  <a:cubicBezTo>
                    <a:pt x="1171039" y="3459363"/>
                    <a:pt x="1196781" y="3457383"/>
                    <a:pt x="1227144" y="3467944"/>
                  </a:cubicBezTo>
                  <a:cubicBezTo>
                    <a:pt x="1269387" y="3482465"/>
                    <a:pt x="1313611" y="3491706"/>
                    <a:pt x="1356515" y="3502927"/>
                  </a:cubicBezTo>
                  <a:cubicBezTo>
                    <a:pt x="1356515" y="3502927"/>
                    <a:pt x="1356515" y="3502927"/>
                    <a:pt x="1356515" y="3502927"/>
                  </a:cubicBezTo>
                  <a:cubicBezTo>
                    <a:pt x="1361135" y="3511507"/>
                    <a:pt x="1545291" y="3582793"/>
                    <a:pt x="1629119" y="3615136"/>
                  </a:cubicBezTo>
                  <a:cubicBezTo>
                    <a:pt x="1639680" y="3708865"/>
                    <a:pt x="1633739" y="3802593"/>
                    <a:pt x="1629119" y="3896321"/>
                  </a:cubicBezTo>
                  <a:cubicBezTo>
                    <a:pt x="1642320" y="3896981"/>
                    <a:pt x="4339316" y="3896981"/>
                    <a:pt x="4352517" y="3896321"/>
                  </a:cubicBezTo>
                  <a:cubicBezTo>
                    <a:pt x="4266710" y="3566952"/>
                    <a:pt x="3792128" y="1761034"/>
                    <a:pt x="3776947" y="1702949"/>
                  </a:cubicBezTo>
                  <a:cubicBezTo>
                    <a:pt x="3774967" y="1695689"/>
                    <a:pt x="3770346" y="1687108"/>
                    <a:pt x="3777607" y="1681167"/>
                  </a:cubicBezTo>
                  <a:cubicBezTo>
                    <a:pt x="3786848" y="1673906"/>
                    <a:pt x="3794108" y="1681827"/>
                    <a:pt x="3800709" y="1686448"/>
                  </a:cubicBezTo>
                  <a:cubicBezTo>
                    <a:pt x="3820511" y="1700309"/>
                    <a:pt x="3840312" y="1714170"/>
                    <a:pt x="3858794" y="1730011"/>
                  </a:cubicBezTo>
                  <a:cubicBezTo>
                    <a:pt x="4033049" y="1875224"/>
                    <a:pt x="4196744" y="2030998"/>
                    <a:pt x="4361098" y="2186771"/>
                  </a:cubicBezTo>
                  <a:cubicBezTo>
                    <a:pt x="4386840" y="2211194"/>
                    <a:pt x="4411923" y="2229015"/>
                    <a:pt x="4448226" y="2234955"/>
                  </a:cubicBezTo>
                  <a:cubicBezTo>
                    <a:pt x="4495750" y="2242876"/>
                    <a:pt x="4542614" y="2254757"/>
                    <a:pt x="4589478" y="2267298"/>
                  </a:cubicBezTo>
                  <a:cubicBezTo>
                    <a:pt x="4613900" y="2273899"/>
                    <a:pt x="4633042" y="2269279"/>
                    <a:pt x="4652844" y="2253437"/>
                  </a:cubicBezTo>
                  <a:cubicBezTo>
                    <a:pt x="4922147" y="2046839"/>
                    <a:pt x="5190791" y="1838921"/>
                    <a:pt x="5448213" y="1617142"/>
                  </a:cubicBezTo>
                  <a:cubicBezTo>
                    <a:pt x="5524780" y="1551136"/>
                    <a:pt x="5600027" y="1483810"/>
                    <a:pt x="5667352" y="1407903"/>
                  </a:cubicBezTo>
                  <a:cubicBezTo>
                    <a:pt x="5687154" y="1386121"/>
                    <a:pt x="5686494" y="1369620"/>
                    <a:pt x="5666692" y="1349158"/>
                  </a:cubicBezTo>
                  <a:cubicBezTo>
                    <a:pt x="5652171" y="1332657"/>
                    <a:pt x="5637650" y="1316155"/>
                    <a:pt x="5627749" y="1295693"/>
                  </a:cubicBezTo>
                  <a:close/>
                  <a:moveTo>
                    <a:pt x="1495787" y="3179498"/>
                  </a:moveTo>
                  <a:cubicBezTo>
                    <a:pt x="1458164" y="3185439"/>
                    <a:pt x="1419880" y="3194020"/>
                    <a:pt x="1381597" y="3196660"/>
                  </a:cubicBezTo>
                  <a:cubicBezTo>
                    <a:pt x="1374336" y="3187419"/>
                    <a:pt x="1363776" y="3181478"/>
                    <a:pt x="1347934" y="3180158"/>
                  </a:cubicBezTo>
                  <a:cubicBezTo>
                    <a:pt x="1329452" y="3175538"/>
                    <a:pt x="1310971" y="3172898"/>
                    <a:pt x="1291829" y="3173558"/>
                  </a:cubicBezTo>
                  <a:cubicBezTo>
                    <a:pt x="1303050" y="3155736"/>
                    <a:pt x="1318892" y="3140555"/>
                    <a:pt x="1331433" y="3123393"/>
                  </a:cubicBezTo>
                  <a:cubicBezTo>
                    <a:pt x="1340674" y="3110192"/>
                    <a:pt x="1343974" y="3101612"/>
                    <a:pt x="1328132" y="3091711"/>
                  </a:cubicBezTo>
                  <a:cubicBezTo>
                    <a:pt x="1285229" y="3065968"/>
                    <a:pt x="1122854" y="2941878"/>
                    <a:pt x="1105693" y="2922736"/>
                  </a:cubicBezTo>
                  <a:cubicBezTo>
                    <a:pt x="1044968" y="2856730"/>
                    <a:pt x="856851" y="2655412"/>
                    <a:pt x="830449" y="2616469"/>
                  </a:cubicBezTo>
                  <a:cubicBezTo>
                    <a:pt x="776984" y="2537262"/>
                    <a:pt x="723519" y="2458055"/>
                    <a:pt x="671375" y="2377528"/>
                  </a:cubicBezTo>
                  <a:cubicBezTo>
                    <a:pt x="641012" y="2330664"/>
                    <a:pt x="606689" y="2285780"/>
                    <a:pt x="578967" y="2236936"/>
                  </a:cubicBezTo>
                  <a:cubicBezTo>
                    <a:pt x="565766" y="2213834"/>
                    <a:pt x="567746" y="2193372"/>
                    <a:pt x="585567" y="2173570"/>
                  </a:cubicBezTo>
                  <a:cubicBezTo>
                    <a:pt x="678636" y="2066641"/>
                    <a:pt x="1053548" y="1629683"/>
                    <a:pt x="1142656" y="1513512"/>
                  </a:cubicBezTo>
                  <a:cubicBezTo>
                    <a:pt x="1153217" y="1499651"/>
                    <a:pt x="1160478" y="1473249"/>
                    <a:pt x="1181600" y="1479189"/>
                  </a:cubicBezTo>
                  <a:cubicBezTo>
                    <a:pt x="1200081" y="1484470"/>
                    <a:pt x="1198761" y="1510212"/>
                    <a:pt x="1202721" y="1528034"/>
                  </a:cubicBezTo>
                  <a:cubicBezTo>
                    <a:pt x="1249586" y="1761034"/>
                    <a:pt x="1548592" y="3166957"/>
                    <a:pt x="1561133" y="3176198"/>
                  </a:cubicBezTo>
                  <a:cubicBezTo>
                    <a:pt x="1538691" y="3178178"/>
                    <a:pt x="1516909" y="3176198"/>
                    <a:pt x="1495787" y="3179498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2" name="Freeform: Shape 611">
              <a:extLst>
                <a:ext uri="{FF2B5EF4-FFF2-40B4-BE49-F238E27FC236}">
                  <a16:creationId xmlns:a16="http://schemas.microsoft.com/office/drawing/2014/main" id="{B9BEA50A-3CB1-4156-8B52-6E2A5DF18094}"/>
                </a:ext>
              </a:extLst>
            </p:cNvPr>
            <p:cNvSpPr/>
            <p:nvPr/>
          </p:nvSpPr>
          <p:spPr>
            <a:xfrm>
              <a:off x="4478224" y="4538808"/>
              <a:ext cx="866453" cy="259492"/>
            </a:xfrm>
            <a:custGeom>
              <a:avLst/>
              <a:gdLst>
                <a:gd name="connsiteX0" fmla="*/ 1143880 w 1144734"/>
                <a:gd name="connsiteY0" fmla="*/ 41154 h 342834"/>
                <a:gd name="connsiteX1" fmla="*/ 717483 w 1144734"/>
                <a:gd name="connsiteY1" fmla="*/ 47094 h 342834"/>
                <a:gd name="connsiteX2" fmla="*/ 161054 w 1144734"/>
                <a:gd name="connsiteY2" fmla="*/ 34553 h 342834"/>
                <a:gd name="connsiteX3" fmla="*/ 0 w 1144734"/>
                <a:gd name="connsiteY3" fmla="*/ 108480 h 342834"/>
                <a:gd name="connsiteX4" fmla="*/ 227720 w 1144734"/>
                <a:gd name="connsiteY4" fmla="*/ 342800 h 342834"/>
                <a:gd name="connsiteX5" fmla="*/ 718803 w 1144734"/>
                <a:gd name="connsiteY5" fmla="*/ 197587 h 342834"/>
                <a:gd name="connsiteX6" fmla="*/ 1100316 w 1144734"/>
                <a:gd name="connsiteY6" fmla="*/ 97919 h 342834"/>
                <a:gd name="connsiteX7" fmla="*/ 1143880 w 1144734"/>
                <a:gd name="connsiteY7" fmla="*/ 41154 h 342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44734" h="342834">
                  <a:moveTo>
                    <a:pt x="1143880" y="41154"/>
                  </a:moveTo>
                  <a:cubicBezTo>
                    <a:pt x="1144540" y="18712"/>
                    <a:pt x="836293" y="47094"/>
                    <a:pt x="717483" y="47094"/>
                  </a:cubicBezTo>
                  <a:cubicBezTo>
                    <a:pt x="508244" y="47094"/>
                    <a:pt x="264023" y="-49934"/>
                    <a:pt x="161054" y="34553"/>
                  </a:cubicBezTo>
                  <a:cubicBezTo>
                    <a:pt x="109570" y="64256"/>
                    <a:pt x="57425" y="93298"/>
                    <a:pt x="0" y="108480"/>
                  </a:cubicBezTo>
                  <a:cubicBezTo>
                    <a:pt x="0" y="108480"/>
                    <a:pt x="214519" y="346100"/>
                    <a:pt x="227720" y="342800"/>
                  </a:cubicBezTo>
                  <a:cubicBezTo>
                    <a:pt x="382174" y="301217"/>
                    <a:pt x="564349" y="239171"/>
                    <a:pt x="718803" y="197587"/>
                  </a:cubicBezTo>
                  <a:cubicBezTo>
                    <a:pt x="845534" y="163925"/>
                    <a:pt x="972265" y="127621"/>
                    <a:pt x="1100316" y="97919"/>
                  </a:cubicBezTo>
                  <a:cubicBezTo>
                    <a:pt x="1142560" y="88678"/>
                    <a:pt x="1147180" y="74817"/>
                    <a:pt x="1143880" y="41154"/>
                  </a:cubicBezTo>
                  <a:close/>
                </a:path>
              </a:pathLst>
            </a:custGeom>
            <a:solidFill>
              <a:srgbClr val="FEC88A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3" name="Freeform: Shape 612">
              <a:extLst>
                <a:ext uri="{FF2B5EF4-FFF2-40B4-BE49-F238E27FC236}">
                  <a16:creationId xmlns:a16="http://schemas.microsoft.com/office/drawing/2014/main" id="{72D7FE5C-A669-4916-A90F-9DBEFEF1F7DE}"/>
                </a:ext>
              </a:extLst>
            </p:cNvPr>
            <p:cNvSpPr/>
            <p:nvPr/>
          </p:nvSpPr>
          <p:spPr>
            <a:xfrm>
              <a:off x="1545801" y="2613403"/>
              <a:ext cx="906277" cy="1084445"/>
            </a:xfrm>
            <a:custGeom>
              <a:avLst/>
              <a:gdLst>
                <a:gd name="connsiteX0" fmla="*/ 371974 w 1197349"/>
                <a:gd name="connsiteY0" fmla="*/ 1416646 h 1432740"/>
                <a:gd name="connsiteX1" fmla="*/ 333031 w 1197349"/>
                <a:gd name="connsiteY1" fmla="*/ 1418626 h 1432740"/>
                <a:gd name="connsiteX2" fmla="*/ 142934 w 1197349"/>
                <a:gd name="connsiteY2" fmla="*/ 1175725 h 1432740"/>
                <a:gd name="connsiteX3" fmla="*/ 4322 w 1197349"/>
                <a:gd name="connsiteY3" fmla="*/ 766489 h 1432740"/>
                <a:gd name="connsiteX4" fmla="*/ 173957 w 1197349"/>
                <a:gd name="connsiteY4" fmla="*/ 314349 h 1432740"/>
                <a:gd name="connsiteX5" fmla="*/ 507286 w 1197349"/>
                <a:gd name="connsiteY5" fmla="*/ 72108 h 1432740"/>
                <a:gd name="connsiteX6" fmla="*/ 806292 w 1197349"/>
                <a:gd name="connsiteY6" fmla="*/ 2802 h 1432740"/>
                <a:gd name="connsiteX7" fmla="*/ 1098038 w 1197349"/>
                <a:gd name="connsiteY7" fmla="*/ 54286 h 1432740"/>
                <a:gd name="connsiteX8" fmla="*/ 1107939 w 1197349"/>
                <a:gd name="connsiteY8" fmla="*/ 56927 h 1432740"/>
                <a:gd name="connsiteX9" fmla="*/ 1195066 w 1197349"/>
                <a:gd name="connsiteY9" fmla="*/ 124253 h 1432740"/>
                <a:gd name="connsiteX10" fmla="*/ 1146222 w 1197349"/>
                <a:gd name="connsiteY10" fmla="*/ 217981 h 1432740"/>
                <a:gd name="connsiteX11" fmla="*/ 1113879 w 1197349"/>
                <a:gd name="connsiteY11" fmla="*/ 270125 h 1432740"/>
                <a:gd name="connsiteX12" fmla="*/ 1091437 w 1197349"/>
                <a:gd name="connsiteY12" fmla="*/ 319630 h 1432740"/>
                <a:gd name="connsiteX13" fmla="*/ 1051834 w 1197349"/>
                <a:gd name="connsiteY13" fmla="*/ 334811 h 1432740"/>
                <a:gd name="connsiteX14" fmla="*/ 851836 w 1197349"/>
                <a:gd name="connsiteY14" fmla="*/ 426559 h 1432740"/>
                <a:gd name="connsiteX15" fmla="*/ 832034 w 1197349"/>
                <a:gd name="connsiteY15" fmla="*/ 475403 h 1432740"/>
                <a:gd name="connsiteX16" fmla="*/ 743587 w 1197349"/>
                <a:gd name="connsiteY16" fmla="*/ 610055 h 1432740"/>
                <a:gd name="connsiteX17" fmla="*/ 660419 w 1197349"/>
                <a:gd name="connsiteY17" fmla="*/ 642398 h 1432740"/>
                <a:gd name="connsiteX18" fmla="*/ 577252 w 1197349"/>
                <a:gd name="connsiteY18" fmla="*/ 792891 h 1432740"/>
                <a:gd name="connsiteX19" fmla="*/ 623456 w 1197349"/>
                <a:gd name="connsiteY19" fmla="*/ 1028532 h 1432740"/>
                <a:gd name="connsiteX20" fmla="*/ 649858 w 1197349"/>
                <a:gd name="connsiteY20" fmla="*/ 1140742 h 1432740"/>
                <a:gd name="connsiteX21" fmla="*/ 637977 w 1197349"/>
                <a:gd name="connsiteY21" fmla="*/ 1204767 h 1432740"/>
                <a:gd name="connsiteX22" fmla="*/ 569331 w 1197349"/>
                <a:gd name="connsiteY22" fmla="*/ 1188266 h 1432740"/>
                <a:gd name="connsiteX23" fmla="*/ 538969 w 1197349"/>
                <a:gd name="connsiteY23" fmla="*/ 1136781 h 1432740"/>
                <a:gd name="connsiteX24" fmla="*/ 533688 w 1197349"/>
                <a:gd name="connsiteY24" fmla="*/ 1104438 h 1432740"/>
                <a:gd name="connsiteX25" fmla="*/ 461742 w 1197349"/>
                <a:gd name="connsiteY25" fmla="*/ 1021271 h 1432740"/>
                <a:gd name="connsiteX26" fmla="*/ 343592 w 1197349"/>
                <a:gd name="connsiteY26" fmla="*/ 1052294 h 1432740"/>
                <a:gd name="connsiteX27" fmla="*/ 331711 w 1197349"/>
                <a:gd name="connsiteY27" fmla="*/ 1130181 h 1432740"/>
                <a:gd name="connsiteX28" fmla="*/ 426759 w 1197349"/>
                <a:gd name="connsiteY28" fmla="*/ 1340079 h 1432740"/>
                <a:gd name="connsiteX29" fmla="*/ 433359 w 1197349"/>
                <a:gd name="connsiteY29" fmla="*/ 1385623 h 1432740"/>
                <a:gd name="connsiteX30" fmla="*/ 371974 w 1197349"/>
                <a:gd name="connsiteY30" fmla="*/ 1416646 h 143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197349" h="1432740">
                  <a:moveTo>
                    <a:pt x="371974" y="1416646"/>
                  </a:moveTo>
                  <a:cubicBezTo>
                    <a:pt x="360753" y="1443708"/>
                    <a:pt x="346892" y="1431167"/>
                    <a:pt x="333031" y="1418626"/>
                  </a:cubicBezTo>
                  <a:cubicBezTo>
                    <a:pt x="254484" y="1349320"/>
                    <a:pt x="192438" y="1267473"/>
                    <a:pt x="142934" y="1175725"/>
                  </a:cubicBezTo>
                  <a:cubicBezTo>
                    <a:pt x="72968" y="1047013"/>
                    <a:pt x="20823" y="913022"/>
                    <a:pt x="4322" y="766489"/>
                  </a:cubicBezTo>
                  <a:cubicBezTo>
                    <a:pt x="-16140" y="586293"/>
                    <a:pt x="35345" y="434480"/>
                    <a:pt x="173957" y="314349"/>
                  </a:cubicBezTo>
                  <a:cubicBezTo>
                    <a:pt x="278246" y="223921"/>
                    <a:pt x="393756" y="149335"/>
                    <a:pt x="507286" y="72108"/>
                  </a:cubicBezTo>
                  <a:cubicBezTo>
                    <a:pt x="597714" y="10723"/>
                    <a:pt x="698703" y="-7759"/>
                    <a:pt x="806292" y="2802"/>
                  </a:cubicBezTo>
                  <a:cubicBezTo>
                    <a:pt x="904641" y="12703"/>
                    <a:pt x="1002329" y="26564"/>
                    <a:pt x="1098038" y="54286"/>
                  </a:cubicBezTo>
                  <a:cubicBezTo>
                    <a:pt x="1101338" y="54947"/>
                    <a:pt x="1104638" y="55607"/>
                    <a:pt x="1107939" y="56927"/>
                  </a:cubicBezTo>
                  <a:cubicBezTo>
                    <a:pt x="1144242" y="70128"/>
                    <a:pt x="1183845" y="81349"/>
                    <a:pt x="1195066" y="124253"/>
                  </a:cubicBezTo>
                  <a:cubicBezTo>
                    <a:pt x="1206287" y="167816"/>
                    <a:pt x="1173944" y="192899"/>
                    <a:pt x="1146222" y="217981"/>
                  </a:cubicBezTo>
                  <a:cubicBezTo>
                    <a:pt x="1130381" y="232502"/>
                    <a:pt x="1119820" y="249003"/>
                    <a:pt x="1113879" y="270125"/>
                  </a:cubicBezTo>
                  <a:cubicBezTo>
                    <a:pt x="1109259" y="287287"/>
                    <a:pt x="1109259" y="307749"/>
                    <a:pt x="1091437" y="319630"/>
                  </a:cubicBezTo>
                  <a:cubicBezTo>
                    <a:pt x="1080216" y="329531"/>
                    <a:pt x="1065695" y="331511"/>
                    <a:pt x="1051834" y="334811"/>
                  </a:cubicBezTo>
                  <a:cubicBezTo>
                    <a:pt x="979227" y="352633"/>
                    <a:pt x="917182" y="393556"/>
                    <a:pt x="851836" y="426559"/>
                  </a:cubicBezTo>
                  <a:cubicBezTo>
                    <a:pt x="832694" y="436460"/>
                    <a:pt x="830714" y="455601"/>
                    <a:pt x="832034" y="475403"/>
                  </a:cubicBezTo>
                  <a:cubicBezTo>
                    <a:pt x="837315" y="548010"/>
                    <a:pt x="812233" y="586293"/>
                    <a:pt x="743587" y="610055"/>
                  </a:cubicBezTo>
                  <a:cubicBezTo>
                    <a:pt x="715864" y="619956"/>
                    <a:pt x="687482" y="628537"/>
                    <a:pt x="660419" y="642398"/>
                  </a:cubicBezTo>
                  <a:cubicBezTo>
                    <a:pt x="597714" y="675401"/>
                    <a:pt x="573952" y="721605"/>
                    <a:pt x="577252" y="792891"/>
                  </a:cubicBezTo>
                  <a:cubicBezTo>
                    <a:pt x="581212" y="874078"/>
                    <a:pt x="605635" y="950645"/>
                    <a:pt x="623456" y="1028532"/>
                  </a:cubicBezTo>
                  <a:cubicBezTo>
                    <a:pt x="632037" y="1066155"/>
                    <a:pt x="643918" y="1103118"/>
                    <a:pt x="649858" y="1140742"/>
                  </a:cubicBezTo>
                  <a:cubicBezTo>
                    <a:pt x="653159" y="1162523"/>
                    <a:pt x="660419" y="1190246"/>
                    <a:pt x="637977" y="1204767"/>
                  </a:cubicBezTo>
                  <a:cubicBezTo>
                    <a:pt x="612235" y="1221269"/>
                    <a:pt x="590453" y="1203447"/>
                    <a:pt x="569331" y="1188266"/>
                  </a:cubicBezTo>
                  <a:cubicBezTo>
                    <a:pt x="550850" y="1175064"/>
                    <a:pt x="540289" y="1159883"/>
                    <a:pt x="538969" y="1136781"/>
                  </a:cubicBezTo>
                  <a:cubicBezTo>
                    <a:pt x="538309" y="1126220"/>
                    <a:pt x="535008" y="1114999"/>
                    <a:pt x="533688" y="1104438"/>
                  </a:cubicBezTo>
                  <a:cubicBezTo>
                    <a:pt x="529728" y="1059554"/>
                    <a:pt x="505306" y="1031832"/>
                    <a:pt x="461742" y="1021271"/>
                  </a:cubicBezTo>
                  <a:cubicBezTo>
                    <a:pt x="416198" y="1010050"/>
                    <a:pt x="375934" y="1019951"/>
                    <a:pt x="343592" y="1052294"/>
                  </a:cubicBezTo>
                  <a:cubicBezTo>
                    <a:pt x="322470" y="1073416"/>
                    <a:pt x="324450" y="1101798"/>
                    <a:pt x="331711" y="1130181"/>
                  </a:cubicBezTo>
                  <a:cubicBezTo>
                    <a:pt x="352172" y="1205427"/>
                    <a:pt x="390456" y="1272093"/>
                    <a:pt x="426759" y="1340079"/>
                  </a:cubicBezTo>
                  <a:cubicBezTo>
                    <a:pt x="434680" y="1354600"/>
                    <a:pt x="446561" y="1371102"/>
                    <a:pt x="433359" y="1385623"/>
                  </a:cubicBezTo>
                  <a:cubicBezTo>
                    <a:pt x="417518" y="1403444"/>
                    <a:pt x="401017" y="1423906"/>
                    <a:pt x="371974" y="141664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43DEF6C5-651C-425D-BD73-31DE83DE3145}"/>
                </a:ext>
              </a:extLst>
            </p:cNvPr>
            <p:cNvSpPr/>
            <p:nvPr/>
          </p:nvSpPr>
          <p:spPr>
            <a:xfrm>
              <a:off x="1779279" y="2852415"/>
              <a:ext cx="676447" cy="1250046"/>
            </a:xfrm>
            <a:custGeom>
              <a:avLst/>
              <a:gdLst>
                <a:gd name="connsiteX0" fmla="*/ 47668 w 893702"/>
                <a:gd name="connsiteY0" fmla="*/ 1116711 h 1651527"/>
                <a:gd name="connsiteX1" fmla="*/ 75390 w 893702"/>
                <a:gd name="connsiteY1" fmla="*/ 1088989 h 1651527"/>
                <a:gd name="connsiteX2" fmla="*/ 89912 w 893702"/>
                <a:gd name="connsiteY2" fmla="*/ 1009122 h 1651527"/>
                <a:gd name="connsiteX3" fmla="*/ 8064 w 893702"/>
                <a:gd name="connsiteY3" fmla="*/ 828926 h 1651527"/>
                <a:gd name="connsiteX4" fmla="*/ 105753 w 893702"/>
                <a:gd name="connsiteY4" fmla="*/ 687014 h 1651527"/>
                <a:gd name="connsiteX5" fmla="*/ 241725 w 893702"/>
                <a:gd name="connsiteY5" fmla="*/ 795923 h 1651527"/>
                <a:gd name="connsiteX6" fmla="*/ 292549 w 893702"/>
                <a:gd name="connsiteY6" fmla="*/ 876450 h 1651527"/>
                <a:gd name="connsiteX7" fmla="*/ 328852 w 893702"/>
                <a:gd name="connsiteY7" fmla="*/ 855328 h 1651527"/>
                <a:gd name="connsiteX8" fmla="*/ 319612 w 893702"/>
                <a:gd name="connsiteY8" fmla="*/ 803844 h 1651527"/>
                <a:gd name="connsiteX9" fmla="*/ 258886 w 893702"/>
                <a:gd name="connsiteY9" fmla="*/ 550382 h 1651527"/>
                <a:gd name="connsiteX10" fmla="*/ 252286 w 893702"/>
                <a:gd name="connsiteY10" fmla="*/ 438832 h 1651527"/>
                <a:gd name="connsiteX11" fmla="*/ 335453 w 893702"/>
                <a:gd name="connsiteY11" fmla="*/ 316721 h 1651527"/>
                <a:gd name="connsiteX12" fmla="*/ 439082 w 893702"/>
                <a:gd name="connsiteY12" fmla="*/ 275137 h 1651527"/>
                <a:gd name="connsiteX13" fmla="*/ 506408 w 893702"/>
                <a:gd name="connsiteY13" fmla="*/ 162268 h 1651527"/>
                <a:gd name="connsiteX14" fmla="*/ 546011 w 893702"/>
                <a:gd name="connsiteY14" fmla="*/ 89001 h 1651527"/>
                <a:gd name="connsiteX15" fmla="*/ 688584 w 893702"/>
                <a:gd name="connsiteY15" fmla="*/ 19695 h 1651527"/>
                <a:gd name="connsiteX16" fmla="*/ 782972 w 893702"/>
                <a:gd name="connsiteY16" fmla="*/ 4514 h 1651527"/>
                <a:gd name="connsiteX17" fmla="*/ 802774 w 893702"/>
                <a:gd name="connsiteY17" fmla="*/ 23655 h 1651527"/>
                <a:gd name="connsiteX18" fmla="*/ 786273 w 893702"/>
                <a:gd name="connsiteY18" fmla="*/ 62599 h 1651527"/>
                <a:gd name="connsiteX19" fmla="*/ 657561 w 893702"/>
                <a:gd name="connsiteY19" fmla="*/ 202531 h 1651527"/>
                <a:gd name="connsiteX20" fmla="*/ 528190 w 893702"/>
                <a:gd name="connsiteY20" fmla="*/ 591965 h 1651527"/>
                <a:gd name="connsiteX21" fmla="*/ 546672 w 893702"/>
                <a:gd name="connsiteY21" fmla="*/ 872490 h 1651527"/>
                <a:gd name="connsiteX22" fmla="*/ 662842 w 893702"/>
                <a:gd name="connsiteY22" fmla="*/ 1091629 h 1651527"/>
                <a:gd name="connsiteX23" fmla="*/ 831156 w 893702"/>
                <a:gd name="connsiteY23" fmla="*/ 1262584 h 1651527"/>
                <a:gd name="connsiteX24" fmla="*/ 862839 w 893702"/>
                <a:gd name="connsiteY24" fmla="*/ 1316709 h 1651527"/>
                <a:gd name="connsiteX25" fmla="*/ 874060 w 893702"/>
                <a:gd name="connsiteY25" fmla="*/ 1413737 h 1651527"/>
                <a:gd name="connsiteX26" fmla="*/ 891882 w 893702"/>
                <a:gd name="connsiteY26" fmla="*/ 1559610 h 1651527"/>
                <a:gd name="connsiteX27" fmla="*/ 546672 w 893702"/>
                <a:gd name="connsiteY27" fmla="*/ 1644097 h 1651527"/>
                <a:gd name="connsiteX28" fmla="*/ 291889 w 893702"/>
                <a:gd name="connsiteY28" fmla="*/ 1630236 h 1651527"/>
                <a:gd name="connsiteX29" fmla="*/ 181000 w 893702"/>
                <a:gd name="connsiteY29" fmla="*/ 1578092 h 1651527"/>
                <a:gd name="connsiteX30" fmla="*/ 143376 w 893702"/>
                <a:gd name="connsiteY30" fmla="*/ 1494924 h 1651527"/>
                <a:gd name="connsiteX31" fmla="*/ 152617 w 893702"/>
                <a:gd name="connsiteY31" fmla="*/ 1390635 h 1651527"/>
                <a:gd name="connsiteX32" fmla="*/ 126215 w 893702"/>
                <a:gd name="connsiteY32" fmla="*/ 1280406 h 1651527"/>
                <a:gd name="connsiteX33" fmla="*/ 47668 w 893702"/>
                <a:gd name="connsiteY33" fmla="*/ 1116711 h 1651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893702" h="1651527">
                  <a:moveTo>
                    <a:pt x="47668" y="1116711"/>
                  </a:moveTo>
                  <a:cubicBezTo>
                    <a:pt x="51628" y="1112751"/>
                    <a:pt x="70770" y="1092289"/>
                    <a:pt x="75390" y="1088989"/>
                  </a:cubicBezTo>
                  <a:cubicBezTo>
                    <a:pt x="115654" y="1056646"/>
                    <a:pt x="115654" y="1056646"/>
                    <a:pt x="89912" y="1009122"/>
                  </a:cubicBezTo>
                  <a:cubicBezTo>
                    <a:pt x="58889" y="951037"/>
                    <a:pt x="27206" y="892952"/>
                    <a:pt x="8064" y="828926"/>
                  </a:cubicBezTo>
                  <a:cubicBezTo>
                    <a:pt x="-17018" y="743778"/>
                    <a:pt x="16645" y="692294"/>
                    <a:pt x="105753" y="687014"/>
                  </a:cubicBezTo>
                  <a:cubicBezTo>
                    <a:pt x="192221" y="681073"/>
                    <a:pt x="238425" y="712756"/>
                    <a:pt x="241725" y="795923"/>
                  </a:cubicBezTo>
                  <a:cubicBezTo>
                    <a:pt x="243045" y="834867"/>
                    <a:pt x="258226" y="859949"/>
                    <a:pt x="292549" y="876450"/>
                  </a:cubicBezTo>
                  <a:cubicBezTo>
                    <a:pt x="316971" y="887671"/>
                    <a:pt x="327532" y="881071"/>
                    <a:pt x="328852" y="855328"/>
                  </a:cubicBezTo>
                  <a:cubicBezTo>
                    <a:pt x="329513" y="837507"/>
                    <a:pt x="324232" y="820345"/>
                    <a:pt x="319612" y="803844"/>
                  </a:cubicBezTo>
                  <a:cubicBezTo>
                    <a:pt x="298490" y="719356"/>
                    <a:pt x="274728" y="636189"/>
                    <a:pt x="258886" y="550382"/>
                  </a:cubicBezTo>
                  <a:cubicBezTo>
                    <a:pt x="252286" y="513418"/>
                    <a:pt x="249645" y="476455"/>
                    <a:pt x="252286" y="438832"/>
                  </a:cubicBezTo>
                  <a:cubicBezTo>
                    <a:pt x="256246" y="382067"/>
                    <a:pt x="285289" y="341143"/>
                    <a:pt x="335453" y="316721"/>
                  </a:cubicBezTo>
                  <a:cubicBezTo>
                    <a:pt x="369116" y="300220"/>
                    <a:pt x="404759" y="288339"/>
                    <a:pt x="439082" y="275137"/>
                  </a:cubicBezTo>
                  <a:cubicBezTo>
                    <a:pt x="493207" y="254676"/>
                    <a:pt x="513669" y="220353"/>
                    <a:pt x="506408" y="162268"/>
                  </a:cubicBezTo>
                  <a:cubicBezTo>
                    <a:pt x="498487" y="101542"/>
                    <a:pt x="493867" y="115404"/>
                    <a:pt x="546011" y="89001"/>
                  </a:cubicBezTo>
                  <a:cubicBezTo>
                    <a:pt x="592876" y="65239"/>
                    <a:pt x="640400" y="40817"/>
                    <a:pt x="688584" y="19695"/>
                  </a:cubicBezTo>
                  <a:cubicBezTo>
                    <a:pt x="718287" y="6494"/>
                    <a:pt x="748649" y="-7367"/>
                    <a:pt x="782972" y="4514"/>
                  </a:cubicBezTo>
                  <a:cubicBezTo>
                    <a:pt x="789573" y="11114"/>
                    <a:pt x="796173" y="17715"/>
                    <a:pt x="802774" y="23655"/>
                  </a:cubicBezTo>
                  <a:cubicBezTo>
                    <a:pt x="808715" y="41477"/>
                    <a:pt x="798154" y="51378"/>
                    <a:pt x="786273" y="62599"/>
                  </a:cubicBezTo>
                  <a:cubicBezTo>
                    <a:pt x="739408" y="105503"/>
                    <a:pt x="691884" y="147746"/>
                    <a:pt x="657561" y="202531"/>
                  </a:cubicBezTo>
                  <a:cubicBezTo>
                    <a:pt x="583635" y="322002"/>
                    <a:pt x="539411" y="450713"/>
                    <a:pt x="528190" y="591965"/>
                  </a:cubicBezTo>
                  <a:cubicBezTo>
                    <a:pt x="520269" y="687014"/>
                    <a:pt x="522909" y="779422"/>
                    <a:pt x="546672" y="872490"/>
                  </a:cubicBezTo>
                  <a:cubicBezTo>
                    <a:pt x="568454" y="955657"/>
                    <a:pt x="608717" y="1026943"/>
                    <a:pt x="662842" y="1091629"/>
                  </a:cubicBezTo>
                  <a:cubicBezTo>
                    <a:pt x="714326" y="1153014"/>
                    <a:pt x="771751" y="1209119"/>
                    <a:pt x="831156" y="1262584"/>
                  </a:cubicBezTo>
                  <a:cubicBezTo>
                    <a:pt x="846338" y="1276445"/>
                    <a:pt x="873400" y="1286346"/>
                    <a:pt x="862839" y="1316709"/>
                  </a:cubicBezTo>
                  <a:cubicBezTo>
                    <a:pt x="855579" y="1350372"/>
                    <a:pt x="870760" y="1381394"/>
                    <a:pt x="874060" y="1413737"/>
                  </a:cubicBezTo>
                  <a:cubicBezTo>
                    <a:pt x="876040" y="1432219"/>
                    <a:pt x="900463" y="1553009"/>
                    <a:pt x="891882" y="1559610"/>
                  </a:cubicBezTo>
                  <a:cubicBezTo>
                    <a:pt x="840397" y="1601194"/>
                    <a:pt x="606737" y="1636837"/>
                    <a:pt x="546672" y="1644097"/>
                  </a:cubicBezTo>
                  <a:cubicBezTo>
                    <a:pt x="373076" y="1653998"/>
                    <a:pt x="436442" y="1657958"/>
                    <a:pt x="291889" y="1630236"/>
                  </a:cubicBezTo>
                  <a:cubicBezTo>
                    <a:pt x="247665" y="1611754"/>
                    <a:pt x="210702" y="1587332"/>
                    <a:pt x="181000" y="1578092"/>
                  </a:cubicBezTo>
                  <a:cubicBezTo>
                    <a:pt x="146017" y="1563570"/>
                    <a:pt x="147997" y="1524627"/>
                    <a:pt x="143376" y="1494924"/>
                  </a:cubicBezTo>
                  <a:cubicBezTo>
                    <a:pt x="144036" y="1459941"/>
                    <a:pt x="146676" y="1425618"/>
                    <a:pt x="152617" y="1390635"/>
                  </a:cubicBezTo>
                  <a:cubicBezTo>
                    <a:pt x="158558" y="1352352"/>
                    <a:pt x="138096" y="1316709"/>
                    <a:pt x="126215" y="1280406"/>
                  </a:cubicBezTo>
                  <a:cubicBezTo>
                    <a:pt x="110373" y="1236842"/>
                    <a:pt x="47668" y="1116711"/>
                    <a:pt x="47668" y="1116711"/>
                  </a:cubicBezTo>
                  <a:close/>
                </a:path>
              </a:pathLst>
            </a:custGeom>
            <a:solidFill>
              <a:srgbClr val="FEAB77"/>
            </a:solidFill>
            <a:ln w="34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5" name="Freeform: Shape 614">
              <a:extLst>
                <a:ext uri="{FF2B5EF4-FFF2-40B4-BE49-F238E27FC236}">
                  <a16:creationId xmlns:a16="http://schemas.microsoft.com/office/drawing/2014/main" id="{C2C98301-DD30-401D-AD08-58653F1875A1}"/>
                </a:ext>
              </a:extLst>
            </p:cNvPr>
            <p:cNvSpPr/>
            <p:nvPr/>
          </p:nvSpPr>
          <p:spPr>
            <a:xfrm>
              <a:off x="3721917" y="1695225"/>
              <a:ext cx="2247441" cy="1692179"/>
            </a:xfrm>
            <a:custGeom>
              <a:avLst/>
              <a:gdLst>
                <a:gd name="connsiteX0" fmla="*/ 1064151 w 2969257"/>
                <a:gd name="connsiteY0" fmla="*/ 935232 h 2235661"/>
                <a:gd name="connsiteX1" fmla="*/ 1755891 w 2969257"/>
                <a:gd name="connsiteY1" fmla="*/ 1096946 h 2235661"/>
                <a:gd name="connsiteX2" fmla="*/ 1823878 w 2969257"/>
                <a:gd name="connsiteY2" fmla="*/ 1078465 h 2235661"/>
                <a:gd name="connsiteX3" fmla="*/ 2653570 w 2969257"/>
                <a:gd name="connsiteY3" fmla="*/ 270554 h 2235661"/>
                <a:gd name="connsiteX4" fmla="*/ 2654230 w 2969257"/>
                <a:gd name="connsiteY4" fmla="*/ 228310 h 2235661"/>
                <a:gd name="connsiteX5" fmla="*/ 2578984 w 2969257"/>
                <a:gd name="connsiteY5" fmla="*/ 154384 h 2235661"/>
                <a:gd name="connsiteX6" fmla="*/ 2586244 w 2969257"/>
                <a:gd name="connsiteY6" fmla="*/ 118741 h 2235661"/>
                <a:gd name="connsiteX7" fmla="*/ 2938055 w 2969257"/>
                <a:gd name="connsiteY7" fmla="*/ 5211 h 2235661"/>
                <a:gd name="connsiteX8" fmla="*/ 2965778 w 2969257"/>
                <a:gd name="connsiteY8" fmla="*/ 4551 h 2235661"/>
                <a:gd name="connsiteX9" fmla="*/ 2964457 w 2969257"/>
                <a:gd name="connsiteY9" fmla="*/ 29633 h 2235661"/>
                <a:gd name="connsiteX10" fmla="*/ 2857528 w 2969257"/>
                <a:gd name="connsiteY10" fmla="*/ 383424 h 2235661"/>
                <a:gd name="connsiteX11" fmla="*/ 2817924 w 2969257"/>
                <a:gd name="connsiteY11" fmla="*/ 392665 h 2235661"/>
                <a:gd name="connsiteX12" fmla="*/ 2761820 w 2969257"/>
                <a:gd name="connsiteY12" fmla="*/ 336560 h 2235661"/>
                <a:gd name="connsiteX13" fmla="*/ 2714956 w 2969257"/>
                <a:gd name="connsiteY13" fmla="*/ 337220 h 2235661"/>
                <a:gd name="connsiteX14" fmla="*/ 1858200 w 2969257"/>
                <a:gd name="connsiteY14" fmla="*/ 1225657 h 2235661"/>
                <a:gd name="connsiteX15" fmla="*/ 1800115 w 2969257"/>
                <a:gd name="connsiteY15" fmla="*/ 1242159 h 2235661"/>
                <a:gd name="connsiteX16" fmla="*/ 1132137 w 2969257"/>
                <a:gd name="connsiteY16" fmla="*/ 1070544 h 2235661"/>
                <a:gd name="connsiteX17" fmla="*/ 1064151 w 2969257"/>
                <a:gd name="connsiteY17" fmla="*/ 1091666 h 2235661"/>
                <a:gd name="connsiteX18" fmla="*/ 114988 w 2969257"/>
                <a:gd name="connsiteY18" fmla="*/ 2222345 h 2235661"/>
                <a:gd name="connsiteX19" fmla="*/ 74724 w 2969257"/>
                <a:gd name="connsiteY19" fmla="*/ 2225645 h 2235661"/>
                <a:gd name="connsiteX20" fmla="*/ 15979 w 2969257"/>
                <a:gd name="connsiteY20" fmla="*/ 2178121 h 2235661"/>
                <a:gd name="connsiteX21" fmla="*/ 11359 w 2969257"/>
                <a:gd name="connsiteY21" fmla="*/ 2132577 h 2235661"/>
                <a:gd name="connsiteX22" fmla="*/ 1024547 w 2969257"/>
                <a:gd name="connsiteY22" fmla="*/ 954374 h 2235661"/>
                <a:gd name="connsiteX23" fmla="*/ 1064151 w 2969257"/>
                <a:gd name="connsiteY23" fmla="*/ 935232 h 2235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969257" h="2235661">
                  <a:moveTo>
                    <a:pt x="1064151" y="935232"/>
                  </a:moveTo>
                  <a:cubicBezTo>
                    <a:pt x="1105074" y="944473"/>
                    <a:pt x="1572395" y="1052722"/>
                    <a:pt x="1755891" y="1096946"/>
                  </a:cubicBezTo>
                  <a:cubicBezTo>
                    <a:pt x="1783614" y="1103547"/>
                    <a:pt x="1803415" y="1098266"/>
                    <a:pt x="1823878" y="1078465"/>
                  </a:cubicBezTo>
                  <a:cubicBezTo>
                    <a:pt x="2011334" y="894308"/>
                    <a:pt x="2564462" y="355701"/>
                    <a:pt x="2653570" y="270554"/>
                  </a:cubicBezTo>
                  <a:cubicBezTo>
                    <a:pt x="2670731" y="254052"/>
                    <a:pt x="2670731" y="243491"/>
                    <a:pt x="2654230" y="228310"/>
                  </a:cubicBezTo>
                  <a:cubicBezTo>
                    <a:pt x="2628488" y="204548"/>
                    <a:pt x="2604725" y="178806"/>
                    <a:pt x="2578984" y="154384"/>
                  </a:cubicBezTo>
                  <a:cubicBezTo>
                    <a:pt x="2561162" y="137222"/>
                    <a:pt x="2559842" y="126661"/>
                    <a:pt x="2586244" y="118741"/>
                  </a:cubicBezTo>
                  <a:cubicBezTo>
                    <a:pt x="2703734" y="81117"/>
                    <a:pt x="2820565" y="42834"/>
                    <a:pt x="2938055" y="5211"/>
                  </a:cubicBezTo>
                  <a:cubicBezTo>
                    <a:pt x="2947296" y="2570"/>
                    <a:pt x="2957196" y="-4690"/>
                    <a:pt x="2965778" y="4551"/>
                  </a:cubicBezTo>
                  <a:cubicBezTo>
                    <a:pt x="2973038" y="11811"/>
                    <a:pt x="2967097" y="21712"/>
                    <a:pt x="2964457" y="29633"/>
                  </a:cubicBezTo>
                  <a:cubicBezTo>
                    <a:pt x="2928814" y="147783"/>
                    <a:pt x="2893171" y="265273"/>
                    <a:pt x="2857528" y="383424"/>
                  </a:cubicBezTo>
                  <a:cubicBezTo>
                    <a:pt x="2847627" y="416427"/>
                    <a:pt x="2843007" y="417087"/>
                    <a:pt x="2817924" y="392665"/>
                  </a:cubicBezTo>
                  <a:cubicBezTo>
                    <a:pt x="2798783" y="374183"/>
                    <a:pt x="2778981" y="357021"/>
                    <a:pt x="2761820" y="336560"/>
                  </a:cubicBezTo>
                  <a:cubicBezTo>
                    <a:pt x="2743998" y="315438"/>
                    <a:pt x="2732117" y="318738"/>
                    <a:pt x="2714956" y="337220"/>
                  </a:cubicBezTo>
                  <a:cubicBezTo>
                    <a:pt x="2576343" y="481772"/>
                    <a:pt x="2004073" y="1073184"/>
                    <a:pt x="1858200" y="1225657"/>
                  </a:cubicBezTo>
                  <a:cubicBezTo>
                    <a:pt x="1840379" y="1244139"/>
                    <a:pt x="1824537" y="1248099"/>
                    <a:pt x="1800115" y="1242159"/>
                  </a:cubicBezTo>
                  <a:cubicBezTo>
                    <a:pt x="1577676" y="1184734"/>
                    <a:pt x="1354576" y="1128629"/>
                    <a:pt x="1132137" y="1070544"/>
                  </a:cubicBezTo>
                  <a:cubicBezTo>
                    <a:pt x="1102434" y="1062623"/>
                    <a:pt x="1083953" y="1067904"/>
                    <a:pt x="1064151" y="1091666"/>
                  </a:cubicBezTo>
                  <a:cubicBezTo>
                    <a:pt x="922238" y="1260641"/>
                    <a:pt x="288583" y="2014426"/>
                    <a:pt x="114988" y="2222345"/>
                  </a:cubicBezTo>
                  <a:cubicBezTo>
                    <a:pt x="100466" y="2239506"/>
                    <a:pt x="89906" y="2239506"/>
                    <a:pt x="74724" y="2225645"/>
                  </a:cubicBezTo>
                  <a:cubicBezTo>
                    <a:pt x="55583" y="2209143"/>
                    <a:pt x="36441" y="2191982"/>
                    <a:pt x="15979" y="2178121"/>
                  </a:cubicBezTo>
                  <a:cubicBezTo>
                    <a:pt x="-4483" y="2163600"/>
                    <a:pt x="-4483" y="2150398"/>
                    <a:pt x="11359" y="2132577"/>
                  </a:cubicBezTo>
                  <a:cubicBezTo>
                    <a:pt x="81985" y="2051390"/>
                    <a:pt x="924879" y="1070544"/>
                    <a:pt x="1024547" y="954374"/>
                  </a:cubicBezTo>
                  <a:cubicBezTo>
                    <a:pt x="1032468" y="944473"/>
                    <a:pt x="1039729" y="932592"/>
                    <a:pt x="1064151" y="935232"/>
                  </a:cubicBezTo>
                  <a:close/>
                </a:path>
              </a:pathLst>
            </a:custGeom>
            <a:solidFill>
              <a:srgbClr val="424242"/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6" name="Freeform: Shape 615">
              <a:extLst>
                <a:ext uri="{FF2B5EF4-FFF2-40B4-BE49-F238E27FC236}">
                  <a16:creationId xmlns:a16="http://schemas.microsoft.com/office/drawing/2014/main" id="{F82CF057-805A-4A81-A8F4-00DC982E5359}"/>
                </a:ext>
              </a:extLst>
            </p:cNvPr>
            <p:cNvSpPr/>
            <p:nvPr/>
          </p:nvSpPr>
          <p:spPr>
            <a:xfrm>
              <a:off x="4403784" y="4601432"/>
              <a:ext cx="251435" cy="287271"/>
            </a:xfrm>
            <a:custGeom>
              <a:avLst/>
              <a:gdLst>
                <a:gd name="connsiteX0" fmla="*/ 90428 w 332189"/>
                <a:gd name="connsiteY0" fmla="*/ 0 h 379533"/>
                <a:gd name="connsiteX1" fmla="*/ 325408 w 332189"/>
                <a:gd name="connsiteY1" fmla="*/ 260723 h 379533"/>
                <a:gd name="connsiteX2" fmla="*/ 330689 w 332189"/>
                <a:gd name="connsiteY2" fmla="*/ 274584 h 379533"/>
                <a:gd name="connsiteX3" fmla="*/ 238941 w 332189"/>
                <a:gd name="connsiteY3" fmla="*/ 379533 h 379533"/>
                <a:gd name="connsiteX4" fmla="*/ 0 w 332189"/>
                <a:gd name="connsiteY4" fmla="*/ 70626 h 379533"/>
                <a:gd name="connsiteX5" fmla="*/ 90428 w 332189"/>
                <a:gd name="connsiteY5" fmla="*/ 0 h 379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2189" h="379533">
                  <a:moveTo>
                    <a:pt x="90428" y="0"/>
                  </a:moveTo>
                  <a:cubicBezTo>
                    <a:pt x="123430" y="26402"/>
                    <a:pt x="310227" y="254782"/>
                    <a:pt x="325408" y="260723"/>
                  </a:cubicBezTo>
                  <a:cubicBezTo>
                    <a:pt x="330029" y="264023"/>
                    <a:pt x="334649" y="269963"/>
                    <a:pt x="330689" y="274584"/>
                  </a:cubicBezTo>
                  <a:cubicBezTo>
                    <a:pt x="302966" y="312207"/>
                    <a:pt x="278544" y="352471"/>
                    <a:pt x="238941" y="379533"/>
                  </a:cubicBezTo>
                  <a:cubicBezTo>
                    <a:pt x="154453" y="284485"/>
                    <a:pt x="74586" y="173595"/>
                    <a:pt x="0" y="70626"/>
                  </a:cubicBezTo>
                  <a:cubicBezTo>
                    <a:pt x="35643" y="33003"/>
                    <a:pt x="62045" y="13201"/>
                    <a:pt x="90428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AB78C3DA-6AE8-44D8-94CA-31326F73F211}"/>
                </a:ext>
              </a:extLst>
            </p:cNvPr>
            <p:cNvSpPr/>
            <p:nvPr/>
          </p:nvSpPr>
          <p:spPr>
            <a:xfrm>
              <a:off x="2299970" y="3098811"/>
              <a:ext cx="124900" cy="58277"/>
            </a:xfrm>
            <a:custGeom>
              <a:avLst/>
              <a:gdLst>
                <a:gd name="connsiteX0" fmla="*/ 0 w 165014"/>
                <a:gd name="connsiteY0" fmla="*/ 76996 h 76995"/>
                <a:gd name="connsiteX1" fmla="*/ 165014 w 165014"/>
                <a:gd name="connsiteY1" fmla="*/ 34752 h 76995"/>
                <a:gd name="connsiteX2" fmla="*/ 0 w 165014"/>
                <a:gd name="connsiteY2" fmla="*/ 76996 h 76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5014" h="76995">
                  <a:moveTo>
                    <a:pt x="0" y="76996"/>
                  </a:moveTo>
                  <a:cubicBezTo>
                    <a:pt x="31683" y="-6172"/>
                    <a:pt x="108250" y="-24653"/>
                    <a:pt x="165014" y="34752"/>
                  </a:cubicBezTo>
                  <a:cubicBezTo>
                    <a:pt x="110230" y="48613"/>
                    <a:pt x="57425" y="62474"/>
                    <a:pt x="0" y="7699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8" name="Freeform: Shape 617">
              <a:extLst>
                <a:ext uri="{FF2B5EF4-FFF2-40B4-BE49-F238E27FC236}">
                  <a16:creationId xmlns:a16="http://schemas.microsoft.com/office/drawing/2014/main" id="{D8D92FE0-7662-4ACB-8DEC-E9DD3DA5A577}"/>
                </a:ext>
              </a:extLst>
            </p:cNvPr>
            <p:cNvSpPr/>
            <p:nvPr/>
          </p:nvSpPr>
          <p:spPr>
            <a:xfrm>
              <a:off x="2665677" y="3358927"/>
              <a:ext cx="29476" cy="28477"/>
            </a:xfrm>
            <a:custGeom>
              <a:avLst/>
              <a:gdLst>
                <a:gd name="connsiteX0" fmla="*/ 38943 w 38943"/>
                <a:gd name="connsiteY0" fmla="*/ 0 h 37623"/>
                <a:gd name="connsiteX1" fmla="*/ 0 w 38943"/>
                <a:gd name="connsiteY1" fmla="*/ 37623 h 37623"/>
                <a:gd name="connsiteX2" fmla="*/ 38943 w 38943"/>
                <a:gd name="connsiteY2" fmla="*/ 0 h 37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43" h="37623">
                  <a:moveTo>
                    <a:pt x="38943" y="0"/>
                  </a:moveTo>
                  <a:cubicBezTo>
                    <a:pt x="32343" y="25742"/>
                    <a:pt x="19802" y="32343"/>
                    <a:pt x="0" y="37623"/>
                  </a:cubicBezTo>
                  <a:cubicBezTo>
                    <a:pt x="7261" y="19142"/>
                    <a:pt x="17822" y="10561"/>
                    <a:pt x="38943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9" name="Freeform: Shape 618">
              <a:extLst>
                <a:ext uri="{FF2B5EF4-FFF2-40B4-BE49-F238E27FC236}">
                  <a16:creationId xmlns:a16="http://schemas.microsoft.com/office/drawing/2014/main" id="{46B56D1D-9B83-4AE7-8279-FB116A033068}"/>
                </a:ext>
              </a:extLst>
            </p:cNvPr>
            <p:cNvSpPr/>
            <p:nvPr/>
          </p:nvSpPr>
          <p:spPr>
            <a:xfrm>
              <a:off x="1852754" y="3892002"/>
              <a:ext cx="1168176" cy="2630422"/>
            </a:xfrm>
            <a:custGeom>
              <a:avLst/>
              <a:gdLst>
                <a:gd name="connsiteX0" fmla="*/ 248940 w 1543364"/>
                <a:gd name="connsiteY0" fmla="*/ 2975540 h 3475242"/>
                <a:gd name="connsiteX1" fmla="*/ 72704 w 1543364"/>
                <a:gd name="connsiteY1" fmla="*/ 2116805 h 3475242"/>
                <a:gd name="connsiteX2" fmla="*/ 48942 w 1543364"/>
                <a:gd name="connsiteY2" fmla="*/ 1867963 h 3475242"/>
                <a:gd name="connsiteX3" fmla="*/ 1418 w 1543364"/>
                <a:gd name="connsiteY3" fmla="*/ 1180843 h 3475242"/>
                <a:gd name="connsiteX4" fmla="*/ 23860 w 1543364"/>
                <a:gd name="connsiteY4" fmla="*/ 419137 h 3475242"/>
                <a:gd name="connsiteX5" fmla="*/ 43002 w 1543364"/>
                <a:gd name="connsiteY5" fmla="*/ 146533 h 3475242"/>
                <a:gd name="connsiteX6" fmla="*/ 54223 w 1543364"/>
                <a:gd name="connsiteY6" fmla="*/ 0 h 3475242"/>
                <a:gd name="connsiteX7" fmla="*/ 148611 w 1543364"/>
                <a:gd name="connsiteY7" fmla="*/ 158414 h 3475242"/>
                <a:gd name="connsiteX8" fmla="*/ 447617 w 1543364"/>
                <a:gd name="connsiteY8" fmla="*/ 269964 h 3475242"/>
                <a:gd name="connsiteX9" fmla="*/ 674017 w 1543364"/>
                <a:gd name="connsiteY9" fmla="*/ 201318 h 3475242"/>
                <a:gd name="connsiteX10" fmla="*/ 758505 w 1543364"/>
                <a:gd name="connsiteY10" fmla="*/ 108910 h 3475242"/>
                <a:gd name="connsiteX11" fmla="*/ 775006 w 1543364"/>
                <a:gd name="connsiteY11" fmla="*/ 40923 h 3475242"/>
                <a:gd name="connsiteX12" fmla="*/ 823190 w 1543364"/>
                <a:gd name="connsiteY12" fmla="*/ 262703 h 3475242"/>
                <a:gd name="connsiteX13" fmla="*/ 1099754 w 1543364"/>
                <a:gd name="connsiteY13" fmla="*/ 1077214 h 3475242"/>
                <a:gd name="connsiteX14" fmla="*/ 1366418 w 1543364"/>
                <a:gd name="connsiteY14" fmla="*/ 2444854 h 3475242"/>
                <a:gd name="connsiteX15" fmla="*/ 1514271 w 1543364"/>
                <a:gd name="connsiteY15" fmla="*/ 3205901 h 3475242"/>
                <a:gd name="connsiteX16" fmla="*/ 1540673 w 1543364"/>
                <a:gd name="connsiteY16" fmla="*/ 3344513 h 3475242"/>
                <a:gd name="connsiteX17" fmla="*/ 1511630 w 1543364"/>
                <a:gd name="connsiteY17" fmla="*/ 3387417 h 3475242"/>
                <a:gd name="connsiteX18" fmla="*/ 1224505 w 1543364"/>
                <a:gd name="connsiteY18" fmla="*/ 3428340 h 3475242"/>
                <a:gd name="connsiteX19" fmla="*/ 503062 w 1543364"/>
                <a:gd name="connsiteY19" fmla="*/ 3463323 h 3475242"/>
                <a:gd name="connsiteX20" fmla="*/ 309005 w 1543364"/>
                <a:gd name="connsiteY20" fmla="*/ 3475204 h 3475242"/>
                <a:gd name="connsiteX21" fmla="*/ 248940 w 1543364"/>
                <a:gd name="connsiteY21" fmla="*/ 2975540 h 3475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543364" h="3475242">
                  <a:moveTo>
                    <a:pt x="248940" y="2975540"/>
                  </a:moveTo>
                  <a:cubicBezTo>
                    <a:pt x="189535" y="2689735"/>
                    <a:pt x="132110" y="2402610"/>
                    <a:pt x="72704" y="2116805"/>
                  </a:cubicBezTo>
                  <a:cubicBezTo>
                    <a:pt x="55543" y="2034298"/>
                    <a:pt x="54883" y="1951131"/>
                    <a:pt x="48942" y="1867963"/>
                  </a:cubicBezTo>
                  <a:cubicBezTo>
                    <a:pt x="31781" y="1638923"/>
                    <a:pt x="14619" y="1409883"/>
                    <a:pt x="1418" y="1180843"/>
                  </a:cubicBezTo>
                  <a:cubicBezTo>
                    <a:pt x="-6503" y="1042231"/>
                    <a:pt x="21220" y="517485"/>
                    <a:pt x="23860" y="419137"/>
                  </a:cubicBezTo>
                  <a:cubicBezTo>
                    <a:pt x="25840" y="349831"/>
                    <a:pt x="36401" y="215839"/>
                    <a:pt x="43002" y="146533"/>
                  </a:cubicBezTo>
                  <a:cubicBezTo>
                    <a:pt x="41022" y="83827"/>
                    <a:pt x="43002" y="91088"/>
                    <a:pt x="54223" y="0"/>
                  </a:cubicBezTo>
                  <a:cubicBezTo>
                    <a:pt x="91846" y="134652"/>
                    <a:pt x="108348" y="122111"/>
                    <a:pt x="148611" y="158414"/>
                  </a:cubicBezTo>
                  <a:cubicBezTo>
                    <a:pt x="270722" y="235641"/>
                    <a:pt x="314946" y="260723"/>
                    <a:pt x="447617" y="269964"/>
                  </a:cubicBezTo>
                  <a:cubicBezTo>
                    <a:pt x="563787" y="252142"/>
                    <a:pt x="617252" y="239601"/>
                    <a:pt x="674017" y="201318"/>
                  </a:cubicBezTo>
                  <a:cubicBezTo>
                    <a:pt x="731442" y="150493"/>
                    <a:pt x="735403" y="145213"/>
                    <a:pt x="758505" y="108910"/>
                  </a:cubicBezTo>
                  <a:cubicBezTo>
                    <a:pt x="771706" y="71286"/>
                    <a:pt x="763785" y="20462"/>
                    <a:pt x="775006" y="40923"/>
                  </a:cubicBezTo>
                  <a:cubicBezTo>
                    <a:pt x="788207" y="54785"/>
                    <a:pt x="802068" y="219139"/>
                    <a:pt x="823190" y="262703"/>
                  </a:cubicBezTo>
                  <a:cubicBezTo>
                    <a:pt x="910318" y="542568"/>
                    <a:pt x="1018567" y="796030"/>
                    <a:pt x="1099754" y="1077214"/>
                  </a:cubicBezTo>
                  <a:cubicBezTo>
                    <a:pt x="1136718" y="1204605"/>
                    <a:pt x="1303712" y="2119445"/>
                    <a:pt x="1366418" y="2444854"/>
                  </a:cubicBezTo>
                  <a:cubicBezTo>
                    <a:pt x="1415262" y="2698316"/>
                    <a:pt x="1465426" y="2952438"/>
                    <a:pt x="1514271" y="3205901"/>
                  </a:cubicBezTo>
                  <a:cubicBezTo>
                    <a:pt x="1523511" y="3252105"/>
                    <a:pt x="1528792" y="3299629"/>
                    <a:pt x="1540673" y="3344513"/>
                  </a:cubicBezTo>
                  <a:cubicBezTo>
                    <a:pt x="1549254" y="3375535"/>
                    <a:pt x="1536712" y="3382136"/>
                    <a:pt x="1511630" y="3387417"/>
                  </a:cubicBezTo>
                  <a:cubicBezTo>
                    <a:pt x="1417242" y="3408538"/>
                    <a:pt x="1320874" y="3419759"/>
                    <a:pt x="1224505" y="3428340"/>
                  </a:cubicBezTo>
                  <a:cubicBezTo>
                    <a:pt x="984244" y="3449462"/>
                    <a:pt x="743983" y="3458042"/>
                    <a:pt x="503062" y="3463323"/>
                  </a:cubicBezTo>
                  <a:cubicBezTo>
                    <a:pt x="438376" y="3464643"/>
                    <a:pt x="373691" y="3471244"/>
                    <a:pt x="309005" y="3475204"/>
                  </a:cubicBezTo>
                  <a:cubicBezTo>
                    <a:pt x="290523" y="3479825"/>
                    <a:pt x="268081" y="3069269"/>
                    <a:pt x="248940" y="297554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0" name="Freeform: Shape 619">
              <a:extLst>
                <a:ext uri="{FF2B5EF4-FFF2-40B4-BE49-F238E27FC236}">
                  <a16:creationId xmlns:a16="http://schemas.microsoft.com/office/drawing/2014/main" id="{A9BDEC83-78FB-49A8-93FB-3C5238402BE6}"/>
                </a:ext>
              </a:extLst>
            </p:cNvPr>
            <p:cNvSpPr/>
            <p:nvPr/>
          </p:nvSpPr>
          <p:spPr>
            <a:xfrm>
              <a:off x="2120158" y="4096642"/>
              <a:ext cx="558318" cy="2268576"/>
            </a:xfrm>
            <a:custGeom>
              <a:avLst/>
              <a:gdLst>
                <a:gd name="connsiteX0" fmla="*/ 221061 w 737634"/>
                <a:gd name="connsiteY0" fmla="*/ 100587 h 2997181"/>
                <a:gd name="connsiteX1" fmla="*/ 215121 w 737634"/>
                <a:gd name="connsiteY1" fmla="*/ 139530 h 2997181"/>
                <a:gd name="connsiteX2" fmla="*/ 218421 w 737634"/>
                <a:gd name="connsiteY2" fmla="*/ 344148 h 2997181"/>
                <a:gd name="connsiteX3" fmla="*/ 734586 w 737634"/>
                <a:gd name="connsiteY3" fmla="*/ 2748078 h 2997181"/>
                <a:gd name="connsiteX4" fmla="*/ 708844 w 737634"/>
                <a:gd name="connsiteY4" fmla="*/ 2823325 h 2997181"/>
                <a:gd name="connsiteX5" fmla="*/ 553070 w 737634"/>
                <a:gd name="connsiteY5" fmla="*/ 2988340 h 2997181"/>
                <a:gd name="connsiteX6" fmla="*/ 519407 w 737634"/>
                <a:gd name="connsiteY6" fmla="*/ 2985699 h 2997181"/>
                <a:gd name="connsiteX7" fmla="*/ 342512 w 737634"/>
                <a:gd name="connsiteY7" fmla="*/ 2772501 h 2997181"/>
                <a:gd name="connsiteX8" fmla="*/ 325350 w 737634"/>
                <a:gd name="connsiteY8" fmla="*/ 2730917 h 2997181"/>
                <a:gd name="connsiteX9" fmla="*/ 92350 w 737634"/>
                <a:gd name="connsiteY9" fmla="*/ 335567 h 2997181"/>
                <a:gd name="connsiteX10" fmla="*/ 16443 w 737634"/>
                <a:gd name="connsiteY10" fmla="*/ 175173 h 2997181"/>
                <a:gd name="connsiteX11" fmla="*/ 11163 w 737634"/>
                <a:gd name="connsiteY11" fmla="*/ 115108 h 2997181"/>
                <a:gd name="connsiteX12" fmla="*/ 73208 w 737634"/>
                <a:gd name="connsiteY12" fmla="*/ 14119 h 2997181"/>
                <a:gd name="connsiteX13" fmla="*/ 106211 w 737634"/>
                <a:gd name="connsiteY13" fmla="*/ 7518 h 2997181"/>
                <a:gd name="connsiteX14" fmla="*/ 203240 w 737634"/>
                <a:gd name="connsiteY14" fmla="*/ 75504 h 2997181"/>
                <a:gd name="connsiteX15" fmla="*/ 221061 w 737634"/>
                <a:gd name="connsiteY15" fmla="*/ 100587 h 2997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37634" h="2997181">
                  <a:moveTo>
                    <a:pt x="221061" y="100587"/>
                  </a:moveTo>
                  <a:cubicBezTo>
                    <a:pt x="219081" y="113788"/>
                    <a:pt x="218421" y="126989"/>
                    <a:pt x="215121" y="139530"/>
                  </a:cubicBezTo>
                  <a:cubicBezTo>
                    <a:pt x="197299" y="208176"/>
                    <a:pt x="203240" y="274842"/>
                    <a:pt x="218421" y="344148"/>
                  </a:cubicBezTo>
                  <a:cubicBezTo>
                    <a:pt x="306869" y="738862"/>
                    <a:pt x="642178" y="2334882"/>
                    <a:pt x="734586" y="2748078"/>
                  </a:cubicBezTo>
                  <a:cubicBezTo>
                    <a:pt x="741847" y="2781081"/>
                    <a:pt x="737226" y="2801543"/>
                    <a:pt x="708844" y="2823325"/>
                  </a:cubicBezTo>
                  <a:cubicBezTo>
                    <a:pt x="648779" y="2868869"/>
                    <a:pt x="611155" y="2938835"/>
                    <a:pt x="553070" y="2988340"/>
                  </a:cubicBezTo>
                  <a:cubicBezTo>
                    <a:pt x="539209" y="3000221"/>
                    <a:pt x="531288" y="3000880"/>
                    <a:pt x="519407" y="2985699"/>
                  </a:cubicBezTo>
                  <a:cubicBezTo>
                    <a:pt x="461322" y="2913753"/>
                    <a:pt x="401917" y="2843127"/>
                    <a:pt x="342512" y="2772501"/>
                  </a:cubicBezTo>
                  <a:cubicBezTo>
                    <a:pt x="331951" y="2759959"/>
                    <a:pt x="326670" y="2746758"/>
                    <a:pt x="325350" y="2730917"/>
                  </a:cubicBezTo>
                  <a:cubicBezTo>
                    <a:pt x="298948" y="2461613"/>
                    <a:pt x="102911" y="503882"/>
                    <a:pt x="92350" y="335567"/>
                  </a:cubicBezTo>
                  <a:cubicBezTo>
                    <a:pt x="88390" y="267581"/>
                    <a:pt x="60007" y="219397"/>
                    <a:pt x="16443" y="175173"/>
                  </a:cubicBezTo>
                  <a:cubicBezTo>
                    <a:pt x="-2699" y="156031"/>
                    <a:pt x="-5999" y="138870"/>
                    <a:pt x="11163" y="115108"/>
                  </a:cubicBezTo>
                  <a:cubicBezTo>
                    <a:pt x="34265" y="83425"/>
                    <a:pt x="54066" y="48442"/>
                    <a:pt x="73208" y="14119"/>
                  </a:cubicBezTo>
                  <a:cubicBezTo>
                    <a:pt x="83109" y="-3042"/>
                    <a:pt x="91030" y="-3702"/>
                    <a:pt x="106211" y="7518"/>
                  </a:cubicBezTo>
                  <a:cubicBezTo>
                    <a:pt x="137894" y="31281"/>
                    <a:pt x="170897" y="53063"/>
                    <a:pt x="203240" y="75504"/>
                  </a:cubicBezTo>
                  <a:cubicBezTo>
                    <a:pt x="213140" y="81445"/>
                    <a:pt x="225021" y="86065"/>
                    <a:pt x="221061" y="100587"/>
                  </a:cubicBezTo>
                  <a:close/>
                </a:path>
              </a:pathLst>
            </a:custGeom>
            <a:solidFill>
              <a:schemeClr val="accent2"/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1" name="Freeform: Shape 620">
              <a:extLst>
                <a:ext uri="{FF2B5EF4-FFF2-40B4-BE49-F238E27FC236}">
                  <a16:creationId xmlns:a16="http://schemas.microsoft.com/office/drawing/2014/main" id="{B62ECCE5-51C9-4FB6-9F0A-3E6C55CC6B2E}"/>
                </a:ext>
              </a:extLst>
            </p:cNvPr>
            <p:cNvSpPr/>
            <p:nvPr/>
          </p:nvSpPr>
          <p:spPr>
            <a:xfrm>
              <a:off x="2351728" y="3163980"/>
              <a:ext cx="81296" cy="89035"/>
            </a:xfrm>
            <a:custGeom>
              <a:avLst/>
              <a:gdLst>
                <a:gd name="connsiteX0" fmla="*/ 94481 w 107406"/>
                <a:gd name="connsiteY0" fmla="*/ 47786 h 117632"/>
                <a:gd name="connsiteX1" fmla="*/ 66629 w 107406"/>
                <a:gd name="connsiteY1" fmla="*/ 106603 h 117632"/>
                <a:gd name="connsiteX2" fmla="*/ 12926 w 107406"/>
                <a:gd name="connsiteY2" fmla="*/ 69846 h 117632"/>
                <a:gd name="connsiteX3" fmla="*/ 40778 w 107406"/>
                <a:gd name="connsiteY3" fmla="*/ 11030 h 117632"/>
                <a:gd name="connsiteX4" fmla="*/ 94481 w 107406"/>
                <a:gd name="connsiteY4" fmla="*/ 47786 h 117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406" h="117632">
                  <a:moveTo>
                    <a:pt x="94481" y="47786"/>
                  </a:moveTo>
                  <a:cubicBezTo>
                    <a:pt x="101620" y="74178"/>
                    <a:pt x="89150" y="100511"/>
                    <a:pt x="66629" y="106603"/>
                  </a:cubicBezTo>
                  <a:cubicBezTo>
                    <a:pt x="44108" y="112694"/>
                    <a:pt x="20064" y="96238"/>
                    <a:pt x="12926" y="69846"/>
                  </a:cubicBezTo>
                  <a:cubicBezTo>
                    <a:pt x="5787" y="43454"/>
                    <a:pt x="18257" y="17121"/>
                    <a:pt x="40778" y="11030"/>
                  </a:cubicBezTo>
                  <a:cubicBezTo>
                    <a:pt x="63299" y="4938"/>
                    <a:pt x="87343" y="21395"/>
                    <a:pt x="94481" y="4778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2" name="Freeform: Shape 621">
              <a:extLst>
                <a:ext uri="{FF2B5EF4-FFF2-40B4-BE49-F238E27FC236}">
                  <a16:creationId xmlns:a16="http://schemas.microsoft.com/office/drawing/2014/main" id="{C260A031-A022-4553-A99E-CA33EE69034D}"/>
                </a:ext>
              </a:extLst>
            </p:cNvPr>
            <p:cNvSpPr/>
            <p:nvPr/>
          </p:nvSpPr>
          <p:spPr>
            <a:xfrm>
              <a:off x="1105926" y="6302973"/>
              <a:ext cx="253797" cy="257079"/>
            </a:xfrm>
            <a:custGeom>
              <a:avLst/>
              <a:gdLst>
                <a:gd name="connsiteX0" fmla="*/ 335309 w 335309"/>
                <a:gd name="connsiteY0" fmla="*/ 24549 h 339646"/>
                <a:gd name="connsiteX1" fmla="*/ 260723 w 335309"/>
                <a:gd name="connsiteY1" fmla="*/ 127 h 339646"/>
                <a:gd name="connsiteX2" fmla="*/ 168315 w 335309"/>
                <a:gd name="connsiteY2" fmla="*/ 96496 h 339646"/>
                <a:gd name="connsiteX3" fmla="*/ 0 w 335309"/>
                <a:gd name="connsiteY3" fmla="*/ 328176 h 339646"/>
                <a:gd name="connsiteX4" fmla="*/ 95048 w 335309"/>
                <a:gd name="connsiteY4" fmla="*/ 328176 h 339646"/>
                <a:gd name="connsiteX5" fmla="*/ 189437 w 335309"/>
                <a:gd name="connsiteY5" fmla="*/ 301773 h 339646"/>
                <a:gd name="connsiteX6" fmla="*/ 318808 w 335309"/>
                <a:gd name="connsiteY6" fmla="*/ 337417 h 339646"/>
                <a:gd name="connsiteX7" fmla="*/ 324088 w 335309"/>
                <a:gd name="connsiteY7" fmla="*/ 161181 h 339646"/>
                <a:gd name="connsiteX8" fmla="*/ 335309 w 335309"/>
                <a:gd name="connsiteY8" fmla="*/ 24549 h 339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5309" h="339646">
                  <a:moveTo>
                    <a:pt x="335309" y="24549"/>
                  </a:moveTo>
                  <a:cubicBezTo>
                    <a:pt x="328709" y="19929"/>
                    <a:pt x="283825" y="-1853"/>
                    <a:pt x="260723" y="127"/>
                  </a:cubicBezTo>
                  <a:cubicBezTo>
                    <a:pt x="231020" y="21249"/>
                    <a:pt x="189437" y="68113"/>
                    <a:pt x="168315" y="96496"/>
                  </a:cubicBezTo>
                  <a:cubicBezTo>
                    <a:pt x="163694" y="103096"/>
                    <a:pt x="50824" y="262830"/>
                    <a:pt x="0" y="328176"/>
                  </a:cubicBezTo>
                  <a:cubicBezTo>
                    <a:pt x="31023" y="340717"/>
                    <a:pt x="66006" y="345997"/>
                    <a:pt x="95048" y="328176"/>
                  </a:cubicBezTo>
                  <a:cubicBezTo>
                    <a:pt x="122111" y="311014"/>
                    <a:pt x="158414" y="291213"/>
                    <a:pt x="189437" y="301773"/>
                  </a:cubicBezTo>
                  <a:cubicBezTo>
                    <a:pt x="228380" y="314975"/>
                    <a:pt x="279204" y="327516"/>
                    <a:pt x="318808" y="337417"/>
                  </a:cubicBezTo>
                  <a:lnTo>
                    <a:pt x="324088" y="161181"/>
                  </a:lnTo>
                  <a:lnTo>
                    <a:pt x="335309" y="245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3" name="Freeform: Shape 622">
              <a:extLst>
                <a:ext uri="{FF2B5EF4-FFF2-40B4-BE49-F238E27FC236}">
                  <a16:creationId xmlns:a16="http://schemas.microsoft.com/office/drawing/2014/main" id="{0C969CC6-A5BD-44A9-8D75-9F9B6CA22886}"/>
                </a:ext>
              </a:extLst>
            </p:cNvPr>
            <p:cNvSpPr/>
            <p:nvPr/>
          </p:nvSpPr>
          <p:spPr>
            <a:xfrm>
              <a:off x="1343086" y="6226990"/>
              <a:ext cx="744560" cy="454775"/>
            </a:xfrm>
            <a:custGeom>
              <a:avLst/>
              <a:gdLst>
                <a:gd name="connsiteX0" fmla="*/ 945401 w 983694"/>
                <a:gd name="connsiteY0" fmla="*/ 155299 h 600838"/>
                <a:gd name="connsiteX1" fmla="*/ 811409 w 983694"/>
                <a:gd name="connsiteY1" fmla="*/ 71472 h 600838"/>
                <a:gd name="connsiteX2" fmla="*/ 493261 w 983694"/>
                <a:gd name="connsiteY2" fmla="*/ 10086 h 600838"/>
                <a:gd name="connsiteX3" fmla="*/ 238479 w 983694"/>
                <a:gd name="connsiteY3" fmla="*/ 105795 h 600838"/>
                <a:gd name="connsiteX4" fmla="*/ 139470 w 983694"/>
                <a:gd name="connsiteY4" fmla="*/ 115696 h 600838"/>
                <a:gd name="connsiteX5" fmla="*/ 25280 w 983694"/>
                <a:gd name="connsiteY5" fmla="*/ 132857 h 600838"/>
                <a:gd name="connsiteX6" fmla="*/ 198 w 983694"/>
                <a:gd name="connsiteY6" fmla="*/ 437144 h 600838"/>
                <a:gd name="connsiteX7" fmla="*/ 198 w 983694"/>
                <a:gd name="connsiteY7" fmla="*/ 437144 h 600838"/>
                <a:gd name="connsiteX8" fmla="*/ 198 w 983694"/>
                <a:gd name="connsiteY8" fmla="*/ 437144 h 600838"/>
                <a:gd name="connsiteX9" fmla="*/ 21320 w 983694"/>
                <a:gd name="connsiteY9" fmla="*/ 451005 h 600838"/>
                <a:gd name="connsiteX10" fmla="*/ 272142 w 983694"/>
                <a:gd name="connsiteY10" fmla="*/ 549354 h 600838"/>
                <a:gd name="connsiteX11" fmla="*/ 351349 w 983694"/>
                <a:gd name="connsiteY11" fmla="*/ 580377 h 600838"/>
                <a:gd name="connsiteX12" fmla="*/ 411414 w 983694"/>
                <a:gd name="connsiteY12" fmla="*/ 596218 h 600838"/>
                <a:gd name="connsiteX13" fmla="*/ 783026 w 983694"/>
                <a:gd name="connsiteY13" fmla="*/ 600838 h 600838"/>
                <a:gd name="connsiteX14" fmla="*/ 822630 w 983694"/>
                <a:gd name="connsiteY14" fmla="*/ 583677 h 600838"/>
                <a:gd name="connsiteX15" fmla="*/ 952661 w 983694"/>
                <a:gd name="connsiteY15" fmla="*/ 435164 h 600838"/>
                <a:gd name="connsiteX16" fmla="*/ 978404 w 983694"/>
                <a:gd name="connsiteY16" fmla="*/ 390280 h 600838"/>
                <a:gd name="connsiteX17" fmla="*/ 983684 w 983694"/>
                <a:gd name="connsiteY17" fmla="*/ 218005 h 600838"/>
                <a:gd name="connsiteX18" fmla="*/ 945401 w 983694"/>
                <a:gd name="connsiteY18" fmla="*/ 155299 h 600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83694" h="600838">
                  <a:moveTo>
                    <a:pt x="945401" y="155299"/>
                  </a:moveTo>
                  <a:cubicBezTo>
                    <a:pt x="900517" y="127577"/>
                    <a:pt x="856953" y="97874"/>
                    <a:pt x="811409" y="71472"/>
                  </a:cubicBezTo>
                  <a:cubicBezTo>
                    <a:pt x="713060" y="14707"/>
                    <a:pt x="608111" y="-17636"/>
                    <a:pt x="493261" y="10086"/>
                  </a:cubicBezTo>
                  <a:cubicBezTo>
                    <a:pt x="404153" y="31208"/>
                    <a:pt x="320326" y="65531"/>
                    <a:pt x="238479" y="105795"/>
                  </a:cubicBezTo>
                  <a:cubicBezTo>
                    <a:pt x="206796" y="118996"/>
                    <a:pt x="172473" y="110415"/>
                    <a:pt x="139470" y="115696"/>
                  </a:cubicBezTo>
                  <a:cubicBezTo>
                    <a:pt x="101847" y="121636"/>
                    <a:pt x="63563" y="132857"/>
                    <a:pt x="25280" y="132857"/>
                  </a:cubicBezTo>
                  <a:cubicBezTo>
                    <a:pt x="11419" y="132857"/>
                    <a:pt x="-1782" y="424603"/>
                    <a:pt x="198" y="437144"/>
                  </a:cubicBezTo>
                  <a:cubicBezTo>
                    <a:pt x="198" y="437144"/>
                    <a:pt x="198" y="437144"/>
                    <a:pt x="198" y="437144"/>
                  </a:cubicBezTo>
                  <a:cubicBezTo>
                    <a:pt x="198" y="437144"/>
                    <a:pt x="198" y="437144"/>
                    <a:pt x="198" y="437144"/>
                  </a:cubicBezTo>
                  <a:cubicBezTo>
                    <a:pt x="4818" y="445725"/>
                    <a:pt x="13399" y="448365"/>
                    <a:pt x="21320" y="451005"/>
                  </a:cubicBezTo>
                  <a:cubicBezTo>
                    <a:pt x="105147" y="483348"/>
                    <a:pt x="188974" y="516351"/>
                    <a:pt x="272142" y="549354"/>
                  </a:cubicBezTo>
                  <a:cubicBezTo>
                    <a:pt x="298544" y="559915"/>
                    <a:pt x="324946" y="570476"/>
                    <a:pt x="351349" y="580377"/>
                  </a:cubicBezTo>
                  <a:cubicBezTo>
                    <a:pt x="370490" y="587637"/>
                    <a:pt x="389632" y="596218"/>
                    <a:pt x="411414" y="596218"/>
                  </a:cubicBezTo>
                  <a:cubicBezTo>
                    <a:pt x="535505" y="596878"/>
                    <a:pt x="658936" y="598858"/>
                    <a:pt x="783026" y="600838"/>
                  </a:cubicBezTo>
                  <a:cubicBezTo>
                    <a:pt x="799528" y="600838"/>
                    <a:pt x="811409" y="596878"/>
                    <a:pt x="822630" y="583677"/>
                  </a:cubicBezTo>
                  <a:cubicBezTo>
                    <a:pt x="865534" y="533513"/>
                    <a:pt x="909098" y="484008"/>
                    <a:pt x="952661" y="435164"/>
                  </a:cubicBezTo>
                  <a:cubicBezTo>
                    <a:pt x="964542" y="421963"/>
                    <a:pt x="973783" y="407441"/>
                    <a:pt x="978404" y="390280"/>
                  </a:cubicBezTo>
                  <a:cubicBezTo>
                    <a:pt x="963882" y="353977"/>
                    <a:pt x="983684" y="243747"/>
                    <a:pt x="983684" y="218005"/>
                  </a:cubicBezTo>
                  <a:cubicBezTo>
                    <a:pt x="984344" y="218665"/>
                    <a:pt x="955302" y="161900"/>
                    <a:pt x="945401" y="155299"/>
                  </a:cubicBezTo>
                  <a:close/>
                </a:path>
              </a:pathLst>
            </a:custGeom>
            <a:solidFill>
              <a:srgbClr val="FEC88A"/>
            </a:solidFill>
            <a:ln w="342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24" name="Freeform: Shape 623">
              <a:extLst>
                <a:ext uri="{FF2B5EF4-FFF2-40B4-BE49-F238E27FC236}">
                  <a16:creationId xmlns:a16="http://schemas.microsoft.com/office/drawing/2014/main" id="{850868C8-68AC-47F4-86E6-8D720750DF4C}"/>
                </a:ext>
              </a:extLst>
            </p:cNvPr>
            <p:cNvSpPr/>
            <p:nvPr/>
          </p:nvSpPr>
          <p:spPr>
            <a:xfrm>
              <a:off x="1351230" y="6226990"/>
              <a:ext cx="741474" cy="184687"/>
            </a:xfrm>
            <a:custGeom>
              <a:avLst/>
              <a:gdLst>
                <a:gd name="connsiteX0" fmla="*/ 937942 w 979617"/>
                <a:gd name="connsiteY0" fmla="*/ 155299 h 244005"/>
                <a:gd name="connsiteX1" fmla="*/ 803951 w 979617"/>
                <a:gd name="connsiteY1" fmla="*/ 71472 h 244005"/>
                <a:gd name="connsiteX2" fmla="*/ 485803 w 979617"/>
                <a:gd name="connsiteY2" fmla="*/ 10086 h 244005"/>
                <a:gd name="connsiteX3" fmla="*/ 231020 w 979617"/>
                <a:gd name="connsiteY3" fmla="*/ 105795 h 244005"/>
                <a:gd name="connsiteX4" fmla="*/ 132012 w 979617"/>
                <a:gd name="connsiteY4" fmla="*/ 115696 h 244005"/>
                <a:gd name="connsiteX5" fmla="*/ 11221 w 979617"/>
                <a:gd name="connsiteY5" fmla="*/ 125597 h 244005"/>
                <a:gd name="connsiteX6" fmla="*/ 0 w 979617"/>
                <a:gd name="connsiteY6" fmla="*/ 237146 h 244005"/>
                <a:gd name="connsiteX7" fmla="*/ 686460 w 979617"/>
                <a:gd name="connsiteY7" fmla="*/ 243087 h 244005"/>
                <a:gd name="connsiteX8" fmla="*/ 877877 w 979617"/>
                <a:gd name="connsiteY8" fmla="*/ 242427 h 244005"/>
                <a:gd name="connsiteX9" fmla="*/ 976886 w 979617"/>
                <a:gd name="connsiteY9" fmla="*/ 218665 h 244005"/>
                <a:gd name="connsiteX10" fmla="*/ 976886 w 979617"/>
                <a:gd name="connsiteY10" fmla="*/ 218665 h 244005"/>
                <a:gd name="connsiteX11" fmla="*/ 976886 w 979617"/>
                <a:gd name="connsiteY11" fmla="*/ 218665 h 244005"/>
                <a:gd name="connsiteX12" fmla="*/ 937942 w 979617"/>
                <a:gd name="connsiteY12" fmla="*/ 155299 h 24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9617" h="244005">
                  <a:moveTo>
                    <a:pt x="937942" y="155299"/>
                  </a:moveTo>
                  <a:cubicBezTo>
                    <a:pt x="893058" y="127577"/>
                    <a:pt x="849494" y="97874"/>
                    <a:pt x="803951" y="71472"/>
                  </a:cubicBezTo>
                  <a:cubicBezTo>
                    <a:pt x="705602" y="14707"/>
                    <a:pt x="600653" y="-17636"/>
                    <a:pt x="485803" y="10086"/>
                  </a:cubicBezTo>
                  <a:cubicBezTo>
                    <a:pt x="396695" y="31208"/>
                    <a:pt x="312867" y="65531"/>
                    <a:pt x="231020" y="105795"/>
                  </a:cubicBezTo>
                  <a:cubicBezTo>
                    <a:pt x="199338" y="118996"/>
                    <a:pt x="165014" y="110415"/>
                    <a:pt x="132012" y="115696"/>
                  </a:cubicBezTo>
                  <a:cubicBezTo>
                    <a:pt x="94388" y="121636"/>
                    <a:pt x="50164" y="122957"/>
                    <a:pt x="11221" y="125597"/>
                  </a:cubicBezTo>
                  <a:cubicBezTo>
                    <a:pt x="11221" y="142758"/>
                    <a:pt x="4620" y="183022"/>
                    <a:pt x="0" y="237146"/>
                  </a:cubicBezTo>
                  <a:cubicBezTo>
                    <a:pt x="205278" y="233186"/>
                    <a:pt x="480522" y="247707"/>
                    <a:pt x="686460" y="243087"/>
                  </a:cubicBezTo>
                  <a:cubicBezTo>
                    <a:pt x="742565" y="241767"/>
                    <a:pt x="821772" y="245727"/>
                    <a:pt x="877877" y="242427"/>
                  </a:cubicBezTo>
                  <a:cubicBezTo>
                    <a:pt x="905599" y="241107"/>
                    <a:pt x="969625" y="206124"/>
                    <a:pt x="976886" y="218665"/>
                  </a:cubicBezTo>
                  <a:cubicBezTo>
                    <a:pt x="976886" y="218665"/>
                    <a:pt x="976886" y="218665"/>
                    <a:pt x="976886" y="218665"/>
                  </a:cubicBezTo>
                  <a:cubicBezTo>
                    <a:pt x="976886" y="218665"/>
                    <a:pt x="976886" y="218665"/>
                    <a:pt x="976886" y="218665"/>
                  </a:cubicBezTo>
                  <a:cubicBezTo>
                    <a:pt x="990747" y="200183"/>
                    <a:pt x="947843" y="161900"/>
                    <a:pt x="937942" y="155299"/>
                  </a:cubicBezTo>
                  <a:close/>
                </a:path>
              </a:pathLst>
            </a:custGeom>
            <a:solidFill>
              <a:srgbClr val="FEAB77"/>
            </a:solidFill>
            <a:ln w="342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627" name="Freeform: Shape 626">
            <a:extLst>
              <a:ext uri="{FF2B5EF4-FFF2-40B4-BE49-F238E27FC236}">
                <a16:creationId xmlns:a16="http://schemas.microsoft.com/office/drawing/2014/main" id="{2A8192AF-CDD0-434A-93B8-929324A1992C}"/>
              </a:ext>
            </a:extLst>
          </p:cNvPr>
          <p:cNvSpPr/>
          <p:nvPr/>
        </p:nvSpPr>
        <p:spPr>
          <a:xfrm>
            <a:off x="3890766" y="2817034"/>
            <a:ext cx="1863047" cy="1637589"/>
          </a:xfrm>
          <a:custGeom>
            <a:avLst/>
            <a:gdLst>
              <a:gd name="connsiteX0" fmla="*/ 1377686 w 2133362"/>
              <a:gd name="connsiteY0" fmla="*/ 1313851 h 1875192"/>
              <a:gd name="connsiteX1" fmla="*/ 1377686 w 2133362"/>
              <a:gd name="connsiteY1" fmla="*/ 1457686 h 1875192"/>
              <a:gd name="connsiteX2" fmla="*/ 1597855 w 2133362"/>
              <a:gd name="connsiteY2" fmla="*/ 1457686 h 1875192"/>
              <a:gd name="connsiteX3" fmla="*/ 1597855 w 2133362"/>
              <a:gd name="connsiteY3" fmla="*/ 1313851 h 1875192"/>
              <a:gd name="connsiteX4" fmla="*/ 1377686 w 2133362"/>
              <a:gd name="connsiteY4" fmla="*/ 1313851 h 1875192"/>
              <a:gd name="connsiteX5" fmla="*/ 266004 w 2133362"/>
              <a:gd name="connsiteY5" fmla="*/ 1313851 h 1875192"/>
              <a:gd name="connsiteX6" fmla="*/ 266004 w 2133362"/>
              <a:gd name="connsiteY6" fmla="*/ 1458020 h 1875192"/>
              <a:gd name="connsiteX7" fmla="*/ 486340 w 2133362"/>
              <a:gd name="connsiteY7" fmla="*/ 1458020 h 1875192"/>
              <a:gd name="connsiteX8" fmla="*/ 486340 w 2133362"/>
              <a:gd name="connsiteY8" fmla="*/ 1313851 h 1875192"/>
              <a:gd name="connsiteX9" fmla="*/ 266004 w 2133362"/>
              <a:gd name="connsiteY9" fmla="*/ 1313851 h 1875192"/>
              <a:gd name="connsiteX10" fmla="*/ 515841 w 2133362"/>
              <a:gd name="connsiteY10" fmla="*/ 1313684 h 1875192"/>
              <a:gd name="connsiteX11" fmla="*/ 515841 w 2133362"/>
              <a:gd name="connsiteY11" fmla="*/ 1458020 h 1875192"/>
              <a:gd name="connsiteX12" fmla="*/ 758177 w 2133362"/>
              <a:gd name="connsiteY12" fmla="*/ 1458020 h 1875192"/>
              <a:gd name="connsiteX13" fmla="*/ 758177 w 2133362"/>
              <a:gd name="connsiteY13" fmla="*/ 1313684 h 1875192"/>
              <a:gd name="connsiteX14" fmla="*/ 515841 w 2133362"/>
              <a:gd name="connsiteY14" fmla="*/ 1313684 h 1875192"/>
              <a:gd name="connsiteX15" fmla="*/ 1627189 w 2133362"/>
              <a:gd name="connsiteY15" fmla="*/ 1313518 h 1875192"/>
              <a:gd name="connsiteX16" fmla="*/ 1627189 w 2133362"/>
              <a:gd name="connsiteY16" fmla="*/ 1457686 h 1875192"/>
              <a:gd name="connsiteX17" fmla="*/ 1869359 w 2133362"/>
              <a:gd name="connsiteY17" fmla="*/ 1457686 h 1875192"/>
              <a:gd name="connsiteX18" fmla="*/ 1869359 w 2133362"/>
              <a:gd name="connsiteY18" fmla="*/ 1313518 h 1875192"/>
              <a:gd name="connsiteX19" fmla="*/ 1627189 w 2133362"/>
              <a:gd name="connsiteY19" fmla="*/ 1313518 h 1875192"/>
              <a:gd name="connsiteX20" fmla="*/ 1627022 w 2133362"/>
              <a:gd name="connsiteY20" fmla="*/ 1140515 h 1875192"/>
              <a:gd name="connsiteX21" fmla="*/ 1627022 w 2133362"/>
              <a:gd name="connsiteY21" fmla="*/ 1284351 h 1875192"/>
              <a:gd name="connsiteX22" fmla="*/ 1869525 w 2133362"/>
              <a:gd name="connsiteY22" fmla="*/ 1284351 h 1875192"/>
              <a:gd name="connsiteX23" fmla="*/ 1869525 w 2133362"/>
              <a:gd name="connsiteY23" fmla="*/ 1140515 h 1875192"/>
              <a:gd name="connsiteX24" fmla="*/ 1627022 w 2133362"/>
              <a:gd name="connsiteY24" fmla="*/ 1140515 h 1875192"/>
              <a:gd name="connsiteX25" fmla="*/ 515674 w 2133362"/>
              <a:gd name="connsiteY25" fmla="*/ 1140515 h 1875192"/>
              <a:gd name="connsiteX26" fmla="*/ 515674 w 2133362"/>
              <a:gd name="connsiteY26" fmla="*/ 1284184 h 1875192"/>
              <a:gd name="connsiteX27" fmla="*/ 758344 w 2133362"/>
              <a:gd name="connsiteY27" fmla="*/ 1284184 h 1875192"/>
              <a:gd name="connsiteX28" fmla="*/ 758344 w 2133362"/>
              <a:gd name="connsiteY28" fmla="*/ 1140515 h 1875192"/>
              <a:gd name="connsiteX29" fmla="*/ 515674 w 2133362"/>
              <a:gd name="connsiteY29" fmla="*/ 1140515 h 1875192"/>
              <a:gd name="connsiteX30" fmla="*/ 1377686 w 2133362"/>
              <a:gd name="connsiteY30" fmla="*/ 1140349 h 1875192"/>
              <a:gd name="connsiteX31" fmla="*/ 1377686 w 2133362"/>
              <a:gd name="connsiteY31" fmla="*/ 1284351 h 1875192"/>
              <a:gd name="connsiteX32" fmla="*/ 1597355 w 2133362"/>
              <a:gd name="connsiteY32" fmla="*/ 1284351 h 1875192"/>
              <a:gd name="connsiteX33" fmla="*/ 1597355 w 2133362"/>
              <a:gd name="connsiteY33" fmla="*/ 1140349 h 1875192"/>
              <a:gd name="connsiteX34" fmla="*/ 1377686 w 2133362"/>
              <a:gd name="connsiteY34" fmla="*/ 1140349 h 1875192"/>
              <a:gd name="connsiteX35" fmla="*/ 266337 w 2133362"/>
              <a:gd name="connsiteY35" fmla="*/ 1140349 h 1875192"/>
              <a:gd name="connsiteX36" fmla="*/ 266337 w 2133362"/>
              <a:gd name="connsiteY36" fmla="*/ 1284184 h 1875192"/>
              <a:gd name="connsiteX37" fmla="*/ 486340 w 2133362"/>
              <a:gd name="connsiteY37" fmla="*/ 1284184 h 1875192"/>
              <a:gd name="connsiteX38" fmla="*/ 486340 w 2133362"/>
              <a:gd name="connsiteY38" fmla="*/ 1140349 h 1875192"/>
              <a:gd name="connsiteX39" fmla="*/ 266337 w 2133362"/>
              <a:gd name="connsiteY39" fmla="*/ 1140349 h 1875192"/>
              <a:gd name="connsiteX40" fmla="*/ 1072682 w 2133362"/>
              <a:gd name="connsiteY40" fmla="*/ 1039014 h 1875192"/>
              <a:gd name="connsiteX41" fmla="*/ 1993527 w 2133362"/>
              <a:gd name="connsiteY41" fmla="*/ 1039014 h 1875192"/>
              <a:gd name="connsiteX42" fmla="*/ 2010528 w 2133362"/>
              <a:gd name="connsiteY42" fmla="*/ 1056014 h 1875192"/>
              <a:gd name="connsiteX43" fmla="*/ 2010027 w 2133362"/>
              <a:gd name="connsiteY43" fmla="*/ 1875025 h 1875192"/>
              <a:gd name="connsiteX44" fmla="*/ 1260017 w 2133362"/>
              <a:gd name="connsiteY44" fmla="*/ 1875025 h 1875192"/>
              <a:gd name="connsiteX45" fmla="*/ 1260351 w 2133362"/>
              <a:gd name="connsiteY45" fmla="*/ 1869192 h 1875192"/>
              <a:gd name="connsiteX46" fmla="*/ 1260351 w 2133362"/>
              <a:gd name="connsiteY46" fmla="*/ 1288684 h 1875192"/>
              <a:gd name="connsiteX47" fmla="*/ 1260017 w 2133362"/>
              <a:gd name="connsiteY47" fmla="*/ 1280850 h 1875192"/>
              <a:gd name="connsiteX48" fmla="*/ 900179 w 2133362"/>
              <a:gd name="connsiteY48" fmla="*/ 1280850 h 1875192"/>
              <a:gd name="connsiteX49" fmla="*/ 900179 w 2133362"/>
              <a:gd name="connsiteY49" fmla="*/ 1290351 h 1875192"/>
              <a:gd name="connsiteX50" fmla="*/ 900179 w 2133362"/>
              <a:gd name="connsiteY50" fmla="*/ 1415352 h 1875192"/>
              <a:gd name="connsiteX51" fmla="*/ 900012 w 2133362"/>
              <a:gd name="connsiteY51" fmla="*/ 1875192 h 1875192"/>
              <a:gd name="connsiteX52" fmla="*/ 116669 w 2133362"/>
              <a:gd name="connsiteY52" fmla="*/ 1875192 h 1875192"/>
              <a:gd name="connsiteX53" fmla="*/ 116335 w 2133362"/>
              <a:gd name="connsiteY53" fmla="*/ 1866858 h 1875192"/>
              <a:gd name="connsiteX54" fmla="*/ 116335 w 2133362"/>
              <a:gd name="connsiteY54" fmla="*/ 1048514 h 1875192"/>
              <a:gd name="connsiteX55" fmla="*/ 116835 w 2133362"/>
              <a:gd name="connsiteY55" fmla="*/ 1039181 h 1875192"/>
              <a:gd name="connsiteX56" fmla="*/ 129335 w 2133362"/>
              <a:gd name="connsiteY56" fmla="*/ 1039181 h 1875192"/>
              <a:gd name="connsiteX57" fmla="*/ 1072682 w 2133362"/>
              <a:gd name="connsiteY57" fmla="*/ 1039014 h 1875192"/>
              <a:gd name="connsiteX58" fmla="*/ 743010 w 2133362"/>
              <a:gd name="connsiteY58" fmla="*/ 568507 h 1875192"/>
              <a:gd name="connsiteX59" fmla="*/ 743010 w 2133362"/>
              <a:gd name="connsiteY59" fmla="*/ 788177 h 1875192"/>
              <a:gd name="connsiteX60" fmla="*/ 1044348 w 2133362"/>
              <a:gd name="connsiteY60" fmla="*/ 788177 h 1875192"/>
              <a:gd name="connsiteX61" fmla="*/ 1044348 w 2133362"/>
              <a:gd name="connsiteY61" fmla="*/ 568507 h 1875192"/>
              <a:gd name="connsiteX62" fmla="*/ 743010 w 2133362"/>
              <a:gd name="connsiteY62" fmla="*/ 568507 h 1875192"/>
              <a:gd name="connsiteX63" fmla="*/ 1085515 w 2133362"/>
              <a:gd name="connsiteY63" fmla="*/ 568007 h 1875192"/>
              <a:gd name="connsiteX64" fmla="*/ 1085515 w 2133362"/>
              <a:gd name="connsiteY64" fmla="*/ 787843 h 1875192"/>
              <a:gd name="connsiteX65" fmla="*/ 1386685 w 2133362"/>
              <a:gd name="connsiteY65" fmla="*/ 787843 h 1875192"/>
              <a:gd name="connsiteX66" fmla="*/ 1386685 w 2133362"/>
              <a:gd name="connsiteY66" fmla="*/ 568007 h 1875192"/>
              <a:gd name="connsiteX67" fmla="*/ 1085515 w 2133362"/>
              <a:gd name="connsiteY67" fmla="*/ 568007 h 1875192"/>
              <a:gd name="connsiteX68" fmla="*/ 1486354 w 2133362"/>
              <a:gd name="connsiteY68" fmla="*/ 406505 h 1875192"/>
              <a:gd name="connsiteX69" fmla="*/ 1486354 w 2133362"/>
              <a:gd name="connsiteY69" fmla="*/ 837344 h 1875192"/>
              <a:gd name="connsiteX70" fmla="*/ 631009 w 2133362"/>
              <a:gd name="connsiteY70" fmla="*/ 837344 h 1875192"/>
              <a:gd name="connsiteX71" fmla="*/ 631009 w 2133362"/>
              <a:gd name="connsiteY71" fmla="*/ 410505 h 1875192"/>
              <a:gd name="connsiteX72" fmla="*/ 611175 w 2133362"/>
              <a:gd name="connsiteY72" fmla="*/ 439839 h 1875192"/>
              <a:gd name="connsiteX73" fmla="*/ 611508 w 2133362"/>
              <a:gd name="connsiteY73" fmla="*/ 854845 h 1875192"/>
              <a:gd name="connsiteX74" fmla="*/ 611508 w 2133362"/>
              <a:gd name="connsiteY74" fmla="*/ 864345 h 1875192"/>
              <a:gd name="connsiteX75" fmla="*/ 1507854 w 2133362"/>
              <a:gd name="connsiteY75" fmla="*/ 864345 h 1875192"/>
              <a:gd name="connsiteX76" fmla="*/ 1508354 w 2133362"/>
              <a:gd name="connsiteY76" fmla="*/ 861344 h 1875192"/>
              <a:gd name="connsiteX77" fmla="*/ 1508354 w 2133362"/>
              <a:gd name="connsiteY77" fmla="*/ 428839 h 1875192"/>
              <a:gd name="connsiteX78" fmla="*/ 1506021 w 2133362"/>
              <a:gd name="connsiteY78" fmla="*/ 422172 h 1875192"/>
              <a:gd name="connsiteX79" fmla="*/ 1486354 w 2133362"/>
              <a:gd name="connsiteY79" fmla="*/ 406505 h 1875192"/>
              <a:gd name="connsiteX80" fmla="*/ 1085182 w 2133362"/>
              <a:gd name="connsiteY80" fmla="*/ 402338 h 1875192"/>
              <a:gd name="connsiteX81" fmla="*/ 1085182 w 2133362"/>
              <a:gd name="connsiteY81" fmla="*/ 546007 h 1875192"/>
              <a:gd name="connsiteX82" fmla="*/ 1386186 w 2133362"/>
              <a:gd name="connsiteY82" fmla="*/ 546007 h 1875192"/>
              <a:gd name="connsiteX83" fmla="*/ 1386186 w 2133362"/>
              <a:gd name="connsiteY83" fmla="*/ 402338 h 1875192"/>
              <a:gd name="connsiteX84" fmla="*/ 1085182 w 2133362"/>
              <a:gd name="connsiteY84" fmla="*/ 402338 h 1875192"/>
              <a:gd name="connsiteX85" fmla="*/ 743010 w 2133362"/>
              <a:gd name="connsiteY85" fmla="*/ 402005 h 1875192"/>
              <a:gd name="connsiteX86" fmla="*/ 743010 w 2133362"/>
              <a:gd name="connsiteY86" fmla="*/ 546174 h 1875192"/>
              <a:gd name="connsiteX87" fmla="*/ 1044181 w 2133362"/>
              <a:gd name="connsiteY87" fmla="*/ 546174 h 1875192"/>
              <a:gd name="connsiteX88" fmla="*/ 1044181 w 2133362"/>
              <a:gd name="connsiteY88" fmla="*/ 402005 h 1875192"/>
              <a:gd name="connsiteX89" fmla="*/ 743010 w 2133362"/>
              <a:gd name="connsiteY89" fmla="*/ 402005 h 1875192"/>
              <a:gd name="connsiteX90" fmla="*/ 1060515 w 2133362"/>
              <a:gd name="connsiteY90" fmla="*/ 24835 h 1875192"/>
              <a:gd name="connsiteX91" fmla="*/ 1099849 w 2133362"/>
              <a:gd name="connsiteY91" fmla="*/ 54669 h 1875192"/>
              <a:gd name="connsiteX92" fmla="*/ 1522521 w 2133362"/>
              <a:gd name="connsiteY92" fmla="*/ 375006 h 1875192"/>
              <a:gd name="connsiteX93" fmla="*/ 1535688 w 2133362"/>
              <a:gd name="connsiteY93" fmla="*/ 410007 h 1875192"/>
              <a:gd name="connsiteX94" fmla="*/ 1497187 w 2133362"/>
              <a:gd name="connsiteY94" fmla="*/ 380840 h 1875192"/>
              <a:gd name="connsiteX95" fmla="*/ 1070682 w 2133362"/>
              <a:gd name="connsiteY95" fmla="*/ 55836 h 1875192"/>
              <a:gd name="connsiteX96" fmla="*/ 1055848 w 2133362"/>
              <a:gd name="connsiteY96" fmla="*/ 55669 h 1875192"/>
              <a:gd name="connsiteX97" fmla="*/ 598176 w 2133362"/>
              <a:gd name="connsiteY97" fmla="*/ 404340 h 1875192"/>
              <a:gd name="connsiteX98" fmla="*/ 590842 w 2133362"/>
              <a:gd name="connsiteY98" fmla="*/ 409840 h 1875192"/>
              <a:gd name="connsiteX99" fmla="*/ 602676 w 2133362"/>
              <a:gd name="connsiteY99" fmla="*/ 376173 h 1875192"/>
              <a:gd name="connsiteX100" fmla="*/ 1056348 w 2133362"/>
              <a:gd name="connsiteY100" fmla="*/ 27835 h 1875192"/>
              <a:gd name="connsiteX101" fmla="*/ 1060515 w 2133362"/>
              <a:gd name="connsiteY101" fmla="*/ 24835 h 1875192"/>
              <a:gd name="connsiteX102" fmla="*/ 1060514 w 2133362"/>
              <a:gd name="connsiteY102" fmla="*/ 3500 h 1875192"/>
              <a:gd name="connsiteX103" fmla="*/ 1054681 w 2133362"/>
              <a:gd name="connsiteY103" fmla="*/ 7667 h 1875192"/>
              <a:gd name="connsiteX104" fmla="*/ 813678 w 2133362"/>
              <a:gd name="connsiteY104" fmla="*/ 191502 h 1875192"/>
              <a:gd name="connsiteX105" fmla="*/ 581841 w 2133362"/>
              <a:gd name="connsiteY105" fmla="*/ 368171 h 1875192"/>
              <a:gd name="connsiteX106" fmla="*/ 572175 w 2133362"/>
              <a:gd name="connsiteY106" fmla="*/ 385338 h 1875192"/>
              <a:gd name="connsiteX107" fmla="*/ 572508 w 2133362"/>
              <a:gd name="connsiteY107" fmla="*/ 436172 h 1875192"/>
              <a:gd name="connsiteX108" fmla="*/ 573675 w 2133362"/>
              <a:gd name="connsiteY108" fmla="*/ 446172 h 1875192"/>
              <a:gd name="connsiteX109" fmla="*/ 1063515 w 2133362"/>
              <a:gd name="connsiteY109" fmla="*/ 83001 h 1875192"/>
              <a:gd name="connsiteX110" fmla="*/ 1552188 w 2133362"/>
              <a:gd name="connsiteY110" fmla="*/ 450672 h 1875192"/>
              <a:gd name="connsiteX111" fmla="*/ 1552355 w 2133362"/>
              <a:gd name="connsiteY111" fmla="*/ 389005 h 1875192"/>
              <a:gd name="connsiteX112" fmla="*/ 1539521 w 2133362"/>
              <a:gd name="connsiteY112" fmla="*/ 362338 h 1875192"/>
              <a:gd name="connsiteX113" fmla="*/ 1135682 w 2133362"/>
              <a:gd name="connsiteY113" fmla="*/ 59834 h 1875192"/>
              <a:gd name="connsiteX114" fmla="*/ 1060514 w 2133362"/>
              <a:gd name="connsiteY114" fmla="*/ 3500 h 1875192"/>
              <a:gd name="connsiteX115" fmla="*/ 1060014 w 2133362"/>
              <a:gd name="connsiteY115" fmla="*/ 0 h 1875192"/>
              <a:gd name="connsiteX116" fmla="*/ 1061681 w 2133362"/>
              <a:gd name="connsiteY116" fmla="*/ 0 h 1875192"/>
              <a:gd name="connsiteX117" fmla="*/ 1067181 w 2133362"/>
              <a:gd name="connsiteY117" fmla="*/ 5000 h 1875192"/>
              <a:gd name="connsiteX118" fmla="*/ 1501354 w 2133362"/>
              <a:gd name="connsiteY118" fmla="*/ 331004 h 1875192"/>
              <a:gd name="connsiteX119" fmla="*/ 1527521 w 2133362"/>
              <a:gd name="connsiteY119" fmla="*/ 339671 h 1875192"/>
              <a:gd name="connsiteX120" fmla="*/ 1836691 w 2133362"/>
              <a:gd name="connsiteY120" fmla="*/ 339004 h 1875192"/>
              <a:gd name="connsiteX121" fmla="*/ 1858525 w 2133362"/>
              <a:gd name="connsiteY121" fmla="*/ 353505 h 1875192"/>
              <a:gd name="connsiteX122" fmla="*/ 2125695 w 2133362"/>
              <a:gd name="connsiteY122" fmla="*/ 977013 h 1875192"/>
              <a:gd name="connsiteX123" fmla="*/ 2133362 w 2133362"/>
              <a:gd name="connsiteY123" fmla="*/ 993346 h 1875192"/>
              <a:gd name="connsiteX124" fmla="*/ 2133362 w 2133362"/>
              <a:gd name="connsiteY124" fmla="*/ 995013 h 1875192"/>
              <a:gd name="connsiteX125" fmla="*/ 2123529 w 2133362"/>
              <a:gd name="connsiteY125" fmla="*/ 995846 h 1875192"/>
              <a:gd name="connsiteX126" fmla="*/ 9833 w 2133362"/>
              <a:gd name="connsiteY126" fmla="*/ 995846 h 1875192"/>
              <a:gd name="connsiteX127" fmla="*/ 0 w 2133362"/>
              <a:gd name="connsiteY127" fmla="*/ 995013 h 1875192"/>
              <a:gd name="connsiteX128" fmla="*/ 0 w 2133362"/>
              <a:gd name="connsiteY128" fmla="*/ 993346 h 1875192"/>
              <a:gd name="connsiteX129" fmla="*/ 2833 w 2133362"/>
              <a:gd name="connsiteY129" fmla="*/ 988513 h 1875192"/>
              <a:gd name="connsiteX130" fmla="*/ 275337 w 2133362"/>
              <a:gd name="connsiteY130" fmla="*/ 352171 h 1875192"/>
              <a:gd name="connsiteX131" fmla="*/ 295337 w 2133362"/>
              <a:gd name="connsiteY131" fmla="*/ 339171 h 1875192"/>
              <a:gd name="connsiteX132" fmla="*/ 598508 w 2133362"/>
              <a:gd name="connsiteY132" fmla="*/ 340004 h 1875192"/>
              <a:gd name="connsiteX133" fmla="*/ 627675 w 2133362"/>
              <a:gd name="connsiteY133" fmla="*/ 330171 h 1875192"/>
              <a:gd name="connsiteX134" fmla="*/ 854678 w 2133362"/>
              <a:gd name="connsiteY134" fmla="*/ 156835 h 1875192"/>
              <a:gd name="connsiteX135" fmla="*/ 1060014 w 2133362"/>
              <a:gd name="connsiteY135" fmla="*/ 0 h 187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133362" h="1875192">
                <a:moveTo>
                  <a:pt x="1377686" y="1313851"/>
                </a:moveTo>
                <a:cubicBezTo>
                  <a:pt x="1377686" y="1362185"/>
                  <a:pt x="1377686" y="1409852"/>
                  <a:pt x="1377686" y="1457686"/>
                </a:cubicBezTo>
                <a:cubicBezTo>
                  <a:pt x="1451353" y="1457686"/>
                  <a:pt x="1524354" y="1457686"/>
                  <a:pt x="1597855" y="1457686"/>
                </a:cubicBezTo>
                <a:cubicBezTo>
                  <a:pt x="1597855" y="1409686"/>
                  <a:pt x="1597855" y="1362185"/>
                  <a:pt x="1597855" y="1313851"/>
                </a:cubicBezTo>
                <a:cubicBezTo>
                  <a:pt x="1524188" y="1313851"/>
                  <a:pt x="1451020" y="1313851"/>
                  <a:pt x="1377686" y="1313851"/>
                </a:cubicBezTo>
                <a:close/>
                <a:moveTo>
                  <a:pt x="266004" y="1313851"/>
                </a:moveTo>
                <a:cubicBezTo>
                  <a:pt x="266004" y="1361852"/>
                  <a:pt x="266004" y="1409352"/>
                  <a:pt x="266004" y="1458020"/>
                </a:cubicBezTo>
                <a:cubicBezTo>
                  <a:pt x="339672" y="1458020"/>
                  <a:pt x="412839" y="1458020"/>
                  <a:pt x="486340" y="1458020"/>
                </a:cubicBezTo>
                <a:cubicBezTo>
                  <a:pt x="486340" y="1409852"/>
                  <a:pt x="486340" y="1362018"/>
                  <a:pt x="486340" y="1313851"/>
                </a:cubicBezTo>
                <a:cubicBezTo>
                  <a:pt x="412839" y="1313851"/>
                  <a:pt x="339672" y="1313851"/>
                  <a:pt x="266004" y="1313851"/>
                </a:cubicBezTo>
                <a:close/>
                <a:moveTo>
                  <a:pt x="515841" y="1313684"/>
                </a:moveTo>
                <a:cubicBezTo>
                  <a:pt x="515841" y="1361852"/>
                  <a:pt x="515841" y="1409686"/>
                  <a:pt x="515841" y="1458020"/>
                </a:cubicBezTo>
                <a:cubicBezTo>
                  <a:pt x="596842" y="1458020"/>
                  <a:pt x="677176" y="1458020"/>
                  <a:pt x="758177" y="1458020"/>
                </a:cubicBezTo>
                <a:cubicBezTo>
                  <a:pt x="758177" y="1409519"/>
                  <a:pt x="758177" y="1361685"/>
                  <a:pt x="758177" y="1313684"/>
                </a:cubicBezTo>
                <a:cubicBezTo>
                  <a:pt x="677176" y="1313684"/>
                  <a:pt x="596842" y="1313684"/>
                  <a:pt x="515841" y="1313684"/>
                </a:cubicBezTo>
                <a:close/>
                <a:moveTo>
                  <a:pt x="1627189" y="1313518"/>
                </a:moveTo>
                <a:cubicBezTo>
                  <a:pt x="1627189" y="1362185"/>
                  <a:pt x="1627189" y="1410019"/>
                  <a:pt x="1627189" y="1457686"/>
                </a:cubicBezTo>
                <a:cubicBezTo>
                  <a:pt x="1708357" y="1457686"/>
                  <a:pt x="1789025" y="1457686"/>
                  <a:pt x="1869359" y="1457686"/>
                </a:cubicBezTo>
                <a:cubicBezTo>
                  <a:pt x="1869359" y="1409186"/>
                  <a:pt x="1869359" y="1361352"/>
                  <a:pt x="1869359" y="1313518"/>
                </a:cubicBezTo>
                <a:cubicBezTo>
                  <a:pt x="1788358" y="1313518"/>
                  <a:pt x="1708190" y="1313518"/>
                  <a:pt x="1627189" y="1313518"/>
                </a:cubicBezTo>
                <a:close/>
                <a:moveTo>
                  <a:pt x="1627022" y="1140515"/>
                </a:moveTo>
                <a:cubicBezTo>
                  <a:pt x="1627022" y="1188683"/>
                  <a:pt x="1627022" y="1236350"/>
                  <a:pt x="1627022" y="1284351"/>
                </a:cubicBezTo>
                <a:cubicBezTo>
                  <a:pt x="1707857" y="1284351"/>
                  <a:pt x="1788191" y="1284351"/>
                  <a:pt x="1869525" y="1284351"/>
                </a:cubicBezTo>
                <a:cubicBezTo>
                  <a:pt x="1869525" y="1236017"/>
                  <a:pt x="1869525" y="1188183"/>
                  <a:pt x="1869525" y="1140515"/>
                </a:cubicBezTo>
                <a:cubicBezTo>
                  <a:pt x="1788358" y="1140515"/>
                  <a:pt x="1707690" y="1140515"/>
                  <a:pt x="1627022" y="1140515"/>
                </a:cubicBezTo>
                <a:close/>
                <a:moveTo>
                  <a:pt x="515674" y="1140515"/>
                </a:moveTo>
                <a:cubicBezTo>
                  <a:pt x="515674" y="1188683"/>
                  <a:pt x="515674" y="1236350"/>
                  <a:pt x="515674" y="1284184"/>
                </a:cubicBezTo>
                <a:cubicBezTo>
                  <a:pt x="596842" y="1284184"/>
                  <a:pt x="677509" y="1284184"/>
                  <a:pt x="758344" y="1284184"/>
                </a:cubicBezTo>
                <a:cubicBezTo>
                  <a:pt x="758344" y="1236017"/>
                  <a:pt x="758344" y="1188349"/>
                  <a:pt x="758344" y="1140515"/>
                </a:cubicBezTo>
                <a:cubicBezTo>
                  <a:pt x="677176" y="1140515"/>
                  <a:pt x="596342" y="1140515"/>
                  <a:pt x="515674" y="1140515"/>
                </a:cubicBezTo>
                <a:close/>
                <a:moveTo>
                  <a:pt x="1377686" y="1140349"/>
                </a:moveTo>
                <a:cubicBezTo>
                  <a:pt x="1377686" y="1188516"/>
                  <a:pt x="1377686" y="1236183"/>
                  <a:pt x="1377686" y="1284351"/>
                </a:cubicBezTo>
                <a:cubicBezTo>
                  <a:pt x="1451353" y="1284351"/>
                  <a:pt x="1524354" y="1284351"/>
                  <a:pt x="1597355" y="1284351"/>
                </a:cubicBezTo>
                <a:cubicBezTo>
                  <a:pt x="1597355" y="1236017"/>
                  <a:pt x="1597355" y="1188183"/>
                  <a:pt x="1597355" y="1140349"/>
                </a:cubicBezTo>
                <a:cubicBezTo>
                  <a:pt x="1523854" y="1140349"/>
                  <a:pt x="1451020" y="1140349"/>
                  <a:pt x="1377686" y="1140349"/>
                </a:cubicBezTo>
                <a:close/>
                <a:moveTo>
                  <a:pt x="266337" y="1140349"/>
                </a:moveTo>
                <a:cubicBezTo>
                  <a:pt x="266337" y="1188683"/>
                  <a:pt x="266337" y="1236350"/>
                  <a:pt x="266337" y="1284184"/>
                </a:cubicBezTo>
                <a:cubicBezTo>
                  <a:pt x="340005" y="1284184"/>
                  <a:pt x="413006" y="1284184"/>
                  <a:pt x="486340" y="1284184"/>
                </a:cubicBezTo>
                <a:cubicBezTo>
                  <a:pt x="486340" y="1236017"/>
                  <a:pt x="486340" y="1188349"/>
                  <a:pt x="486340" y="1140349"/>
                </a:cubicBezTo>
                <a:cubicBezTo>
                  <a:pt x="412839" y="1140349"/>
                  <a:pt x="340005" y="1140349"/>
                  <a:pt x="266337" y="1140349"/>
                </a:cubicBezTo>
                <a:close/>
                <a:moveTo>
                  <a:pt x="1072682" y="1039014"/>
                </a:moveTo>
                <a:cubicBezTo>
                  <a:pt x="1379686" y="1039014"/>
                  <a:pt x="1686523" y="1039014"/>
                  <a:pt x="1993527" y="1039014"/>
                </a:cubicBezTo>
                <a:cubicBezTo>
                  <a:pt x="2010528" y="1039014"/>
                  <a:pt x="2010528" y="1039014"/>
                  <a:pt x="2010528" y="1056014"/>
                </a:cubicBezTo>
                <a:cubicBezTo>
                  <a:pt x="2010194" y="1329018"/>
                  <a:pt x="2010027" y="1602022"/>
                  <a:pt x="2010027" y="1875025"/>
                </a:cubicBezTo>
                <a:cubicBezTo>
                  <a:pt x="1760024" y="1875025"/>
                  <a:pt x="1510021" y="1875025"/>
                  <a:pt x="1260017" y="1875025"/>
                </a:cubicBezTo>
                <a:cubicBezTo>
                  <a:pt x="1260184" y="1873025"/>
                  <a:pt x="1260351" y="1871192"/>
                  <a:pt x="1260351" y="1869192"/>
                </a:cubicBezTo>
                <a:cubicBezTo>
                  <a:pt x="1260351" y="1675689"/>
                  <a:pt x="1260351" y="1482187"/>
                  <a:pt x="1260351" y="1288684"/>
                </a:cubicBezTo>
                <a:cubicBezTo>
                  <a:pt x="1260351" y="1286184"/>
                  <a:pt x="1260017" y="1283851"/>
                  <a:pt x="1260017" y="1280850"/>
                </a:cubicBezTo>
                <a:cubicBezTo>
                  <a:pt x="1140016" y="1280850"/>
                  <a:pt x="1020514" y="1280850"/>
                  <a:pt x="900179" y="1280850"/>
                </a:cubicBezTo>
                <a:cubicBezTo>
                  <a:pt x="900179" y="1284351"/>
                  <a:pt x="900179" y="1287351"/>
                  <a:pt x="900179" y="1290351"/>
                </a:cubicBezTo>
                <a:cubicBezTo>
                  <a:pt x="900179" y="1332018"/>
                  <a:pt x="900179" y="1373685"/>
                  <a:pt x="900179" y="1415352"/>
                </a:cubicBezTo>
                <a:cubicBezTo>
                  <a:pt x="900179" y="1568688"/>
                  <a:pt x="900179" y="1721856"/>
                  <a:pt x="900012" y="1875192"/>
                </a:cubicBezTo>
                <a:cubicBezTo>
                  <a:pt x="638842" y="1875192"/>
                  <a:pt x="377839" y="1875192"/>
                  <a:pt x="116669" y="1875192"/>
                </a:cubicBezTo>
                <a:cubicBezTo>
                  <a:pt x="116502" y="1872359"/>
                  <a:pt x="116335" y="1869692"/>
                  <a:pt x="116335" y="1866858"/>
                </a:cubicBezTo>
                <a:cubicBezTo>
                  <a:pt x="116335" y="1594022"/>
                  <a:pt x="116335" y="1321351"/>
                  <a:pt x="116335" y="1048514"/>
                </a:cubicBezTo>
                <a:cubicBezTo>
                  <a:pt x="116335" y="1045681"/>
                  <a:pt x="116669" y="1042681"/>
                  <a:pt x="116835" y="1039181"/>
                </a:cubicBezTo>
                <a:cubicBezTo>
                  <a:pt x="121502" y="1039181"/>
                  <a:pt x="125335" y="1039181"/>
                  <a:pt x="129335" y="1039181"/>
                </a:cubicBezTo>
                <a:cubicBezTo>
                  <a:pt x="443840" y="1039181"/>
                  <a:pt x="758177" y="1039014"/>
                  <a:pt x="1072682" y="1039014"/>
                </a:cubicBezTo>
                <a:close/>
                <a:moveTo>
                  <a:pt x="743010" y="568507"/>
                </a:moveTo>
                <a:cubicBezTo>
                  <a:pt x="743010" y="642175"/>
                  <a:pt x="743010" y="715009"/>
                  <a:pt x="743010" y="788177"/>
                </a:cubicBezTo>
                <a:cubicBezTo>
                  <a:pt x="843512" y="788177"/>
                  <a:pt x="943513" y="788177"/>
                  <a:pt x="1044348" y="788177"/>
                </a:cubicBezTo>
                <a:cubicBezTo>
                  <a:pt x="1044348" y="714509"/>
                  <a:pt x="1044348" y="641508"/>
                  <a:pt x="1044348" y="568507"/>
                </a:cubicBezTo>
                <a:cubicBezTo>
                  <a:pt x="943513" y="568507"/>
                  <a:pt x="843178" y="568507"/>
                  <a:pt x="743010" y="568507"/>
                </a:cubicBezTo>
                <a:close/>
                <a:moveTo>
                  <a:pt x="1085515" y="568007"/>
                </a:moveTo>
                <a:cubicBezTo>
                  <a:pt x="1085515" y="641842"/>
                  <a:pt x="1085515" y="714842"/>
                  <a:pt x="1085515" y="787843"/>
                </a:cubicBezTo>
                <a:cubicBezTo>
                  <a:pt x="1186350" y="787843"/>
                  <a:pt x="1286351" y="787843"/>
                  <a:pt x="1386685" y="787843"/>
                </a:cubicBezTo>
                <a:cubicBezTo>
                  <a:pt x="1386685" y="714343"/>
                  <a:pt x="1386685" y="641342"/>
                  <a:pt x="1386685" y="568007"/>
                </a:cubicBezTo>
                <a:cubicBezTo>
                  <a:pt x="1285518" y="568007"/>
                  <a:pt x="1185516" y="568007"/>
                  <a:pt x="1085515" y="568007"/>
                </a:cubicBezTo>
                <a:close/>
                <a:moveTo>
                  <a:pt x="1486354" y="406505"/>
                </a:moveTo>
                <a:cubicBezTo>
                  <a:pt x="1486354" y="551840"/>
                  <a:pt x="1486354" y="694509"/>
                  <a:pt x="1486354" y="837344"/>
                </a:cubicBezTo>
                <a:cubicBezTo>
                  <a:pt x="1201183" y="837344"/>
                  <a:pt x="916679" y="837344"/>
                  <a:pt x="631009" y="837344"/>
                </a:cubicBezTo>
                <a:cubicBezTo>
                  <a:pt x="631009" y="694842"/>
                  <a:pt x="631009" y="552840"/>
                  <a:pt x="631009" y="410505"/>
                </a:cubicBezTo>
                <a:cubicBezTo>
                  <a:pt x="616175" y="415505"/>
                  <a:pt x="611175" y="424839"/>
                  <a:pt x="611175" y="439839"/>
                </a:cubicBezTo>
                <a:cubicBezTo>
                  <a:pt x="611675" y="578174"/>
                  <a:pt x="611508" y="716509"/>
                  <a:pt x="611508" y="854845"/>
                </a:cubicBezTo>
                <a:cubicBezTo>
                  <a:pt x="611508" y="858011"/>
                  <a:pt x="611508" y="861344"/>
                  <a:pt x="611508" y="864345"/>
                </a:cubicBezTo>
                <a:cubicBezTo>
                  <a:pt x="911179" y="864345"/>
                  <a:pt x="1209517" y="864345"/>
                  <a:pt x="1507854" y="864345"/>
                </a:cubicBezTo>
                <a:cubicBezTo>
                  <a:pt x="1508021" y="862844"/>
                  <a:pt x="1508354" y="862011"/>
                  <a:pt x="1508354" y="861344"/>
                </a:cubicBezTo>
                <a:cubicBezTo>
                  <a:pt x="1508354" y="717176"/>
                  <a:pt x="1508354" y="573007"/>
                  <a:pt x="1508354" y="428839"/>
                </a:cubicBezTo>
                <a:cubicBezTo>
                  <a:pt x="1508354" y="426672"/>
                  <a:pt x="1507520" y="423506"/>
                  <a:pt x="1506021" y="422172"/>
                </a:cubicBezTo>
                <a:cubicBezTo>
                  <a:pt x="1500520" y="417172"/>
                  <a:pt x="1494354" y="412672"/>
                  <a:pt x="1486354" y="406505"/>
                </a:cubicBezTo>
                <a:close/>
                <a:moveTo>
                  <a:pt x="1085182" y="402338"/>
                </a:moveTo>
                <a:cubicBezTo>
                  <a:pt x="1085182" y="450506"/>
                  <a:pt x="1085182" y="498006"/>
                  <a:pt x="1085182" y="546007"/>
                </a:cubicBezTo>
                <a:cubicBezTo>
                  <a:pt x="1186183" y="546007"/>
                  <a:pt x="1286184" y="546007"/>
                  <a:pt x="1386186" y="546007"/>
                </a:cubicBezTo>
                <a:cubicBezTo>
                  <a:pt x="1386186" y="497673"/>
                  <a:pt x="1386186" y="449839"/>
                  <a:pt x="1386186" y="402338"/>
                </a:cubicBezTo>
                <a:cubicBezTo>
                  <a:pt x="1285518" y="402338"/>
                  <a:pt x="1185350" y="402338"/>
                  <a:pt x="1085182" y="402338"/>
                </a:cubicBezTo>
                <a:close/>
                <a:moveTo>
                  <a:pt x="743010" y="402005"/>
                </a:moveTo>
                <a:cubicBezTo>
                  <a:pt x="743010" y="450672"/>
                  <a:pt x="743010" y="498506"/>
                  <a:pt x="743010" y="546174"/>
                </a:cubicBezTo>
                <a:cubicBezTo>
                  <a:pt x="843845" y="546174"/>
                  <a:pt x="944013" y="546174"/>
                  <a:pt x="1044181" y="546174"/>
                </a:cubicBezTo>
                <a:cubicBezTo>
                  <a:pt x="1044181" y="497840"/>
                  <a:pt x="1044181" y="450006"/>
                  <a:pt x="1044181" y="402005"/>
                </a:cubicBezTo>
                <a:cubicBezTo>
                  <a:pt x="943513" y="402005"/>
                  <a:pt x="843678" y="402005"/>
                  <a:pt x="743010" y="402005"/>
                </a:cubicBezTo>
                <a:close/>
                <a:moveTo>
                  <a:pt x="1060515" y="24835"/>
                </a:moveTo>
                <a:cubicBezTo>
                  <a:pt x="1073515" y="34668"/>
                  <a:pt x="1086682" y="44669"/>
                  <a:pt x="1099849" y="54669"/>
                </a:cubicBezTo>
                <a:cubicBezTo>
                  <a:pt x="1240684" y="161504"/>
                  <a:pt x="1381353" y="268505"/>
                  <a:pt x="1522521" y="375006"/>
                </a:cubicBezTo>
                <a:cubicBezTo>
                  <a:pt x="1534855" y="384340"/>
                  <a:pt x="1539355" y="394507"/>
                  <a:pt x="1535688" y="410007"/>
                </a:cubicBezTo>
                <a:cubicBezTo>
                  <a:pt x="1522688" y="400173"/>
                  <a:pt x="1509854" y="390506"/>
                  <a:pt x="1497187" y="380840"/>
                </a:cubicBezTo>
                <a:cubicBezTo>
                  <a:pt x="1355019" y="272505"/>
                  <a:pt x="1212684" y="164337"/>
                  <a:pt x="1070682" y="55836"/>
                </a:cubicBezTo>
                <a:cubicBezTo>
                  <a:pt x="1065182" y="51669"/>
                  <a:pt x="1061682" y="51335"/>
                  <a:pt x="1055848" y="55669"/>
                </a:cubicBezTo>
                <a:cubicBezTo>
                  <a:pt x="903346" y="172004"/>
                  <a:pt x="750844" y="288172"/>
                  <a:pt x="598176" y="404340"/>
                </a:cubicBezTo>
                <a:cubicBezTo>
                  <a:pt x="596009" y="406007"/>
                  <a:pt x="593842" y="407673"/>
                  <a:pt x="590842" y="409840"/>
                </a:cubicBezTo>
                <a:cubicBezTo>
                  <a:pt x="588008" y="395507"/>
                  <a:pt x="590342" y="385506"/>
                  <a:pt x="602676" y="376173"/>
                </a:cubicBezTo>
                <a:cubicBezTo>
                  <a:pt x="754178" y="260338"/>
                  <a:pt x="905180" y="144003"/>
                  <a:pt x="1056348" y="27835"/>
                </a:cubicBezTo>
                <a:cubicBezTo>
                  <a:pt x="1057515" y="27002"/>
                  <a:pt x="1058515" y="26169"/>
                  <a:pt x="1060515" y="24835"/>
                </a:cubicBezTo>
                <a:close/>
                <a:moveTo>
                  <a:pt x="1060514" y="3500"/>
                </a:moveTo>
                <a:cubicBezTo>
                  <a:pt x="1058181" y="5167"/>
                  <a:pt x="1056348" y="6333"/>
                  <a:pt x="1054681" y="7667"/>
                </a:cubicBezTo>
                <a:cubicBezTo>
                  <a:pt x="974347" y="68834"/>
                  <a:pt x="894012" y="130168"/>
                  <a:pt x="813678" y="191502"/>
                </a:cubicBezTo>
                <a:cubicBezTo>
                  <a:pt x="736344" y="250336"/>
                  <a:pt x="659176" y="309337"/>
                  <a:pt x="581841" y="368171"/>
                </a:cubicBezTo>
                <a:cubicBezTo>
                  <a:pt x="576008" y="372672"/>
                  <a:pt x="571841" y="377338"/>
                  <a:pt x="572175" y="385338"/>
                </a:cubicBezTo>
                <a:cubicBezTo>
                  <a:pt x="572508" y="402338"/>
                  <a:pt x="572341" y="419172"/>
                  <a:pt x="572508" y="436172"/>
                </a:cubicBezTo>
                <a:cubicBezTo>
                  <a:pt x="572508" y="439005"/>
                  <a:pt x="573174" y="441839"/>
                  <a:pt x="573675" y="446172"/>
                </a:cubicBezTo>
                <a:cubicBezTo>
                  <a:pt x="740343" y="328004"/>
                  <a:pt x="899679" y="202836"/>
                  <a:pt x="1063515" y="83001"/>
                </a:cubicBezTo>
                <a:cubicBezTo>
                  <a:pt x="1225683" y="205503"/>
                  <a:pt x="1386685" y="329338"/>
                  <a:pt x="1552188" y="450672"/>
                </a:cubicBezTo>
                <a:cubicBezTo>
                  <a:pt x="1552188" y="428339"/>
                  <a:pt x="1551521" y="408672"/>
                  <a:pt x="1552355" y="389005"/>
                </a:cubicBezTo>
                <a:cubicBezTo>
                  <a:pt x="1552855" y="377172"/>
                  <a:pt x="1549021" y="369505"/>
                  <a:pt x="1539521" y="362338"/>
                </a:cubicBezTo>
                <a:cubicBezTo>
                  <a:pt x="1404853" y="261670"/>
                  <a:pt x="1270351" y="160669"/>
                  <a:pt x="1135682" y="59834"/>
                </a:cubicBezTo>
                <a:cubicBezTo>
                  <a:pt x="1110682" y="41001"/>
                  <a:pt x="1085682" y="22333"/>
                  <a:pt x="1060514" y="3500"/>
                </a:cubicBezTo>
                <a:close/>
                <a:moveTo>
                  <a:pt x="1060014" y="0"/>
                </a:moveTo>
                <a:cubicBezTo>
                  <a:pt x="1060514" y="0"/>
                  <a:pt x="1061181" y="0"/>
                  <a:pt x="1061681" y="0"/>
                </a:cubicBezTo>
                <a:cubicBezTo>
                  <a:pt x="1063515" y="1667"/>
                  <a:pt x="1065181" y="3500"/>
                  <a:pt x="1067181" y="5000"/>
                </a:cubicBezTo>
                <a:cubicBezTo>
                  <a:pt x="1211850" y="113668"/>
                  <a:pt x="1356685" y="222336"/>
                  <a:pt x="1501354" y="331004"/>
                </a:cubicBezTo>
                <a:cubicBezTo>
                  <a:pt x="1509354" y="337004"/>
                  <a:pt x="1517687" y="339671"/>
                  <a:pt x="1527521" y="339671"/>
                </a:cubicBezTo>
                <a:cubicBezTo>
                  <a:pt x="1630522" y="339338"/>
                  <a:pt x="1733524" y="339504"/>
                  <a:pt x="1836691" y="339004"/>
                </a:cubicBezTo>
                <a:cubicBezTo>
                  <a:pt x="1848192" y="339004"/>
                  <a:pt x="1854025" y="343004"/>
                  <a:pt x="1858525" y="353505"/>
                </a:cubicBezTo>
                <a:cubicBezTo>
                  <a:pt x="1947360" y="561507"/>
                  <a:pt x="2036527" y="769177"/>
                  <a:pt x="2125695" y="977013"/>
                </a:cubicBezTo>
                <a:cubicBezTo>
                  <a:pt x="2128029" y="982513"/>
                  <a:pt x="2130862" y="987846"/>
                  <a:pt x="2133362" y="993346"/>
                </a:cubicBezTo>
                <a:cubicBezTo>
                  <a:pt x="2133362" y="993846"/>
                  <a:pt x="2133362" y="994513"/>
                  <a:pt x="2133362" y="995013"/>
                </a:cubicBezTo>
                <a:cubicBezTo>
                  <a:pt x="2130029" y="995346"/>
                  <a:pt x="2126862" y="995846"/>
                  <a:pt x="2123529" y="995846"/>
                </a:cubicBezTo>
                <a:cubicBezTo>
                  <a:pt x="1419019" y="995846"/>
                  <a:pt x="714510" y="995846"/>
                  <a:pt x="9833" y="995846"/>
                </a:cubicBezTo>
                <a:cubicBezTo>
                  <a:pt x="6500" y="995846"/>
                  <a:pt x="3333" y="995346"/>
                  <a:pt x="0" y="995013"/>
                </a:cubicBezTo>
                <a:cubicBezTo>
                  <a:pt x="0" y="994513"/>
                  <a:pt x="0" y="993846"/>
                  <a:pt x="0" y="993346"/>
                </a:cubicBezTo>
                <a:cubicBezTo>
                  <a:pt x="1000" y="991679"/>
                  <a:pt x="2167" y="990180"/>
                  <a:pt x="2833" y="988513"/>
                </a:cubicBezTo>
                <a:cubicBezTo>
                  <a:pt x="93834" y="776343"/>
                  <a:pt x="184669" y="564341"/>
                  <a:pt x="275337" y="352171"/>
                </a:cubicBezTo>
                <a:cubicBezTo>
                  <a:pt x="279504" y="342504"/>
                  <a:pt x="284837" y="339004"/>
                  <a:pt x="295337" y="339171"/>
                </a:cubicBezTo>
                <a:cubicBezTo>
                  <a:pt x="396339" y="339671"/>
                  <a:pt x="497507" y="339671"/>
                  <a:pt x="598508" y="340004"/>
                </a:cubicBezTo>
                <a:cubicBezTo>
                  <a:pt x="609675" y="340004"/>
                  <a:pt x="618842" y="336838"/>
                  <a:pt x="627675" y="330171"/>
                </a:cubicBezTo>
                <a:cubicBezTo>
                  <a:pt x="703176" y="272337"/>
                  <a:pt x="779011" y="214669"/>
                  <a:pt x="854678" y="156835"/>
                </a:cubicBezTo>
                <a:cubicBezTo>
                  <a:pt x="923179" y="104501"/>
                  <a:pt x="991680" y="52167"/>
                  <a:pt x="1060014" y="0"/>
                </a:cubicBezTo>
                <a:close/>
              </a:path>
            </a:pathLst>
          </a:custGeom>
          <a:solidFill>
            <a:schemeClr val="accent2"/>
          </a:solidFill>
          <a:ln w="609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628" name="Group 627">
            <a:extLst>
              <a:ext uri="{FF2B5EF4-FFF2-40B4-BE49-F238E27FC236}">
                <a16:creationId xmlns:a16="http://schemas.microsoft.com/office/drawing/2014/main" id="{1AE0FD49-FF21-4067-9FFB-ACA301944564}"/>
              </a:ext>
            </a:extLst>
          </p:cNvPr>
          <p:cNvGrpSpPr/>
          <p:nvPr/>
        </p:nvGrpSpPr>
        <p:grpSpPr>
          <a:xfrm>
            <a:off x="6565810" y="3891265"/>
            <a:ext cx="2045041" cy="904116"/>
            <a:chOff x="395534" y="3737445"/>
            <a:chExt cx="3972999" cy="904116"/>
          </a:xfrm>
        </p:grpSpPr>
        <p:sp>
          <p:nvSpPr>
            <p:cNvPr id="629" name="TextBox 628">
              <a:extLst>
                <a:ext uri="{FF2B5EF4-FFF2-40B4-BE49-F238E27FC236}">
                  <a16:creationId xmlns:a16="http://schemas.microsoft.com/office/drawing/2014/main" id="{E3A24F6D-C2DE-4036-A3AA-C673985C6DF9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0" name="TextBox 629">
              <a:extLst>
                <a:ext uri="{FF2B5EF4-FFF2-40B4-BE49-F238E27FC236}">
                  <a16:creationId xmlns:a16="http://schemas.microsoft.com/office/drawing/2014/main" id="{CA7CE84D-0C3C-4487-BE59-2F37BE51AE2A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631" name="Group 630">
            <a:extLst>
              <a:ext uri="{FF2B5EF4-FFF2-40B4-BE49-F238E27FC236}">
                <a16:creationId xmlns:a16="http://schemas.microsoft.com/office/drawing/2014/main" id="{4B72102D-C2ED-4BB5-96F8-224E810A1956}"/>
              </a:ext>
            </a:extLst>
          </p:cNvPr>
          <p:cNvGrpSpPr/>
          <p:nvPr/>
        </p:nvGrpSpPr>
        <p:grpSpPr>
          <a:xfrm>
            <a:off x="9235470" y="3891265"/>
            <a:ext cx="2045041" cy="904116"/>
            <a:chOff x="395534" y="3737445"/>
            <a:chExt cx="3972999" cy="904116"/>
          </a:xfrm>
        </p:grpSpPr>
        <p:sp>
          <p:nvSpPr>
            <p:cNvPr id="632" name="TextBox 631">
              <a:extLst>
                <a:ext uri="{FF2B5EF4-FFF2-40B4-BE49-F238E27FC236}">
                  <a16:creationId xmlns:a16="http://schemas.microsoft.com/office/drawing/2014/main" id="{4D687C07-D0D0-464E-A5AA-72AAA3C5BFF8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3" name="TextBox 632">
              <a:extLst>
                <a:ext uri="{FF2B5EF4-FFF2-40B4-BE49-F238E27FC236}">
                  <a16:creationId xmlns:a16="http://schemas.microsoft.com/office/drawing/2014/main" id="{29C3056C-49FA-4C47-9AB2-858217CB63B7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634" name="Group 30">
            <a:extLst>
              <a:ext uri="{FF2B5EF4-FFF2-40B4-BE49-F238E27FC236}">
                <a16:creationId xmlns:a16="http://schemas.microsoft.com/office/drawing/2014/main" id="{DD9F9B98-B27A-473E-8C5A-F6E04D095DFD}"/>
              </a:ext>
            </a:extLst>
          </p:cNvPr>
          <p:cNvGrpSpPr/>
          <p:nvPr/>
        </p:nvGrpSpPr>
        <p:grpSpPr>
          <a:xfrm>
            <a:off x="6565810" y="5265917"/>
            <a:ext cx="2045041" cy="904116"/>
            <a:chOff x="395534" y="3737445"/>
            <a:chExt cx="3972999" cy="904116"/>
          </a:xfrm>
        </p:grpSpPr>
        <p:sp>
          <p:nvSpPr>
            <p:cNvPr id="635" name="TextBox 634">
              <a:extLst>
                <a:ext uri="{FF2B5EF4-FFF2-40B4-BE49-F238E27FC236}">
                  <a16:creationId xmlns:a16="http://schemas.microsoft.com/office/drawing/2014/main" id="{6ED4831D-CB38-443D-9D47-209D4F360EE0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6" name="TextBox 635">
              <a:extLst>
                <a:ext uri="{FF2B5EF4-FFF2-40B4-BE49-F238E27FC236}">
                  <a16:creationId xmlns:a16="http://schemas.microsoft.com/office/drawing/2014/main" id="{0861AE33-1AA1-49A1-93C2-14855253576F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637" name="Group 33">
            <a:extLst>
              <a:ext uri="{FF2B5EF4-FFF2-40B4-BE49-F238E27FC236}">
                <a16:creationId xmlns:a16="http://schemas.microsoft.com/office/drawing/2014/main" id="{75F2B16F-3B22-44C8-8DB5-0953F205440D}"/>
              </a:ext>
            </a:extLst>
          </p:cNvPr>
          <p:cNvGrpSpPr/>
          <p:nvPr/>
        </p:nvGrpSpPr>
        <p:grpSpPr>
          <a:xfrm>
            <a:off x="9235470" y="5265917"/>
            <a:ext cx="2045041" cy="904116"/>
            <a:chOff x="395534" y="3737445"/>
            <a:chExt cx="3972999" cy="904116"/>
          </a:xfrm>
        </p:grpSpPr>
        <p:sp>
          <p:nvSpPr>
            <p:cNvPr id="638" name="TextBox 637">
              <a:extLst>
                <a:ext uri="{FF2B5EF4-FFF2-40B4-BE49-F238E27FC236}">
                  <a16:creationId xmlns:a16="http://schemas.microsoft.com/office/drawing/2014/main" id="{6C04EB80-FBD2-4833-B9A7-74819FFFF47F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9" name="TextBox 638">
              <a:extLst>
                <a:ext uri="{FF2B5EF4-FFF2-40B4-BE49-F238E27FC236}">
                  <a16:creationId xmlns:a16="http://schemas.microsoft.com/office/drawing/2014/main" id="{7F278122-D747-483C-B48D-3C4EDA78E38E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sp>
        <p:nvSpPr>
          <p:cNvPr id="640" name="Arrow: Chevron 639">
            <a:extLst>
              <a:ext uri="{FF2B5EF4-FFF2-40B4-BE49-F238E27FC236}">
                <a16:creationId xmlns:a16="http://schemas.microsoft.com/office/drawing/2014/main" id="{33B9649E-61E4-4F48-9B86-7815329F32AB}"/>
              </a:ext>
            </a:extLst>
          </p:cNvPr>
          <p:cNvSpPr/>
          <p:nvPr/>
        </p:nvSpPr>
        <p:spPr>
          <a:xfrm>
            <a:off x="8846770" y="3910843"/>
            <a:ext cx="237842" cy="23784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1" name="Arrow: Chevron 640">
            <a:extLst>
              <a:ext uri="{FF2B5EF4-FFF2-40B4-BE49-F238E27FC236}">
                <a16:creationId xmlns:a16="http://schemas.microsoft.com/office/drawing/2014/main" id="{95B25511-3ECA-450A-941F-D3AE7AF28BA0}"/>
              </a:ext>
            </a:extLst>
          </p:cNvPr>
          <p:cNvSpPr/>
          <p:nvPr/>
        </p:nvSpPr>
        <p:spPr>
          <a:xfrm rot="5400000">
            <a:off x="10139069" y="4911728"/>
            <a:ext cx="237842" cy="237842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2" name="Arrow: Chevron 641">
            <a:extLst>
              <a:ext uri="{FF2B5EF4-FFF2-40B4-BE49-F238E27FC236}">
                <a16:creationId xmlns:a16="http://schemas.microsoft.com/office/drawing/2014/main" id="{A81D81CA-AC01-42E1-8A63-FCFF675D5BF4}"/>
              </a:ext>
            </a:extLst>
          </p:cNvPr>
          <p:cNvSpPr/>
          <p:nvPr/>
        </p:nvSpPr>
        <p:spPr>
          <a:xfrm rot="10800000">
            <a:off x="8797604" y="5294872"/>
            <a:ext cx="237842" cy="23784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3" name="TextBox 642">
            <a:extLst>
              <a:ext uri="{FF2B5EF4-FFF2-40B4-BE49-F238E27FC236}">
                <a16:creationId xmlns:a16="http://schemas.microsoft.com/office/drawing/2014/main" id="{B2806A18-0B67-47C9-93D2-7FEF0A55A202}"/>
              </a:ext>
            </a:extLst>
          </p:cNvPr>
          <p:cNvSpPr txBox="1"/>
          <p:nvPr/>
        </p:nvSpPr>
        <p:spPr>
          <a:xfrm>
            <a:off x="7700261" y="1688047"/>
            <a:ext cx="3864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644" name="TextBox 643">
            <a:extLst>
              <a:ext uri="{FF2B5EF4-FFF2-40B4-BE49-F238E27FC236}">
                <a16:creationId xmlns:a16="http://schemas.microsoft.com/office/drawing/2014/main" id="{D13704DB-8C9F-41FC-BA97-AD2DEB2F25B9}"/>
              </a:ext>
            </a:extLst>
          </p:cNvPr>
          <p:cNvSpPr txBox="1"/>
          <p:nvPr/>
        </p:nvSpPr>
        <p:spPr>
          <a:xfrm>
            <a:off x="6438188" y="2293104"/>
            <a:ext cx="5126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11412</TotalTime>
  <Words>173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85</cp:revision>
  <dcterms:created xsi:type="dcterms:W3CDTF">2018-02-18T19:39:47Z</dcterms:created>
  <dcterms:modified xsi:type="dcterms:W3CDTF">2021-04-14T07:37:33Z</dcterms:modified>
</cp:coreProperties>
</file>