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1093" name="TextBox 1092">
            <a:extLst>
              <a:ext uri="{FF2B5EF4-FFF2-40B4-BE49-F238E27FC236}">
                <a16:creationId xmlns:a16="http://schemas.microsoft.com/office/drawing/2014/main" id="{D807C763-62BB-4827-A11E-84A32D23DE8E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425" name="Rectangle 1424">
            <a:extLst>
              <a:ext uri="{FF2B5EF4-FFF2-40B4-BE49-F238E27FC236}">
                <a16:creationId xmlns:a16="http://schemas.microsoft.com/office/drawing/2014/main" id="{89D541B1-F23A-4166-B170-3B4ABFEFCA3B}"/>
              </a:ext>
            </a:extLst>
          </p:cNvPr>
          <p:cNvSpPr/>
          <p:nvPr/>
        </p:nvSpPr>
        <p:spPr>
          <a:xfrm flipH="1">
            <a:off x="9997440" y="4770948"/>
            <a:ext cx="2194560" cy="16367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6" name="Rectangle 1425">
            <a:extLst>
              <a:ext uri="{FF2B5EF4-FFF2-40B4-BE49-F238E27FC236}">
                <a16:creationId xmlns:a16="http://schemas.microsoft.com/office/drawing/2014/main" id="{39104258-3D57-44D2-9B0C-E86529F4A3D2}"/>
              </a:ext>
            </a:extLst>
          </p:cNvPr>
          <p:cNvSpPr/>
          <p:nvPr/>
        </p:nvSpPr>
        <p:spPr>
          <a:xfrm>
            <a:off x="9932411" y="1828786"/>
            <a:ext cx="45719" cy="37490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27" name="Group 1426">
            <a:extLst>
              <a:ext uri="{FF2B5EF4-FFF2-40B4-BE49-F238E27FC236}">
                <a16:creationId xmlns:a16="http://schemas.microsoft.com/office/drawing/2014/main" id="{DC4F6B6C-BA7D-49EE-B828-EFF5B894BA93}"/>
              </a:ext>
            </a:extLst>
          </p:cNvPr>
          <p:cNvGrpSpPr/>
          <p:nvPr/>
        </p:nvGrpSpPr>
        <p:grpSpPr>
          <a:xfrm>
            <a:off x="10028521" y="1820116"/>
            <a:ext cx="1503369" cy="1508106"/>
            <a:chOff x="1829656" y="4528906"/>
            <a:chExt cx="2691170" cy="1508106"/>
          </a:xfrm>
        </p:grpSpPr>
        <p:sp>
          <p:nvSpPr>
            <p:cNvPr id="1428" name="TextBox 1427">
              <a:extLst>
                <a:ext uri="{FF2B5EF4-FFF2-40B4-BE49-F238E27FC236}">
                  <a16:creationId xmlns:a16="http://schemas.microsoft.com/office/drawing/2014/main" id="{9CA34E41-7802-45FF-B7A8-C3E9D94FE65C}"/>
                </a:ext>
              </a:extLst>
            </p:cNvPr>
            <p:cNvSpPr txBox="1"/>
            <p:nvPr/>
          </p:nvSpPr>
          <p:spPr>
            <a:xfrm>
              <a:off x="1829656" y="4836683"/>
              <a:ext cx="269117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29" name="TextBox 1428">
              <a:extLst>
                <a:ext uri="{FF2B5EF4-FFF2-40B4-BE49-F238E27FC236}">
                  <a16:creationId xmlns:a16="http://schemas.microsoft.com/office/drawing/2014/main" id="{81776527-A4DB-425A-B932-A6E4C2F088C1}"/>
                </a:ext>
              </a:extLst>
            </p:cNvPr>
            <p:cNvSpPr txBox="1"/>
            <p:nvPr/>
          </p:nvSpPr>
          <p:spPr>
            <a:xfrm>
              <a:off x="1829656" y="4528906"/>
              <a:ext cx="269117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430" name="Rectangle 1429">
            <a:extLst>
              <a:ext uri="{FF2B5EF4-FFF2-40B4-BE49-F238E27FC236}">
                <a16:creationId xmlns:a16="http://schemas.microsoft.com/office/drawing/2014/main" id="{8CFD5C14-DC70-44A1-90F8-DA1637D4C244}"/>
              </a:ext>
            </a:extLst>
          </p:cNvPr>
          <p:cNvSpPr/>
          <p:nvPr/>
        </p:nvSpPr>
        <p:spPr>
          <a:xfrm>
            <a:off x="7758235" y="1828786"/>
            <a:ext cx="45719" cy="37490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31" name="Group 1430">
            <a:extLst>
              <a:ext uri="{FF2B5EF4-FFF2-40B4-BE49-F238E27FC236}">
                <a16:creationId xmlns:a16="http://schemas.microsoft.com/office/drawing/2014/main" id="{65608EEE-7E54-434D-AD55-5E0BA535CF2F}"/>
              </a:ext>
            </a:extLst>
          </p:cNvPr>
          <p:cNvGrpSpPr/>
          <p:nvPr/>
        </p:nvGrpSpPr>
        <p:grpSpPr>
          <a:xfrm>
            <a:off x="7854345" y="1820116"/>
            <a:ext cx="1503369" cy="1508106"/>
            <a:chOff x="1829656" y="4528906"/>
            <a:chExt cx="2691170" cy="1508106"/>
          </a:xfrm>
        </p:grpSpPr>
        <p:sp>
          <p:nvSpPr>
            <p:cNvPr id="1432" name="TextBox 1431">
              <a:extLst>
                <a:ext uri="{FF2B5EF4-FFF2-40B4-BE49-F238E27FC236}">
                  <a16:creationId xmlns:a16="http://schemas.microsoft.com/office/drawing/2014/main" id="{D6E0ECFC-710E-46CB-9CB1-461096D72E72}"/>
                </a:ext>
              </a:extLst>
            </p:cNvPr>
            <p:cNvSpPr txBox="1"/>
            <p:nvPr/>
          </p:nvSpPr>
          <p:spPr>
            <a:xfrm>
              <a:off x="1829656" y="4836683"/>
              <a:ext cx="269117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33" name="TextBox 1432">
              <a:extLst>
                <a:ext uri="{FF2B5EF4-FFF2-40B4-BE49-F238E27FC236}">
                  <a16:creationId xmlns:a16="http://schemas.microsoft.com/office/drawing/2014/main" id="{C38DC90E-2CC6-46C6-A4A8-C0AFEA6161BC}"/>
                </a:ext>
              </a:extLst>
            </p:cNvPr>
            <p:cNvSpPr txBox="1"/>
            <p:nvPr/>
          </p:nvSpPr>
          <p:spPr>
            <a:xfrm>
              <a:off x="1829656" y="4528906"/>
              <a:ext cx="269117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434" name="Rectangle 1433">
            <a:extLst>
              <a:ext uri="{FF2B5EF4-FFF2-40B4-BE49-F238E27FC236}">
                <a16:creationId xmlns:a16="http://schemas.microsoft.com/office/drawing/2014/main" id="{3D2FED86-AE31-43DB-BC97-042AF23D5849}"/>
              </a:ext>
            </a:extLst>
          </p:cNvPr>
          <p:cNvSpPr/>
          <p:nvPr/>
        </p:nvSpPr>
        <p:spPr>
          <a:xfrm>
            <a:off x="5576524" y="1828786"/>
            <a:ext cx="45719" cy="37490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35" name="Group 1434">
            <a:extLst>
              <a:ext uri="{FF2B5EF4-FFF2-40B4-BE49-F238E27FC236}">
                <a16:creationId xmlns:a16="http://schemas.microsoft.com/office/drawing/2014/main" id="{8DA2FA0E-03C5-40E5-B728-21128438B10C}"/>
              </a:ext>
            </a:extLst>
          </p:cNvPr>
          <p:cNvGrpSpPr/>
          <p:nvPr/>
        </p:nvGrpSpPr>
        <p:grpSpPr>
          <a:xfrm>
            <a:off x="5663109" y="1820116"/>
            <a:ext cx="1503369" cy="1508106"/>
            <a:chOff x="1829656" y="4528906"/>
            <a:chExt cx="2691170" cy="1508106"/>
          </a:xfrm>
        </p:grpSpPr>
        <p:sp>
          <p:nvSpPr>
            <p:cNvPr id="1436" name="TextBox 1435">
              <a:extLst>
                <a:ext uri="{FF2B5EF4-FFF2-40B4-BE49-F238E27FC236}">
                  <a16:creationId xmlns:a16="http://schemas.microsoft.com/office/drawing/2014/main" id="{0D503960-A306-4999-9120-F76CBF4E7DF5}"/>
                </a:ext>
              </a:extLst>
            </p:cNvPr>
            <p:cNvSpPr txBox="1"/>
            <p:nvPr/>
          </p:nvSpPr>
          <p:spPr>
            <a:xfrm>
              <a:off x="1829656" y="4836683"/>
              <a:ext cx="269117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37" name="TextBox 1436">
              <a:extLst>
                <a:ext uri="{FF2B5EF4-FFF2-40B4-BE49-F238E27FC236}">
                  <a16:creationId xmlns:a16="http://schemas.microsoft.com/office/drawing/2014/main" id="{1163A76E-95E4-4C34-B9C0-48E8C6882EE5}"/>
                </a:ext>
              </a:extLst>
            </p:cNvPr>
            <p:cNvSpPr txBox="1"/>
            <p:nvPr/>
          </p:nvSpPr>
          <p:spPr>
            <a:xfrm>
              <a:off x="1829656" y="4528906"/>
              <a:ext cx="269117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438" name="Rectangle 1437">
            <a:extLst>
              <a:ext uri="{FF2B5EF4-FFF2-40B4-BE49-F238E27FC236}">
                <a16:creationId xmlns:a16="http://schemas.microsoft.com/office/drawing/2014/main" id="{F8C2B96B-A563-4B80-97DE-E827C64B813F}"/>
              </a:ext>
            </a:extLst>
          </p:cNvPr>
          <p:cNvSpPr/>
          <p:nvPr/>
        </p:nvSpPr>
        <p:spPr>
          <a:xfrm>
            <a:off x="3402164" y="1889574"/>
            <a:ext cx="45719" cy="374904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39" name="Group 1438">
            <a:extLst>
              <a:ext uri="{FF2B5EF4-FFF2-40B4-BE49-F238E27FC236}">
                <a16:creationId xmlns:a16="http://schemas.microsoft.com/office/drawing/2014/main" id="{D525226E-79F7-4267-B91B-E38CE6598984}"/>
              </a:ext>
            </a:extLst>
          </p:cNvPr>
          <p:cNvGrpSpPr/>
          <p:nvPr/>
        </p:nvGrpSpPr>
        <p:grpSpPr>
          <a:xfrm>
            <a:off x="3498274" y="1880904"/>
            <a:ext cx="1503369" cy="1508106"/>
            <a:chOff x="1829656" y="4528906"/>
            <a:chExt cx="2691170" cy="1508106"/>
          </a:xfrm>
        </p:grpSpPr>
        <p:sp>
          <p:nvSpPr>
            <p:cNvPr id="1440" name="TextBox 1439">
              <a:extLst>
                <a:ext uri="{FF2B5EF4-FFF2-40B4-BE49-F238E27FC236}">
                  <a16:creationId xmlns:a16="http://schemas.microsoft.com/office/drawing/2014/main" id="{C041F5DB-FE7D-434C-B5C6-456C8045570B}"/>
                </a:ext>
              </a:extLst>
            </p:cNvPr>
            <p:cNvSpPr txBox="1"/>
            <p:nvPr/>
          </p:nvSpPr>
          <p:spPr>
            <a:xfrm>
              <a:off x="1829656" y="4836683"/>
              <a:ext cx="269117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41" name="TextBox 1440">
              <a:extLst>
                <a:ext uri="{FF2B5EF4-FFF2-40B4-BE49-F238E27FC236}">
                  <a16:creationId xmlns:a16="http://schemas.microsoft.com/office/drawing/2014/main" id="{A1E5263B-66B6-4BDE-A5B2-46AC34C5DFE4}"/>
                </a:ext>
              </a:extLst>
            </p:cNvPr>
            <p:cNvSpPr txBox="1"/>
            <p:nvPr/>
          </p:nvSpPr>
          <p:spPr>
            <a:xfrm>
              <a:off x="1829656" y="4528906"/>
              <a:ext cx="269117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442" name="Rectangle 1441">
            <a:extLst>
              <a:ext uri="{FF2B5EF4-FFF2-40B4-BE49-F238E27FC236}">
                <a16:creationId xmlns:a16="http://schemas.microsoft.com/office/drawing/2014/main" id="{02B3DBE2-6A1E-43D5-B50C-E5456EB2CD02}"/>
              </a:ext>
            </a:extLst>
          </p:cNvPr>
          <p:cNvSpPr/>
          <p:nvPr/>
        </p:nvSpPr>
        <p:spPr>
          <a:xfrm>
            <a:off x="1230907" y="1828786"/>
            <a:ext cx="45719" cy="374904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3" name="Rectangle 1442">
            <a:extLst>
              <a:ext uri="{FF2B5EF4-FFF2-40B4-BE49-F238E27FC236}">
                <a16:creationId xmlns:a16="http://schemas.microsoft.com/office/drawing/2014/main" id="{E5BA3BD3-2A8D-4188-93C0-66AD827EF99F}"/>
              </a:ext>
            </a:extLst>
          </p:cNvPr>
          <p:cNvSpPr/>
          <p:nvPr/>
        </p:nvSpPr>
        <p:spPr>
          <a:xfrm>
            <a:off x="0" y="4768904"/>
            <a:ext cx="3383280" cy="19022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4" name="Oval 1443">
            <a:extLst>
              <a:ext uri="{FF2B5EF4-FFF2-40B4-BE49-F238E27FC236}">
                <a16:creationId xmlns:a16="http://schemas.microsoft.com/office/drawing/2014/main" id="{9E7241DB-FAF8-4DC8-8419-97913AD7684D}"/>
              </a:ext>
            </a:extLst>
          </p:cNvPr>
          <p:cNvSpPr/>
          <p:nvPr/>
        </p:nvSpPr>
        <p:spPr>
          <a:xfrm>
            <a:off x="1070541" y="4667053"/>
            <a:ext cx="366452" cy="366452"/>
          </a:xfrm>
          <a:prstGeom prst="ellipse">
            <a:avLst/>
          </a:prstGeom>
          <a:solidFill>
            <a:schemeClr val="accent5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grpSp>
        <p:nvGrpSpPr>
          <p:cNvPr id="1445" name="Group 1444">
            <a:extLst>
              <a:ext uri="{FF2B5EF4-FFF2-40B4-BE49-F238E27FC236}">
                <a16:creationId xmlns:a16="http://schemas.microsoft.com/office/drawing/2014/main" id="{3AE4970B-9528-4817-A4B9-2A4CCA24F7B7}"/>
              </a:ext>
            </a:extLst>
          </p:cNvPr>
          <p:cNvGrpSpPr/>
          <p:nvPr/>
        </p:nvGrpSpPr>
        <p:grpSpPr>
          <a:xfrm>
            <a:off x="842300" y="3500086"/>
            <a:ext cx="822933" cy="822934"/>
            <a:chOff x="1259364" y="2248760"/>
            <a:chExt cx="985243" cy="985244"/>
          </a:xfrm>
        </p:grpSpPr>
        <p:sp>
          <p:nvSpPr>
            <p:cNvPr id="1446" name="Teardrop 12">
              <a:extLst>
                <a:ext uri="{FF2B5EF4-FFF2-40B4-BE49-F238E27FC236}">
                  <a16:creationId xmlns:a16="http://schemas.microsoft.com/office/drawing/2014/main" id="{16469C0D-9B05-4B7D-8297-996BCD0E8282}"/>
                </a:ext>
              </a:extLst>
            </p:cNvPr>
            <p:cNvSpPr/>
            <p:nvPr/>
          </p:nvSpPr>
          <p:spPr>
            <a:xfrm rot="8100000">
              <a:off x="1259364" y="2248760"/>
              <a:ext cx="985243" cy="985244"/>
            </a:xfrm>
            <a:custGeom>
              <a:avLst/>
              <a:gdLst>
                <a:gd name="connsiteX0" fmla="*/ 0 w 978841"/>
                <a:gd name="connsiteY0" fmla="*/ 489421 h 978841"/>
                <a:gd name="connsiteX1" fmla="*/ 489421 w 978841"/>
                <a:gd name="connsiteY1" fmla="*/ 0 h 978841"/>
                <a:gd name="connsiteX2" fmla="*/ 978841 w 978841"/>
                <a:gd name="connsiteY2" fmla="*/ 0 h 978841"/>
                <a:gd name="connsiteX3" fmla="*/ 978841 w 978841"/>
                <a:gd name="connsiteY3" fmla="*/ 489421 h 978841"/>
                <a:gd name="connsiteX4" fmla="*/ 489420 w 978841"/>
                <a:gd name="connsiteY4" fmla="*/ 978842 h 978841"/>
                <a:gd name="connsiteX5" fmla="*/ -1 w 978841"/>
                <a:gd name="connsiteY5" fmla="*/ 489421 h 978841"/>
                <a:gd name="connsiteX6" fmla="*/ 0 w 978841"/>
                <a:gd name="connsiteY6" fmla="*/ 489421 h 978841"/>
                <a:gd name="connsiteX0" fmla="*/ 1 w 985243"/>
                <a:gd name="connsiteY0" fmla="*/ 495823 h 985244"/>
                <a:gd name="connsiteX1" fmla="*/ 489422 w 985243"/>
                <a:gd name="connsiteY1" fmla="*/ 6402 h 985244"/>
                <a:gd name="connsiteX2" fmla="*/ 985243 w 985243"/>
                <a:gd name="connsiteY2" fmla="*/ 0 h 985244"/>
                <a:gd name="connsiteX3" fmla="*/ 978842 w 985243"/>
                <a:gd name="connsiteY3" fmla="*/ 495823 h 985244"/>
                <a:gd name="connsiteX4" fmla="*/ 489421 w 985243"/>
                <a:gd name="connsiteY4" fmla="*/ 985244 h 985244"/>
                <a:gd name="connsiteX5" fmla="*/ 0 w 985243"/>
                <a:gd name="connsiteY5" fmla="*/ 495823 h 985244"/>
                <a:gd name="connsiteX6" fmla="*/ 1 w 985243"/>
                <a:gd name="connsiteY6" fmla="*/ 495823 h 985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85243" h="985244">
                  <a:moveTo>
                    <a:pt x="1" y="495823"/>
                  </a:moveTo>
                  <a:cubicBezTo>
                    <a:pt x="1" y="225523"/>
                    <a:pt x="219122" y="6402"/>
                    <a:pt x="489422" y="6402"/>
                  </a:cubicBezTo>
                  <a:lnTo>
                    <a:pt x="985243" y="0"/>
                  </a:lnTo>
                  <a:cubicBezTo>
                    <a:pt x="985243" y="163140"/>
                    <a:pt x="978842" y="332683"/>
                    <a:pt x="978842" y="495823"/>
                  </a:cubicBezTo>
                  <a:cubicBezTo>
                    <a:pt x="978842" y="766123"/>
                    <a:pt x="759721" y="985244"/>
                    <a:pt x="489421" y="985244"/>
                  </a:cubicBezTo>
                  <a:cubicBezTo>
                    <a:pt x="219121" y="985244"/>
                    <a:pt x="0" y="766123"/>
                    <a:pt x="0" y="495823"/>
                  </a:cubicBezTo>
                  <a:lnTo>
                    <a:pt x="1" y="495823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7" name="Oval 1446">
              <a:extLst>
                <a:ext uri="{FF2B5EF4-FFF2-40B4-BE49-F238E27FC236}">
                  <a16:creationId xmlns:a16="http://schemas.microsoft.com/office/drawing/2014/main" id="{A6F5C154-3767-4C8D-80C9-321DE968D79F}"/>
                </a:ext>
              </a:extLst>
            </p:cNvPr>
            <p:cNvSpPr/>
            <p:nvPr/>
          </p:nvSpPr>
          <p:spPr>
            <a:xfrm>
              <a:off x="1331137" y="2316009"/>
              <a:ext cx="841694" cy="84169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48" name="Rectangle 1447">
            <a:extLst>
              <a:ext uri="{FF2B5EF4-FFF2-40B4-BE49-F238E27FC236}">
                <a16:creationId xmlns:a16="http://schemas.microsoft.com/office/drawing/2014/main" id="{A89241E1-07C1-4B27-918C-C847FD254D40}"/>
              </a:ext>
            </a:extLst>
          </p:cNvPr>
          <p:cNvSpPr/>
          <p:nvPr/>
        </p:nvSpPr>
        <p:spPr>
          <a:xfrm flipH="1">
            <a:off x="7855697" y="4773053"/>
            <a:ext cx="2011680" cy="19022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9" name="Rectangle 1448">
            <a:extLst>
              <a:ext uri="{FF2B5EF4-FFF2-40B4-BE49-F238E27FC236}">
                <a16:creationId xmlns:a16="http://schemas.microsoft.com/office/drawing/2014/main" id="{B012662B-5259-442D-ACA2-39BC2094F1CB}"/>
              </a:ext>
            </a:extLst>
          </p:cNvPr>
          <p:cNvSpPr/>
          <p:nvPr/>
        </p:nvSpPr>
        <p:spPr>
          <a:xfrm flipH="1">
            <a:off x="5682523" y="4777202"/>
            <a:ext cx="2011680" cy="19022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0" name="Rectangle 1449">
            <a:extLst>
              <a:ext uri="{FF2B5EF4-FFF2-40B4-BE49-F238E27FC236}">
                <a16:creationId xmlns:a16="http://schemas.microsoft.com/office/drawing/2014/main" id="{36CBB8BA-0CEC-45C7-A81C-53935D6EB8BD}"/>
              </a:ext>
            </a:extLst>
          </p:cNvPr>
          <p:cNvSpPr/>
          <p:nvPr/>
        </p:nvSpPr>
        <p:spPr>
          <a:xfrm flipH="1">
            <a:off x="3509348" y="4759744"/>
            <a:ext cx="2011680" cy="19022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1" name="Oval 1450">
            <a:extLst>
              <a:ext uri="{FF2B5EF4-FFF2-40B4-BE49-F238E27FC236}">
                <a16:creationId xmlns:a16="http://schemas.microsoft.com/office/drawing/2014/main" id="{A584D7A2-CC49-4545-BE04-5317473A3B7A}"/>
              </a:ext>
            </a:extLst>
          </p:cNvPr>
          <p:cNvSpPr/>
          <p:nvPr/>
        </p:nvSpPr>
        <p:spPr>
          <a:xfrm flipH="1">
            <a:off x="9758568" y="4667053"/>
            <a:ext cx="366452" cy="366452"/>
          </a:xfrm>
          <a:prstGeom prst="ellipse">
            <a:avLst/>
          </a:prstGeom>
          <a:solidFill>
            <a:schemeClr val="accent1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452" name="Oval 1451">
            <a:extLst>
              <a:ext uri="{FF2B5EF4-FFF2-40B4-BE49-F238E27FC236}">
                <a16:creationId xmlns:a16="http://schemas.microsoft.com/office/drawing/2014/main" id="{445A02FC-2541-41E4-BE7E-0F57DEA975DA}"/>
              </a:ext>
            </a:extLst>
          </p:cNvPr>
          <p:cNvSpPr/>
          <p:nvPr/>
        </p:nvSpPr>
        <p:spPr>
          <a:xfrm flipH="1">
            <a:off x="7586561" y="4667053"/>
            <a:ext cx="366452" cy="366452"/>
          </a:xfrm>
          <a:prstGeom prst="ellipse">
            <a:avLst/>
          </a:prstGeom>
          <a:solidFill>
            <a:schemeClr val="accent2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453" name="Oval 1452">
            <a:extLst>
              <a:ext uri="{FF2B5EF4-FFF2-40B4-BE49-F238E27FC236}">
                <a16:creationId xmlns:a16="http://schemas.microsoft.com/office/drawing/2014/main" id="{488184A1-7D25-403B-8249-E376DEC3BF34}"/>
              </a:ext>
            </a:extLst>
          </p:cNvPr>
          <p:cNvSpPr/>
          <p:nvPr/>
        </p:nvSpPr>
        <p:spPr>
          <a:xfrm flipH="1">
            <a:off x="5414554" y="4667053"/>
            <a:ext cx="366452" cy="366452"/>
          </a:xfrm>
          <a:prstGeom prst="ellipse">
            <a:avLst/>
          </a:prstGeom>
          <a:solidFill>
            <a:schemeClr val="accent3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454" name="Oval 1453">
            <a:extLst>
              <a:ext uri="{FF2B5EF4-FFF2-40B4-BE49-F238E27FC236}">
                <a16:creationId xmlns:a16="http://schemas.microsoft.com/office/drawing/2014/main" id="{58D5E9B3-4598-4447-A391-3035B5659B65}"/>
              </a:ext>
            </a:extLst>
          </p:cNvPr>
          <p:cNvSpPr/>
          <p:nvPr/>
        </p:nvSpPr>
        <p:spPr>
          <a:xfrm flipH="1">
            <a:off x="3242547" y="4684510"/>
            <a:ext cx="366452" cy="366452"/>
          </a:xfrm>
          <a:prstGeom prst="ellipse">
            <a:avLst/>
          </a:prstGeom>
          <a:solidFill>
            <a:schemeClr val="accent4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grpSp>
        <p:nvGrpSpPr>
          <p:cNvPr id="1455" name="Group 1454">
            <a:extLst>
              <a:ext uri="{FF2B5EF4-FFF2-40B4-BE49-F238E27FC236}">
                <a16:creationId xmlns:a16="http://schemas.microsoft.com/office/drawing/2014/main" id="{999C4CDB-2435-4C44-81DC-A21A7EEF26EF}"/>
              </a:ext>
            </a:extLst>
          </p:cNvPr>
          <p:cNvGrpSpPr/>
          <p:nvPr/>
        </p:nvGrpSpPr>
        <p:grpSpPr>
          <a:xfrm flipH="1">
            <a:off x="9549378" y="3500086"/>
            <a:ext cx="822933" cy="822934"/>
            <a:chOff x="1259364" y="2248760"/>
            <a:chExt cx="985243" cy="985244"/>
          </a:xfrm>
        </p:grpSpPr>
        <p:sp>
          <p:nvSpPr>
            <p:cNvPr id="1456" name="Teardrop 12">
              <a:extLst>
                <a:ext uri="{FF2B5EF4-FFF2-40B4-BE49-F238E27FC236}">
                  <a16:creationId xmlns:a16="http://schemas.microsoft.com/office/drawing/2014/main" id="{319FF601-BA24-4190-993D-0A7D62AB022D}"/>
                </a:ext>
              </a:extLst>
            </p:cNvPr>
            <p:cNvSpPr/>
            <p:nvPr/>
          </p:nvSpPr>
          <p:spPr>
            <a:xfrm rot="8100000">
              <a:off x="1259364" y="2248760"/>
              <a:ext cx="985243" cy="985244"/>
            </a:xfrm>
            <a:custGeom>
              <a:avLst/>
              <a:gdLst>
                <a:gd name="connsiteX0" fmla="*/ 0 w 978841"/>
                <a:gd name="connsiteY0" fmla="*/ 489421 h 978841"/>
                <a:gd name="connsiteX1" fmla="*/ 489421 w 978841"/>
                <a:gd name="connsiteY1" fmla="*/ 0 h 978841"/>
                <a:gd name="connsiteX2" fmla="*/ 978841 w 978841"/>
                <a:gd name="connsiteY2" fmla="*/ 0 h 978841"/>
                <a:gd name="connsiteX3" fmla="*/ 978841 w 978841"/>
                <a:gd name="connsiteY3" fmla="*/ 489421 h 978841"/>
                <a:gd name="connsiteX4" fmla="*/ 489420 w 978841"/>
                <a:gd name="connsiteY4" fmla="*/ 978842 h 978841"/>
                <a:gd name="connsiteX5" fmla="*/ -1 w 978841"/>
                <a:gd name="connsiteY5" fmla="*/ 489421 h 978841"/>
                <a:gd name="connsiteX6" fmla="*/ 0 w 978841"/>
                <a:gd name="connsiteY6" fmla="*/ 489421 h 978841"/>
                <a:gd name="connsiteX0" fmla="*/ 1 w 985243"/>
                <a:gd name="connsiteY0" fmla="*/ 495823 h 985244"/>
                <a:gd name="connsiteX1" fmla="*/ 489422 w 985243"/>
                <a:gd name="connsiteY1" fmla="*/ 6402 h 985244"/>
                <a:gd name="connsiteX2" fmla="*/ 985243 w 985243"/>
                <a:gd name="connsiteY2" fmla="*/ 0 h 985244"/>
                <a:gd name="connsiteX3" fmla="*/ 978842 w 985243"/>
                <a:gd name="connsiteY3" fmla="*/ 495823 h 985244"/>
                <a:gd name="connsiteX4" fmla="*/ 489421 w 985243"/>
                <a:gd name="connsiteY4" fmla="*/ 985244 h 985244"/>
                <a:gd name="connsiteX5" fmla="*/ 0 w 985243"/>
                <a:gd name="connsiteY5" fmla="*/ 495823 h 985244"/>
                <a:gd name="connsiteX6" fmla="*/ 1 w 985243"/>
                <a:gd name="connsiteY6" fmla="*/ 495823 h 985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85243" h="985244">
                  <a:moveTo>
                    <a:pt x="1" y="495823"/>
                  </a:moveTo>
                  <a:cubicBezTo>
                    <a:pt x="1" y="225523"/>
                    <a:pt x="219122" y="6402"/>
                    <a:pt x="489422" y="6402"/>
                  </a:cubicBezTo>
                  <a:lnTo>
                    <a:pt x="985243" y="0"/>
                  </a:lnTo>
                  <a:cubicBezTo>
                    <a:pt x="985243" y="163140"/>
                    <a:pt x="978842" y="332683"/>
                    <a:pt x="978842" y="495823"/>
                  </a:cubicBezTo>
                  <a:cubicBezTo>
                    <a:pt x="978842" y="766123"/>
                    <a:pt x="759721" y="985244"/>
                    <a:pt x="489421" y="985244"/>
                  </a:cubicBezTo>
                  <a:cubicBezTo>
                    <a:pt x="219121" y="985244"/>
                    <a:pt x="0" y="766123"/>
                    <a:pt x="0" y="495823"/>
                  </a:cubicBezTo>
                  <a:lnTo>
                    <a:pt x="1" y="495823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7" name="Oval 1456">
              <a:extLst>
                <a:ext uri="{FF2B5EF4-FFF2-40B4-BE49-F238E27FC236}">
                  <a16:creationId xmlns:a16="http://schemas.microsoft.com/office/drawing/2014/main" id="{7D88E408-0CA4-49F9-9A64-5737BE795CCF}"/>
                </a:ext>
              </a:extLst>
            </p:cNvPr>
            <p:cNvSpPr/>
            <p:nvPr/>
          </p:nvSpPr>
          <p:spPr>
            <a:xfrm>
              <a:off x="1331137" y="2316009"/>
              <a:ext cx="841694" cy="84169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58" name="Group 1457">
            <a:extLst>
              <a:ext uri="{FF2B5EF4-FFF2-40B4-BE49-F238E27FC236}">
                <a16:creationId xmlns:a16="http://schemas.microsoft.com/office/drawing/2014/main" id="{2ACB9318-5E1F-4878-AE80-4F51D0B4EF92}"/>
              </a:ext>
            </a:extLst>
          </p:cNvPr>
          <p:cNvGrpSpPr/>
          <p:nvPr/>
        </p:nvGrpSpPr>
        <p:grpSpPr>
          <a:xfrm flipH="1">
            <a:off x="7358321" y="3500086"/>
            <a:ext cx="822933" cy="822934"/>
            <a:chOff x="1259364" y="2248760"/>
            <a:chExt cx="985243" cy="985244"/>
          </a:xfrm>
        </p:grpSpPr>
        <p:sp>
          <p:nvSpPr>
            <p:cNvPr id="1459" name="Teardrop 12">
              <a:extLst>
                <a:ext uri="{FF2B5EF4-FFF2-40B4-BE49-F238E27FC236}">
                  <a16:creationId xmlns:a16="http://schemas.microsoft.com/office/drawing/2014/main" id="{6D09FBEB-94C4-4FC2-A384-F6EA6927CF28}"/>
                </a:ext>
              </a:extLst>
            </p:cNvPr>
            <p:cNvSpPr/>
            <p:nvPr/>
          </p:nvSpPr>
          <p:spPr>
            <a:xfrm rot="8100000">
              <a:off x="1259364" y="2248760"/>
              <a:ext cx="985243" cy="985244"/>
            </a:xfrm>
            <a:custGeom>
              <a:avLst/>
              <a:gdLst>
                <a:gd name="connsiteX0" fmla="*/ 0 w 978841"/>
                <a:gd name="connsiteY0" fmla="*/ 489421 h 978841"/>
                <a:gd name="connsiteX1" fmla="*/ 489421 w 978841"/>
                <a:gd name="connsiteY1" fmla="*/ 0 h 978841"/>
                <a:gd name="connsiteX2" fmla="*/ 978841 w 978841"/>
                <a:gd name="connsiteY2" fmla="*/ 0 h 978841"/>
                <a:gd name="connsiteX3" fmla="*/ 978841 w 978841"/>
                <a:gd name="connsiteY3" fmla="*/ 489421 h 978841"/>
                <a:gd name="connsiteX4" fmla="*/ 489420 w 978841"/>
                <a:gd name="connsiteY4" fmla="*/ 978842 h 978841"/>
                <a:gd name="connsiteX5" fmla="*/ -1 w 978841"/>
                <a:gd name="connsiteY5" fmla="*/ 489421 h 978841"/>
                <a:gd name="connsiteX6" fmla="*/ 0 w 978841"/>
                <a:gd name="connsiteY6" fmla="*/ 489421 h 978841"/>
                <a:gd name="connsiteX0" fmla="*/ 1 w 985243"/>
                <a:gd name="connsiteY0" fmla="*/ 495823 h 985244"/>
                <a:gd name="connsiteX1" fmla="*/ 489422 w 985243"/>
                <a:gd name="connsiteY1" fmla="*/ 6402 h 985244"/>
                <a:gd name="connsiteX2" fmla="*/ 985243 w 985243"/>
                <a:gd name="connsiteY2" fmla="*/ 0 h 985244"/>
                <a:gd name="connsiteX3" fmla="*/ 978842 w 985243"/>
                <a:gd name="connsiteY3" fmla="*/ 495823 h 985244"/>
                <a:gd name="connsiteX4" fmla="*/ 489421 w 985243"/>
                <a:gd name="connsiteY4" fmla="*/ 985244 h 985244"/>
                <a:gd name="connsiteX5" fmla="*/ 0 w 985243"/>
                <a:gd name="connsiteY5" fmla="*/ 495823 h 985244"/>
                <a:gd name="connsiteX6" fmla="*/ 1 w 985243"/>
                <a:gd name="connsiteY6" fmla="*/ 495823 h 985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85243" h="985244">
                  <a:moveTo>
                    <a:pt x="1" y="495823"/>
                  </a:moveTo>
                  <a:cubicBezTo>
                    <a:pt x="1" y="225523"/>
                    <a:pt x="219122" y="6402"/>
                    <a:pt x="489422" y="6402"/>
                  </a:cubicBezTo>
                  <a:lnTo>
                    <a:pt x="985243" y="0"/>
                  </a:lnTo>
                  <a:cubicBezTo>
                    <a:pt x="985243" y="163140"/>
                    <a:pt x="978842" y="332683"/>
                    <a:pt x="978842" y="495823"/>
                  </a:cubicBezTo>
                  <a:cubicBezTo>
                    <a:pt x="978842" y="766123"/>
                    <a:pt x="759721" y="985244"/>
                    <a:pt x="489421" y="985244"/>
                  </a:cubicBezTo>
                  <a:cubicBezTo>
                    <a:pt x="219121" y="985244"/>
                    <a:pt x="0" y="766123"/>
                    <a:pt x="0" y="495823"/>
                  </a:cubicBezTo>
                  <a:lnTo>
                    <a:pt x="1" y="49582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0" name="Oval 1459">
              <a:extLst>
                <a:ext uri="{FF2B5EF4-FFF2-40B4-BE49-F238E27FC236}">
                  <a16:creationId xmlns:a16="http://schemas.microsoft.com/office/drawing/2014/main" id="{6E512D8C-E67E-435F-90FB-8C6DADDB0ACB}"/>
                </a:ext>
              </a:extLst>
            </p:cNvPr>
            <p:cNvSpPr/>
            <p:nvPr/>
          </p:nvSpPr>
          <p:spPr>
            <a:xfrm>
              <a:off x="1331137" y="2316009"/>
              <a:ext cx="841694" cy="84169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61" name="Group 1460">
            <a:extLst>
              <a:ext uri="{FF2B5EF4-FFF2-40B4-BE49-F238E27FC236}">
                <a16:creationId xmlns:a16="http://schemas.microsoft.com/office/drawing/2014/main" id="{A7F1D187-4CC4-4FDE-B66B-EBEC77ED4370}"/>
              </a:ext>
            </a:extLst>
          </p:cNvPr>
          <p:cNvGrpSpPr/>
          <p:nvPr/>
        </p:nvGrpSpPr>
        <p:grpSpPr>
          <a:xfrm flipH="1">
            <a:off x="5186314" y="3500086"/>
            <a:ext cx="822933" cy="822934"/>
            <a:chOff x="1259364" y="2248760"/>
            <a:chExt cx="985243" cy="985244"/>
          </a:xfrm>
        </p:grpSpPr>
        <p:sp>
          <p:nvSpPr>
            <p:cNvPr id="1462" name="Teardrop 12">
              <a:extLst>
                <a:ext uri="{FF2B5EF4-FFF2-40B4-BE49-F238E27FC236}">
                  <a16:creationId xmlns:a16="http://schemas.microsoft.com/office/drawing/2014/main" id="{FA15FD01-4165-4764-909A-D7771024F43B}"/>
                </a:ext>
              </a:extLst>
            </p:cNvPr>
            <p:cNvSpPr/>
            <p:nvPr/>
          </p:nvSpPr>
          <p:spPr>
            <a:xfrm rot="8100000">
              <a:off x="1259364" y="2248760"/>
              <a:ext cx="985243" cy="985244"/>
            </a:xfrm>
            <a:custGeom>
              <a:avLst/>
              <a:gdLst>
                <a:gd name="connsiteX0" fmla="*/ 0 w 978841"/>
                <a:gd name="connsiteY0" fmla="*/ 489421 h 978841"/>
                <a:gd name="connsiteX1" fmla="*/ 489421 w 978841"/>
                <a:gd name="connsiteY1" fmla="*/ 0 h 978841"/>
                <a:gd name="connsiteX2" fmla="*/ 978841 w 978841"/>
                <a:gd name="connsiteY2" fmla="*/ 0 h 978841"/>
                <a:gd name="connsiteX3" fmla="*/ 978841 w 978841"/>
                <a:gd name="connsiteY3" fmla="*/ 489421 h 978841"/>
                <a:gd name="connsiteX4" fmla="*/ 489420 w 978841"/>
                <a:gd name="connsiteY4" fmla="*/ 978842 h 978841"/>
                <a:gd name="connsiteX5" fmla="*/ -1 w 978841"/>
                <a:gd name="connsiteY5" fmla="*/ 489421 h 978841"/>
                <a:gd name="connsiteX6" fmla="*/ 0 w 978841"/>
                <a:gd name="connsiteY6" fmla="*/ 489421 h 978841"/>
                <a:gd name="connsiteX0" fmla="*/ 1 w 985243"/>
                <a:gd name="connsiteY0" fmla="*/ 495823 h 985244"/>
                <a:gd name="connsiteX1" fmla="*/ 489422 w 985243"/>
                <a:gd name="connsiteY1" fmla="*/ 6402 h 985244"/>
                <a:gd name="connsiteX2" fmla="*/ 985243 w 985243"/>
                <a:gd name="connsiteY2" fmla="*/ 0 h 985244"/>
                <a:gd name="connsiteX3" fmla="*/ 978842 w 985243"/>
                <a:gd name="connsiteY3" fmla="*/ 495823 h 985244"/>
                <a:gd name="connsiteX4" fmla="*/ 489421 w 985243"/>
                <a:gd name="connsiteY4" fmla="*/ 985244 h 985244"/>
                <a:gd name="connsiteX5" fmla="*/ 0 w 985243"/>
                <a:gd name="connsiteY5" fmla="*/ 495823 h 985244"/>
                <a:gd name="connsiteX6" fmla="*/ 1 w 985243"/>
                <a:gd name="connsiteY6" fmla="*/ 495823 h 985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85243" h="985244">
                  <a:moveTo>
                    <a:pt x="1" y="495823"/>
                  </a:moveTo>
                  <a:cubicBezTo>
                    <a:pt x="1" y="225523"/>
                    <a:pt x="219122" y="6402"/>
                    <a:pt x="489422" y="6402"/>
                  </a:cubicBezTo>
                  <a:lnTo>
                    <a:pt x="985243" y="0"/>
                  </a:lnTo>
                  <a:cubicBezTo>
                    <a:pt x="985243" y="163140"/>
                    <a:pt x="978842" y="332683"/>
                    <a:pt x="978842" y="495823"/>
                  </a:cubicBezTo>
                  <a:cubicBezTo>
                    <a:pt x="978842" y="766123"/>
                    <a:pt x="759721" y="985244"/>
                    <a:pt x="489421" y="985244"/>
                  </a:cubicBezTo>
                  <a:cubicBezTo>
                    <a:pt x="219121" y="985244"/>
                    <a:pt x="0" y="766123"/>
                    <a:pt x="0" y="495823"/>
                  </a:cubicBezTo>
                  <a:lnTo>
                    <a:pt x="1" y="49582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3" name="Oval 1462">
              <a:extLst>
                <a:ext uri="{FF2B5EF4-FFF2-40B4-BE49-F238E27FC236}">
                  <a16:creationId xmlns:a16="http://schemas.microsoft.com/office/drawing/2014/main" id="{7AAA02B4-F3B0-43E9-8C47-3E6EE49842C9}"/>
                </a:ext>
              </a:extLst>
            </p:cNvPr>
            <p:cNvSpPr/>
            <p:nvPr/>
          </p:nvSpPr>
          <p:spPr>
            <a:xfrm>
              <a:off x="1331137" y="2316009"/>
              <a:ext cx="841694" cy="84169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64" name="Group 1463">
            <a:extLst>
              <a:ext uri="{FF2B5EF4-FFF2-40B4-BE49-F238E27FC236}">
                <a16:creationId xmlns:a16="http://schemas.microsoft.com/office/drawing/2014/main" id="{E7D65F57-4EF3-4EFE-93A8-C4407D247F9F}"/>
              </a:ext>
            </a:extLst>
          </p:cNvPr>
          <p:cNvGrpSpPr/>
          <p:nvPr/>
        </p:nvGrpSpPr>
        <p:grpSpPr>
          <a:xfrm flipH="1">
            <a:off x="3014307" y="3500086"/>
            <a:ext cx="822933" cy="822934"/>
            <a:chOff x="1259364" y="2248760"/>
            <a:chExt cx="985243" cy="985244"/>
          </a:xfrm>
        </p:grpSpPr>
        <p:sp>
          <p:nvSpPr>
            <p:cNvPr id="1465" name="Teardrop 12">
              <a:extLst>
                <a:ext uri="{FF2B5EF4-FFF2-40B4-BE49-F238E27FC236}">
                  <a16:creationId xmlns:a16="http://schemas.microsoft.com/office/drawing/2014/main" id="{224DFDAE-67FC-4CB4-8A6D-09D07E2AB06F}"/>
                </a:ext>
              </a:extLst>
            </p:cNvPr>
            <p:cNvSpPr/>
            <p:nvPr/>
          </p:nvSpPr>
          <p:spPr>
            <a:xfrm rot="8100000">
              <a:off x="1259364" y="2248760"/>
              <a:ext cx="985243" cy="985244"/>
            </a:xfrm>
            <a:custGeom>
              <a:avLst/>
              <a:gdLst>
                <a:gd name="connsiteX0" fmla="*/ 0 w 978841"/>
                <a:gd name="connsiteY0" fmla="*/ 489421 h 978841"/>
                <a:gd name="connsiteX1" fmla="*/ 489421 w 978841"/>
                <a:gd name="connsiteY1" fmla="*/ 0 h 978841"/>
                <a:gd name="connsiteX2" fmla="*/ 978841 w 978841"/>
                <a:gd name="connsiteY2" fmla="*/ 0 h 978841"/>
                <a:gd name="connsiteX3" fmla="*/ 978841 w 978841"/>
                <a:gd name="connsiteY3" fmla="*/ 489421 h 978841"/>
                <a:gd name="connsiteX4" fmla="*/ 489420 w 978841"/>
                <a:gd name="connsiteY4" fmla="*/ 978842 h 978841"/>
                <a:gd name="connsiteX5" fmla="*/ -1 w 978841"/>
                <a:gd name="connsiteY5" fmla="*/ 489421 h 978841"/>
                <a:gd name="connsiteX6" fmla="*/ 0 w 978841"/>
                <a:gd name="connsiteY6" fmla="*/ 489421 h 978841"/>
                <a:gd name="connsiteX0" fmla="*/ 1 w 985243"/>
                <a:gd name="connsiteY0" fmla="*/ 495823 h 985244"/>
                <a:gd name="connsiteX1" fmla="*/ 489422 w 985243"/>
                <a:gd name="connsiteY1" fmla="*/ 6402 h 985244"/>
                <a:gd name="connsiteX2" fmla="*/ 985243 w 985243"/>
                <a:gd name="connsiteY2" fmla="*/ 0 h 985244"/>
                <a:gd name="connsiteX3" fmla="*/ 978842 w 985243"/>
                <a:gd name="connsiteY3" fmla="*/ 495823 h 985244"/>
                <a:gd name="connsiteX4" fmla="*/ 489421 w 985243"/>
                <a:gd name="connsiteY4" fmla="*/ 985244 h 985244"/>
                <a:gd name="connsiteX5" fmla="*/ 0 w 985243"/>
                <a:gd name="connsiteY5" fmla="*/ 495823 h 985244"/>
                <a:gd name="connsiteX6" fmla="*/ 1 w 985243"/>
                <a:gd name="connsiteY6" fmla="*/ 495823 h 985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85243" h="985244">
                  <a:moveTo>
                    <a:pt x="1" y="495823"/>
                  </a:moveTo>
                  <a:cubicBezTo>
                    <a:pt x="1" y="225523"/>
                    <a:pt x="219122" y="6402"/>
                    <a:pt x="489422" y="6402"/>
                  </a:cubicBezTo>
                  <a:lnTo>
                    <a:pt x="985243" y="0"/>
                  </a:lnTo>
                  <a:cubicBezTo>
                    <a:pt x="985243" y="163140"/>
                    <a:pt x="978842" y="332683"/>
                    <a:pt x="978842" y="495823"/>
                  </a:cubicBezTo>
                  <a:cubicBezTo>
                    <a:pt x="978842" y="766123"/>
                    <a:pt x="759721" y="985244"/>
                    <a:pt x="489421" y="985244"/>
                  </a:cubicBezTo>
                  <a:cubicBezTo>
                    <a:pt x="219121" y="985244"/>
                    <a:pt x="0" y="766123"/>
                    <a:pt x="0" y="495823"/>
                  </a:cubicBezTo>
                  <a:lnTo>
                    <a:pt x="1" y="49582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6" name="Oval 1465">
              <a:extLst>
                <a:ext uri="{FF2B5EF4-FFF2-40B4-BE49-F238E27FC236}">
                  <a16:creationId xmlns:a16="http://schemas.microsoft.com/office/drawing/2014/main" id="{B114C145-47D8-450E-AF18-92257FD2724E}"/>
                </a:ext>
              </a:extLst>
            </p:cNvPr>
            <p:cNvSpPr/>
            <p:nvPr/>
          </p:nvSpPr>
          <p:spPr>
            <a:xfrm>
              <a:off x="1331137" y="2316009"/>
              <a:ext cx="841694" cy="84169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67" name="TextBox 1466">
            <a:extLst>
              <a:ext uri="{FF2B5EF4-FFF2-40B4-BE49-F238E27FC236}">
                <a16:creationId xmlns:a16="http://schemas.microsoft.com/office/drawing/2014/main" id="{6BA6E4D9-F1E3-4E40-839E-9BC76F984CF9}"/>
              </a:ext>
            </a:extLst>
          </p:cNvPr>
          <p:cNvSpPr txBox="1"/>
          <p:nvPr/>
        </p:nvSpPr>
        <p:spPr>
          <a:xfrm>
            <a:off x="660110" y="5638614"/>
            <a:ext cx="1201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5"/>
                </a:solidFill>
                <a:cs typeface="Arial" pitchFamily="34" charset="0"/>
              </a:rPr>
              <a:t>2017</a:t>
            </a:r>
            <a:endParaRPr lang="ko-KR" altLang="en-US" sz="2800" b="1" dirty="0">
              <a:solidFill>
                <a:schemeClr val="accent5"/>
              </a:solidFill>
              <a:cs typeface="Arial" pitchFamily="34" charset="0"/>
            </a:endParaRPr>
          </a:p>
        </p:txBody>
      </p:sp>
      <p:sp>
        <p:nvSpPr>
          <p:cNvPr id="1468" name="TextBox 1467">
            <a:extLst>
              <a:ext uri="{FF2B5EF4-FFF2-40B4-BE49-F238E27FC236}">
                <a16:creationId xmlns:a16="http://schemas.microsoft.com/office/drawing/2014/main" id="{EB75ABF3-8A72-47E0-B4BD-C15113D67D10}"/>
              </a:ext>
            </a:extLst>
          </p:cNvPr>
          <p:cNvSpPr txBox="1"/>
          <p:nvPr/>
        </p:nvSpPr>
        <p:spPr>
          <a:xfrm flipH="1">
            <a:off x="7170938" y="5638614"/>
            <a:ext cx="1201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2"/>
                </a:solidFill>
                <a:cs typeface="Arial" pitchFamily="34" charset="0"/>
              </a:rPr>
              <a:t>2020</a:t>
            </a:r>
            <a:endParaRPr lang="ko-KR" altLang="en-US" sz="28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1469" name="TextBox 1468">
            <a:extLst>
              <a:ext uri="{FF2B5EF4-FFF2-40B4-BE49-F238E27FC236}">
                <a16:creationId xmlns:a16="http://schemas.microsoft.com/office/drawing/2014/main" id="{AB51902A-6D08-475B-9631-CFAAE4D9ABC7}"/>
              </a:ext>
            </a:extLst>
          </p:cNvPr>
          <p:cNvSpPr txBox="1"/>
          <p:nvPr/>
        </p:nvSpPr>
        <p:spPr>
          <a:xfrm flipH="1">
            <a:off x="2830386" y="5638614"/>
            <a:ext cx="1201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4"/>
                </a:solidFill>
                <a:cs typeface="Arial" pitchFamily="34" charset="0"/>
              </a:rPr>
              <a:t>2018</a:t>
            </a:r>
            <a:endParaRPr lang="ko-KR" altLang="en-US" sz="28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1470" name="TextBox 1469">
            <a:extLst>
              <a:ext uri="{FF2B5EF4-FFF2-40B4-BE49-F238E27FC236}">
                <a16:creationId xmlns:a16="http://schemas.microsoft.com/office/drawing/2014/main" id="{1CAC924E-2D2F-4F48-9A12-3141CD23F85C}"/>
              </a:ext>
            </a:extLst>
          </p:cNvPr>
          <p:cNvSpPr txBox="1"/>
          <p:nvPr/>
        </p:nvSpPr>
        <p:spPr>
          <a:xfrm flipH="1">
            <a:off x="9341215" y="5638614"/>
            <a:ext cx="1201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1"/>
                </a:solidFill>
                <a:cs typeface="Arial" pitchFamily="34" charset="0"/>
              </a:rPr>
              <a:t>2021</a:t>
            </a:r>
            <a:endParaRPr lang="ko-KR" altLang="en-US" sz="28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471" name="TextBox 1470">
            <a:extLst>
              <a:ext uri="{FF2B5EF4-FFF2-40B4-BE49-F238E27FC236}">
                <a16:creationId xmlns:a16="http://schemas.microsoft.com/office/drawing/2014/main" id="{522E4897-911D-45CF-9B80-7E270EC75260}"/>
              </a:ext>
            </a:extLst>
          </p:cNvPr>
          <p:cNvSpPr txBox="1"/>
          <p:nvPr/>
        </p:nvSpPr>
        <p:spPr>
          <a:xfrm flipH="1">
            <a:off x="5000662" y="5638614"/>
            <a:ext cx="1201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3"/>
                </a:solidFill>
                <a:cs typeface="Arial" pitchFamily="34" charset="0"/>
              </a:rPr>
              <a:t>2019</a:t>
            </a:r>
            <a:endParaRPr lang="ko-KR" altLang="en-US" sz="2800" b="1" dirty="0">
              <a:solidFill>
                <a:schemeClr val="accent3"/>
              </a:solidFill>
              <a:cs typeface="Arial" pitchFamily="34" charset="0"/>
            </a:endParaRPr>
          </a:p>
        </p:txBody>
      </p:sp>
      <p:grpSp>
        <p:nvGrpSpPr>
          <p:cNvPr id="1472" name="Group 1471">
            <a:extLst>
              <a:ext uri="{FF2B5EF4-FFF2-40B4-BE49-F238E27FC236}">
                <a16:creationId xmlns:a16="http://schemas.microsoft.com/office/drawing/2014/main" id="{5868424B-82A5-479D-AAC7-1B7B54D98695}"/>
              </a:ext>
            </a:extLst>
          </p:cNvPr>
          <p:cNvGrpSpPr/>
          <p:nvPr/>
        </p:nvGrpSpPr>
        <p:grpSpPr>
          <a:xfrm>
            <a:off x="1327017" y="1820116"/>
            <a:ext cx="1503369" cy="1508106"/>
            <a:chOff x="1829656" y="4528906"/>
            <a:chExt cx="2691170" cy="1508106"/>
          </a:xfrm>
        </p:grpSpPr>
        <p:sp>
          <p:nvSpPr>
            <p:cNvPr id="1473" name="TextBox 1472">
              <a:extLst>
                <a:ext uri="{FF2B5EF4-FFF2-40B4-BE49-F238E27FC236}">
                  <a16:creationId xmlns:a16="http://schemas.microsoft.com/office/drawing/2014/main" id="{FAD00EA9-3F75-4EBE-99D4-C973625A385F}"/>
                </a:ext>
              </a:extLst>
            </p:cNvPr>
            <p:cNvSpPr txBox="1"/>
            <p:nvPr/>
          </p:nvSpPr>
          <p:spPr>
            <a:xfrm>
              <a:off x="1829656" y="4836683"/>
              <a:ext cx="269117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74" name="TextBox 1473">
              <a:extLst>
                <a:ext uri="{FF2B5EF4-FFF2-40B4-BE49-F238E27FC236}">
                  <a16:creationId xmlns:a16="http://schemas.microsoft.com/office/drawing/2014/main" id="{AC6DF81A-363F-412F-A226-693B34EB7F35}"/>
                </a:ext>
              </a:extLst>
            </p:cNvPr>
            <p:cNvSpPr txBox="1"/>
            <p:nvPr/>
          </p:nvSpPr>
          <p:spPr>
            <a:xfrm>
              <a:off x="1829656" y="4528906"/>
              <a:ext cx="269117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475" name="Rounded Rectangle 5">
            <a:extLst>
              <a:ext uri="{FF2B5EF4-FFF2-40B4-BE49-F238E27FC236}">
                <a16:creationId xmlns:a16="http://schemas.microsoft.com/office/drawing/2014/main" id="{922858D7-3425-4358-97C2-0DDBB43C2069}"/>
              </a:ext>
            </a:extLst>
          </p:cNvPr>
          <p:cNvSpPr/>
          <p:nvPr/>
        </p:nvSpPr>
        <p:spPr>
          <a:xfrm flipH="1">
            <a:off x="9783555" y="3769206"/>
            <a:ext cx="369932" cy="305171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476" name="Rectangle 9">
            <a:extLst>
              <a:ext uri="{FF2B5EF4-FFF2-40B4-BE49-F238E27FC236}">
                <a16:creationId xmlns:a16="http://schemas.microsoft.com/office/drawing/2014/main" id="{ABF6064F-154F-4EC3-95CF-4E0644E69EE1}"/>
              </a:ext>
            </a:extLst>
          </p:cNvPr>
          <p:cNvSpPr/>
          <p:nvPr/>
        </p:nvSpPr>
        <p:spPr>
          <a:xfrm>
            <a:off x="5422368" y="3708782"/>
            <a:ext cx="366191" cy="365595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477" name="Freeform 18">
            <a:extLst>
              <a:ext uri="{FF2B5EF4-FFF2-40B4-BE49-F238E27FC236}">
                <a16:creationId xmlns:a16="http://schemas.microsoft.com/office/drawing/2014/main" id="{1D0FB433-07DF-4358-95F4-4F351A05091D}"/>
              </a:ext>
            </a:extLst>
          </p:cNvPr>
          <p:cNvSpPr/>
          <p:nvPr/>
        </p:nvSpPr>
        <p:spPr>
          <a:xfrm>
            <a:off x="1034794" y="3700153"/>
            <a:ext cx="442214" cy="356898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478" name="Block Arc 25">
            <a:extLst>
              <a:ext uri="{FF2B5EF4-FFF2-40B4-BE49-F238E27FC236}">
                <a16:creationId xmlns:a16="http://schemas.microsoft.com/office/drawing/2014/main" id="{8CED5F5F-6080-4082-B793-EDB64660E68D}"/>
              </a:ext>
            </a:extLst>
          </p:cNvPr>
          <p:cNvSpPr/>
          <p:nvPr/>
        </p:nvSpPr>
        <p:spPr>
          <a:xfrm>
            <a:off x="7625382" y="3672892"/>
            <a:ext cx="302745" cy="437374"/>
          </a:xfrm>
          <a:custGeom>
            <a:avLst/>
            <a:gdLst/>
            <a:ahLst/>
            <a:cxnLst/>
            <a:rect l="l" t="t" r="r" b="b"/>
            <a:pathLst>
              <a:path w="2215656" h="3200962">
                <a:moveTo>
                  <a:pt x="1107829" y="2097026"/>
                </a:moveTo>
                <a:cubicBezTo>
                  <a:pt x="1025315" y="2097026"/>
                  <a:pt x="958423" y="2163918"/>
                  <a:pt x="958423" y="2246432"/>
                </a:cubicBezTo>
                <a:cubicBezTo>
                  <a:pt x="958423" y="2302715"/>
                  <a:pt x="989546" y="2351730"/>
                  <a:pt x="1036590" y="2375275"/>
                </a:cubicBezTo>
                <a:lnTo>
                  <a:pt x="985422" y="2684898"/>
                </a:lnTo>
                <a:lnTo>
                  <a:pt x="1230236" y="2684898"/>
                </a:lnTo>
                <a:lnTo>
                  <a:pt x="1179068" y="2375275"/>
                </a:lnTo>
                <a:cubicBezTo>
                  <a:pt x="1226112" y="2351730"/>
                  <a:pt x="1257234" y="2302715"/>
                  <a:pt x="1257234" y="2246432"/>
                </a:cubicBezTo>
                <a:cubicBezTo>
                  <a:pt x="1257234" y="2163918"/>
                  <a:pt x="1190343" y="2097026"/>
                  <a:pt x="1107829" y="2097026"/>
                </a:cubicBezTo>
                <a:close/>
                <a:moveTo>
                  <a:pt x="1102513" y="266871"/>
                </a:moveTo>
                <a:cubicBezTo>
                  <a:pt x="874876" y="269781"/>
                  <a:pt x="691868" y="455143"/>
                  <a:pt x="691868" y="682798"/>
                </a:cubicBezTo>
                <a:lnTo>
                  <a:pt x="690469" y="682798"/>
                </a:lnTo>
                <a:lnTo>
                  <a:pt x="690469" y="1580962"/>
                </a:lnTo>
                <a:lnTo>
                  <a:pt x="1525188" y="1580962"/>
                </a:lnTo>
                <a:lnTo>
                  <a:pt x="1525188" y="672127"/>
                </a:lnTo>
                <a:lnTo>
                  <a:pt x="1523654" y="672166"/>
                </a:lnTo>
                <a:cubicBezTo>
                  <a:pt x="1517835" y="444585"/>
                  <a:pt x="1330149" y="263961"/>
                  <a:pt x="1102513" y="266871"/>
                </a:cubicBezTo>
                <a:close/>
                <a:moveTo>
                  <a:pt x="1099102" y="56"/>
                </a:moveTo>
                <a:cubicBezTo>
                  <a:pt x="1472767" y="-4720"/>
                  <a:pt x="1780852" y="291773"/>
                  <a:pt x="1790404" y="665346"/>
                </a:cubicBezTo>
                <a:lnTo>
                  <a:pt x="1742843" y="666562"/>
                </a:lnTo>
                <a:lnTo>
                  <a:pt x="1790627" y="666562"/>
                </a:lnTo>
                <a:lnTo>
                  <a:pt x="1790627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425030" y="1580962"/>
                </a:lnTo>
                <a:lnTo>
                  <a:pt x="425030" y="676764"/>
                </a:lnTo>
                <a:lnTo>
                  <a:pt x="425634" y="676764"/>
                </a:lnTo>
                <a:cubicBezTo>
                  <a:pt x="428273" y="305830"/>
                  <a:pt x="727452" y="4806"/>
                  <a:pt x="1099102" y="56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479" name="Oval 32">
            <a:extLst>
              <a:ext uri="{FF2B5EF4-FFF2-40B4-BE49-F238E27FC236}">
                <a16:creationId xmlns:a16="http://schemas.microsoft.com/office/drawing/2014/main" id="{04F6772F-A582-47FB-BBDA-35B74A61B362}"/>
              </a:ext>
            </a:extLst>
          </p:cNvPr>
          <p:cNvSpPr/>
          <p:nvPr/>
        </p:nvSpPr>
        <p:spPr>
          <a:xfrm>
            <a:off x="3229956" y="3701623"/>
            <a:ext cx="392569" cy="392054"/>
          </a:xfrm>
          <a:custGeom>
            <a:avLst/>
            <a:gdLst/>
            <a:ahLst/>
            <a:cxnLst/>
            <a:rect l="l" t="t" r="r" b="b"/>
            <a:pathLst>
              <a:path w="2671236" h="3213546">
                <a:moveTo>
                  <a:pt x="1336943" y="151152"/>
                </a:moveTo>
                <a:cubicBezTo>
                  <a:pt x="1223677" y="151152"/>
                  <a:pt x="1131857" y="242973"/>
                  <a:pt x="1131857" y="356239"/>
                </a:cubicBezTo>
                <a:cubicBezTo>
                  <a:pt x="1131857" y="469506"/>
                  <a:pt x="1223677" y="561326"/>
                  <a:pt x="1336943" y="561326"/>
                </a:cubicBezTo>
                <a:cubicBezTo>
                  <a:pt x="1450210" y="561326"/>
                  <a:pt x="1542030" y="469506"/>
                  <a:pt x="1542030" y="356239"/>
                </a:cubicBezTo>
                <a:cubicBezTo>
                  <a:pt x="1542030" y="242973"/>
                  <a:pt x="1450210" y="151152"/>
                  <a:pt x="1336943" y="151152"/>
                </a:cubicBezTo>
                <a:close/>
                <a:moveTo>
                  <a:pt x="1336943" y="0"/>
                </a:moveTo>
                <a:cubicBezTo>
                  <a:pt x="1533689" y="0"/>
                  <a:pt x="1693182" y="159493"/>
                  <a:pt x="1693182" y="356239"/>
                </a:cubicBezTo>
                <a:cubicBezTo>
                  <a:pt x="1693182" y="499348"/>
                  <a:pt x="1608797" y="622748"/>
                  <a:pt x="1486649" y="678491"/>
                </a:cubicBezTo>
                <a:lnTo>
                  <a:pt x="1504985" y="861628"/>
                </a:lnTo>
                <a:lnTo>
                  <a:pt x="2050955" y="861628"/>
                </a:lnTo>
                <a:cubicBezTo>
                  <a:pt x="2073924" y="808095"/>
                  <a:pt x="2127168" y="770742"/>
                  <a:pt x="2189136" y="770742"/>
                </a:cubicBezTo>
                <a:cubicBezTo>
                  <a:pt x="2272476" y="770742"/>
                  <a:pt x="2340037" y="838303"/>
                  <a:pt x="2340037" y="921643"/>
                </a:cubicBezTo>
                <a:cubicBezTo>
                  <a:pt x="2340037" y="1004983"/>
                  <a:pt x="2272476" y="1072544"/>
                  <a:pt x="2189136" y="1072544"/>
                </a:cubicBezTo>
                <a:cubicBezTo>
                  <a:pt x="2127168" y="1072544"/>
                  <a:pt x="2073924" y="1035191"/>
                  <a:pt x="2050955" y="981658"/>
                </a:cubicBezTo>
                <a:lnTo>
                  <a:pt x="1517002" y="981658"/>
                </a:lnTo>
                <a:lnTo>
                  <a:pt x="1678124" y="2590970"/>
                </a:lnTo>
                <a:cubicBezTo>
                  <a:pt x="2063444" y="2451708"/>
                  <a:pt x="2360829" y="2287813"/>
                  <a:pt x="2381761" y="1860600"/>
                </a:cubicBezTo>
                <a:cubicBezTo>
                  <a:pt x="2329006" y="1862811"/>
                  <a:pt x="2276981" y="1871755"/>
                  <a:pt x="2228094" y="1886075"/>
                </a:cubicBezTo>
                <a:cubicBezTo>
                  <a:pt x="2324645" y="1771974"/>
                  <a:pt x="2415523" y="1665436"/>
                  <a:pt x="2449665" y="1504055"/>
                </a:cubicBezTo>
                <a:cubicBezTo>
                  <a:pt x="2485699" y="1663545"/>
                  <a:pt x="2574685" y="1764408"/>
                  <a:pt x="2671236" y="1886075"/>
                </a:cubicBezTo>
                <a:cubicBezTo>
                  <a:pt x="2622475" y="1872164"/>
                  <a:pt x="2568855" y="1862858"/>
                  <a:pt x="2513341" y="1860541"/>
                </a:cubicBezTo>
                <a:cubicBezTo>
                  <a:pt x="2486075" y="2436981"/>
                  <a:pt x="2151724" y="2992040"/>
                  <a:pt x="1522375" y="3040581"/>
                </a:cubicBezTo>
                <a:cubicBezTo>
                  <a:pt x="1427529" y="3119259"/>
                  <a:pt x="1392747" y="3155891"/>
                  <a:pt x="1336943" y="3213546"/>
                </a:cubicBezTo>
                <a:cubicBezTo>
                  <a:pt x="1284048" y="3153728"/>
                  <a:pt x="1252174" y="3120936"/>
                  <a:pt x="1157234" y="3046101"/>
                </a:cubicBezTo>
                <a:cubicBezTo>
                  <a:pt x="592479" y="2980043"/>
                  <a:pt x="187829" y="2438320"/>
                  <a:pt x="160409" y="1860193"/>
                </a:cubicBezTo>
                <a:cubicBezTo>
                  <a:pt x="105366" y="1862056"/>
                  <a:pt x="50978" y="1871143"/>
                  <a:pt x="0" y="1886075"/>
                </a:cubicBezTo>
                <a:cubicBezTo>
                  <a:pt x="96552" y="1771974"/>
                  <a:pt x="187429" y="1665436"/>
                  <a:pt x="221571" y="1504055"/>
                </a:cubicBezTo>
                <a:cubicBezTo>
                  <a:pt x="257605" y="1663545"/>
                  <a:pt x="346591" y="1764408"/>
                  <a:pt x="443143" y="1886075"/>
                </a:cubicBezTo>
                <a:cubicBezTo>
                  <a:pt x="396276" y="1872705"/>
                  <a:pt x="344922" y="1863589"/>
                  <a:pt x="291687" y="1860996"/>
                </a:cubicBezTo>
                <a:cubicBezTo>
                  <a:pt x="313360" y="2289054"/>
                  <a:pt x="617325" y="2454996"/>
                  <a:pt x="1001768" y="2593980"/>
                </a:cubicBezTo>
                <a:lnTo>
                  <a:pt x="1157883" y="981658"/>
                </a:lnTo>
                <a:lnTo>
                  <a:pt x="666108" y="981658"/>
                </a:lnTo>
                <a:cubicBezTo>
                  <a:pt x="643139" y="1035191"/>
                  <a:pt x="589896" y="1072543"/>
                  <a:pt x="527928" y="1072543"/>
                </a:cubicBezTo>
                <a:cubicBezTo>
                  <a:pt x="444588" y="1072543"/>
                  <a:pt x="377027" y="1004982"/>
                  <a:pt x="377027" y="921642"/>
                </a:cubicBezTo>
                <a:cubicBezTo>
                  <a:pt x="377027" y="838302"/>
                  <a:pt x="444588" y="770741"/>
                  <a:pt x="527928" y="770741"/>
                </a:cubicBezTo>
                <a:cubicBezTo>
                  <a:pt x="589896" y="770741"/>
                  <a:pt x="643141" y="808095"/>
                  <a:pt x="666110" y="861628"/>
                </a:cubicBezTo>
                <a:lnTo>
                  <a:pt x="1169505" y="861628"/>
                </a:lnTo>
                <a:lnTo>
                  <a:pt x="1187237" y="678491"/>
                </a:lnTo>
                <a:cubicBezTo>
                  <a:pt x="1065090" y="622748"/>
                  <a:pt x="980704" y="499348"/>
                  <a:pt x="980704" y="356239"/>
                </a:cubicBezTo>
                <a:cubicBezTo>
                  <a:pt x="980704" y="159493"/>
                  <a:pt x="1140198" y="0"/>
                  <a:pt x="133694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215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11215</TotalTime>
  <Words>125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41</cp:revision>
  <dcterms:created xsi:type="dcterms:W3CDTF">2018-02-18T19:39:47Z</dcterms:created>
  <dcterms:modified xsi:type="dcterms:W3CDTF">2021-04-13T03:01:22Z</dcterms:modified>
</cp:coreProperties>
</file>