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425" name="Rectangle 1424">
            <a:extLst>
              <a:ext uri="{FF2B5EF4-FFF2-40B4-BE49-F238E27FC236}">
                <a16:creationId xmlns:a16="http://schemas.microsoft.com/office/drawing/2014/main" id="{89D541B1-F23A-4166-B170-3B4ABFEFCA3B}"/>
              </a:ext>
            </a:extLst>
          </p:cNvPr>
          <p:cNvSpPr/>
          <p:nvPr/>
        </p:nvSpPr>
        <p:spPr>
          <a:xfrm flipH="1">
            <a:off x="9997440" y="4770948"/>
            <a:ext cx="2194560" cy="1636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6" name="Rectangle 1425">
            <a:extLst>
              <a:ext uri="{FF2B5EF4-FFF2-40B4-BE49-F238E27FC236}">
                <a16:creationId xmlns:a16="http://schemas.microsoft.com/office/drawing/2014/main" id="{39104258-3D57-44D2-9B0C-E86529F4A3D2}"/>
              </a:ext>
            </a:extLst>
          </p:cNvPr>
          <p:cNvSpPr/>
          <p:nvPr/>
        </p:nvSpPr>
        <p:spPr>
          <a:xfrm>
            <a:off x="9932411" y="1828786"/>
            <a:ext cx="45719" cy="3749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27" name="Group 1426">
            <a:extLst>
              <a:ext uri="{FF2B5EF4-FFF2-40B4-BE49-F238E27FC236}">
                <a16:creationId xmlns:a16="http://schemas.microsoft.com/office/drawing/2014/main" id="{DC4F6B6C-BA7D-49EE-B828-EFF5B894BA93}"/>
              </a:ext>
            </a:extLst>
          </p:cNvPr>
          <p:cNvGrpSpPr/>
          <p:nvPr/>
        </p:nvGrpSpPr>
        <p:grpSpPr>
          <a:xfrm>
            <a:off x="10028521" y="1820116"/>
            <a:ext cx="1503369" cy="1508106"/>
            <a:chOff x="1829656" y="4528906"/>
            <a:chExt cx="2691170" cy="1508106"/>
          </a:xfrm>
        </p:grpSpPr>
        <p:sp>
          <p:nvSpPr>
            <p:cNvPr id="1428" name="TextBox 1427">
              <a:extLst>
                <a:ext uri="{FF2B5EF4-FFF2-40B4-BE49-F238E27FC236}">
                  <a16:creationId xmlns:a16="http://schemas.microsoft.com/office/drawing/2014/main" id="{9CA34E41-7802-45FF-B7A8-C3E9D94FE65C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29" name="TextBox 1428">
              <a:extLst>
                <a:ext uri="{FF2B5EF4-FFF2-40B4-BE49-F238E27FC236}">
                  <a16:creationId xmlns:a16="http://schemas.microsoft.com/office/drawing/2014/main" id="{81776527-A4DB-425A-B932-A6E4C2F088C1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30" name="Rectangle 1429">
            <a:extLst>
              <a:ext uri="{FF2B5EF4-FFF2-40B4-BE49-F238E27FC236}">
                <a16:creationId xmlns:a16="http://schemas.microsoft.com/office/drawing/2014/main" id="{8CFD5C14-DC70-44A1-90F8-DA1637D4C244}"/>
              </a:ext>
            </a:extLst>
          </p:cNvPr>
          <p:cNvSpPr/>
          <p:nvPr/>
        </p:nvSpPr>
        <p:spPr>
          <a:xfrm>
            <a:off x="7758235" y="1828786"/>
            <a:ext cx="45719" cy="3749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1" name="Group 1430">
            <a:extLst>
              <a:ext uri="{FF2B5EF4-FFF2-40B4-BE49-F238E27FC236}">
                <a16:creationId xmlns:a16="http://schemas.microsoft.com/office/drawing/2014/main" id="{65608EEE-7E54-434D-AD55-5E0BA535CF2F}"/>
              </a:ext>
            </a:extLst>
          </p:cNvPr>
          <p:cNvGrpSpPr/>
          <p:nvPr/>
        </p:nvGrpSpPr>
        <p:grpSpPr>
          <a:xfrm>
            <a:off x="7854345" y="1820116"/>
            <a:ext cx="1503369" cy="1508106"/>
            <a:chOff x="1829656" y="4528906"/>
            <a:chExt cx="2691170" cy="1508106"/>
          </a:xfrm>
        </p:grpSpPr>
        <p:sp>
          <p:nvSpPr>
            <p:cNvPr id="1432" name="TextBox 1431">
              <a:extLst>
                <a:ext uri="{FF2B5EF4-FFF2-40B4-BE49-F238E27FC236}">
                  <a16:creationId xmlns:a16="http://schemas.microsoft.com/office/drawing/2014/main" id="{D6E0ECFC-710E-46CB-9CB1-461096D72E72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3" name="TextBox 1432">
              <a:extLst>
                <a:ext uri="{FF2B5EF4-FFF2-40B4-BE49-F238E27FC236}">
                  <a16:creationId xmlns:a16="http://schemas.microsoft.com/office/drawing/2014/main" id="{C38DC90E-2CC6-46C6-A4A8-C0AFEA6161BC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34" name="Rectangle 1433">
            <a:extLst>
              <a:ext uri="{FF2B5EF4-FFF2-40B4-BE49-F238E27FC236}">
                <a16:creationId xmlns:a16="http://schemas.microsoft.com/office/drawing/2014/main" id="{3D2FED86-AE31-43DB-BC97-042AF23D5849}"/>
              </a:ext>
            </a:extLst>
          </p:cNvPr>
          <p:cNvSpPr/>
          <p:nvPr/>
        </p:nvSpPr>
        <p:spPr>
          <a:xfrm>
            <a:off x="5576524" y="1828786"/>
            <a:ext cx="45719" cy="3749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5" name="Group 1434">
            <a:extLst>
              <a:ext uri="{FF2B5EF4-FFF2-40B4-BE49-F238E27FC236}">
                <a16:creationId xmlns:a16="http://schemas.microsoft.com/office/drawing/2014/main" id="{8DA2FA0E-03C5-40E5-B728-21128438B10C}"/>
              </a:ext>
            </a:extLst>
          </p:cNvPr>
          <p:cNvGrpSpPr/>
          <p:nvPr/>
        </p:nvGrpSpPr>
        <p:grpSpPr>
          <a:xfrm>
            <a:off x="5663109" y="1820116"/>
            <a:ext cx="1503369" cy="1508106"/>
            <a:chOff x="1829656" y="4528906"/>
            <a:chExt cx="2691170" cy="1508106"/>
          </a:xfrm>
        </p:grpSpPr>
        <p:sp>
          <p:nvSpPr>
            <p:cNvPr id="1436" name="TextBox 1435">
              <a:extLst>
                <a:ext uri="{FF2B5EF4-FFF2-40B4-BE49-F238E27FC236}">
                  <a16:creationId xmlns:a16="http://schemas.microsoft.com/office/drawing/2014/main" id="{0D503960-A306-4999-9120-F76CBF4E7DF5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37" name="TextBox 1436">
              <a:extLst>
                <a:ext uri="{FF2B5EF4-FFF2-40B4-BE49-F238E27FC236}">
                  <a16:creationId xmlns:a16="http://schemas.microsoft.com/office/drawing/2014/main" id="{1163A76E-95E4-4C34-B9C0-48E8C6882EE5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38" name="Rectangle 1437">
            <a:extLst>
              <a:ext uri="{FF2B5EF4-FFF2-40B4-BE49-F238E27FC236}">
                <a16:creationId xmlns:a16="http://schemas.microsoft.com/office/drawing/2014/main" id="{F8C2B96B-A563-4B80-97DE-E827C64B813F}"/>
              </a:ext>
            </a:extLst>
          </p:cNvPr>
          <p:cNvSpPr/>
          <p:nvPr/>
        </p:nvSpPr>
        <p:spPr>
          <a:xfrm>
            <a:off x="3402164" y="1889574"/>
            <a:ext cx="45719" cy="37490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39" name="Group 1438">
            <a:extLst>
              <a:ext uri="{FF2B5EF4-FFF2-40B4-BE49-F238E27FC236}">
                <a16:creationId xmlns:a16="http://schemas.microsoft.com/office/drawing/2014/main" id="{D525226E-79F7-4267-B91B-E38CE6598984}"/>
              </a:ext>
            </a:extLst>
          </p:cNvPr>
          <p:cNvGrpSpPr/>
          <p:nvPr/>
        </p:nvGrpSpPr>
        <p:grpSpPr>
          <a:xfrm>
            <a:off x="3498274" y="1880904"/>
            <a:ext cx="1503369" cy="1508106"/>
            <a:chOff x="1829656" y="4528906"/>
            <a:chExt cx="2691170" cy="1508106"/>
          </a:xfrm>
        </p:grpSpPr>
        <p:sp>
          <p:nvSpPr>
            <p:cNvPr id="1440" name="TextBox 1439">
              <a:extLst>
                <a:ext uri="{FF2B5EF4-FFF2-40B4-BE49-F238E27FC236}">
                  <a16:creationId xmlns:a16="http://schemas.microsoft.com/office/drawing/2014/main" id="{C041F5DB-FE7D-434C-B5C6-456C8045570B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41" name="TextBox 1440">
              <a:extLst>
                <a:ext uri="{FF2B5EF4-FFF2-40B4-BE49-F238E27FC236}">
                  <a16:creationId xmlns:a16="http://schemas.microsoft.com/office/drawing/2014/main" id="{A1E5263B-66B6-4BDE-A5B2-46AC34C5DFE4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42" name="Rectangle 1441">
            <a:extLst>
              <a:ext uri="{FF2B5EF4-FFF2-40B4-BE49-F238E27FC236}">
                <a16:creationId xmlns:a16="http://schemas.microsoft.com/office/drawing/2014/main" id="{02B3DBE2-6A1E-43D5-B50C-E5456EB2CD02}"/>
              </a:ext>
            </a:extLst>
          </p:cNvPr>
          <p:cNvSpPr/>
          <p:nvPr/>
        </p:nvSpPr>
        <p:spPr>
          <a:xfrm>
            <a:off x="1230907" y="1828786"/>
            <a:ext cx="45719" cy="3749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3" name="Rectangle 1442">
            <a:extLst>
              <a:ext uri="{FF2B5EF4-FFF2-40B4-BE49-F238E27FC236}">
                <a16:creationId xmlns:a16="http://schemas.microsoft.com/office/drawing/2014/main" id="{E5BA3BD3-2A8D-4188-93C0-66AD827EF99F}"/>
              </a:ext>
            </a:extLst>
          </p:cNvPr>
          <p:cNvSpPr/>
          <p:nvPr/>
        </p:nvSpPr>
        <p:spPr>
          <a:xfrm>
            <a:off x="0" y="4768904"/>
            <a:ext cx="3383280" cy="19022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4" name="Oval 1443">
            <a:extLst>
              <a:ext uri="{FF2B5EF4-FFF2-40B4-BE49-F238E27FC236}">
                <a16:creationId xmlns:a16="http://schemas.microsoft.com/office/drawing/2014/main" id="{9E7241DB-FAF8-4DC8-8419-97913AD7684D}"/>
              </a:ext>
            </a:extLst>
          </p:cNvPr>
          <p:cNvSpPr/>
          <p:nvPr/>
        </p:nvSpPr>
        <p:spPr>
          <a:xfrm>
            <a:off x="1070541" y="4667053"/>
            <a:ext cx="366452" cy="366452"/>
          </a:xfrm>
          <a:prstGeom prst="ellipse">
            <a:avLst/>
          </a:prstGeom>
          <a:solidFill>
            <a:schemeClr val="accent5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445" name="Group 1444">
            <a:extLst>
              <a:ext uri="{FF2B5EF4-FFF2-40B4-BE49-F238E27FC236}">
                <a16:creationId xmlns:a16="http://schemas.microsoft.com/office/drawing/2014/main" id="{3AE4970B-9528-4817-A4B9-2A4CCA24F7B7}"/>
              </a:ext>
            </a:extLst>
          </p:cNvPr>
          <p:cNvGrpSpPr/>
          <p:nvPr/>
        </p:nvGrpSpPr>
        <p:grpSpPr>
          <a:xfrm>
            <a:off x="842300" y="3500086"/>
            <a:ext cx="822933" cy="822934"/>
            <a:chOff x="1259364" y="2248760"/>
            <a:chExt cx="985243" cy="985244"/>
          </a:xfrm>
        </p:grpSpPr>
        <p:sp>
          <p:nvSpPr>
            <p:cNvPr id="1446" name="Teardrop 12">
              <a:extLst>
                <a:ext uri="{FF2B5EF4-FFF2-40B4-BE49-F238E27FC236}">
                  <a16:creationId xmlns:a16="http://schemas.microsoft.com/office/drawing/2014/main" id="{16469C0D-9B05-4B7D-8297-996BCD0E8282}"/>
                </a:ext>
              </a:extLst>
            </p:cNvPr>
            <p:cNvSpPr/>
            <p:nvPr/>
          </p:nvSpPr>
          <p:spPr>
            <a:xfrm rot="8100000">
              <a:off x="1259364" y="2248760"/>
              <a:ext cx="985243" cy="985244"/>
            </a:xfrm>
            <a:custGeom>
              <a:avLst/>
              <a:gdLst>
                <a:gd name="connsiteX0" fmla="*/ 0 w 978841"/>
                <a:gd name="connsiteY0" fmla="*/ 489421 h 978841"/>
                <a:gd name="connsiteX1" fmla="*/ 489421 w 978841"/>
                <a:gd name="connsiteY1" fmla="*/ 0 h 978841"/>
                <a:gd name="connsiteX2" fmla="*/ 978841 w 978841"/>
                <a:gd name="connsiteY2" fmla="*/ 0 h 978841"/>
                <a:gd name="connsiteX3" fmla="*/ 978841 w 978841"/>
                <a:gd name="connsiteY3" fmla="*/ 489421 h 978841"/>
                <a:gd name="connsiteX4" fmla="*/ 489420 w 978841"/>
                <a:gd name="connsiteY4" fmla="*/ 978842 h 978841"/>
                <a:gd name="connsiteX5" fmla="*/ -1 w 978841"/>
                <a:gd name="connsiteY5" fmla="*/ 489421 h 978841"/>
                <a:gd name="connsiteX6" fmla="*/ 0 w 978841"/>
                <a:gd name="connsiteY6" fmla="*/ 489421 h 978841"/>
                <a:gd name="connsiteX0" fmla="*/ 1 w 985243"/>
                <a:gd name="connsiteY0" fmla="*/ 495823 h 985244"/>
                <a:gd name="connsiteX1" fmla="*/ 489422 w 985243"/>
                <a:gd name="connsiteY1" fmla="*/ 6402 h 985244"/>
                <a:gd name="connsiteX2" fmla="*/ 985243 w 985243"/>
                <a:gd name="connsiteY2" fmla="*/ 0 h 985244"/>
                <a:gd name="connsiteX3" fmla="*/ 978842 w 985243"/>
                <a:gd name="connsiteY3" fmla="*/ 495823 h 985244"/>
                <a:gd name="connsiteX4" fmla="*/ 489421 w 985243"/>
                <a:gd name="connsiteY4" fmla="*/ 985244 h 985244"/>
                <a:gd name="connsiteX5" fmla="*/ 0 w 985243"/>
                <a:gd name="connsiteY5" fmla="*/ 495823 h 985244"/>
                <a:gd name="connsiteX6" fmla="*/ 1 w 985243"/>
                <a:gd name="connsiteY6" fmla="*/ 495823 h 98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85243" h="985244">
                  <a:moveTo>
                    <a:pt x="1" y="495823"/>
                  </a:moveTo>
                  <a:cubicBezTo>
                    <a:pt x="1" y="225523"/>
                    <a:pt x="219122" y="6402"/>
                    <a:pt x="489422" y="6402"/>
                  </a:cubicBezTo>
                  <a:lnTo>
                    <a:pt x="985243" y="0"/>
                  </a:lnTo>
                  <a:cubicBezTo>
                    <a:pt x="985243" y="163140"/>
                    <a:pt x="978842" y="332683"/>
                    <a:pt x="978842" y="495823"/>
                  </a:cubicBezTo>
                  <a:cubicBezTo>
                    <a:pt x="978842" y="766123"/>
                    <a:pt x="759721" y="985244"/>
                    <a:pt x="489421" y="985244"/>
                  </a:cubicBezTo>
                  <a:cubicBezTo>
                    <a:pt x="219121" y="985244"/>
                    <a:pt x="0" y="766123"/>
                    <a:pt x="0" y="495823"/>
                  </a:cubicBezTo>
                  <a:lnTo>
                    <a:pt x="1" y="49582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7" name="Oval 1446">
              <a:extLst>
                <a:ext uri="{FF2B5EF4-FFF2-40B4-BE49-F238E27FC236}">
                  <a16:creationId xmlns:a16="http://schemas.microsoft.com/office/drawing/2014/main" id="{A6F5C154-3767-4C8D-80C9-321DE968D79F}"/>
                </a:ext>
              </a:extLst>
            </p:cNvPr>
            <p:cNvSpPr/>
            <p:nvPr/>
          </p:nvSpPr>
          <p:spPr>
            <a:xfrm>
              <a:off x="1331137" y="2316009"/>
              <a:ext cx="841694" cy="8416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48" name="Rectangle 1447">
            <a:extLst>
              <a:ext uri="{FF2B5EF4-FFF2-40B4-BE49-F238E27FC236}">
                <a16:creationId xmlns:a16="http://schemas.microsoft.com/office/drawing/2014/main" id="{A89241E1-07C1-4B27-918C-C847FD254D40}"/>
              </a:ext>
            </a:extLst>
          </p:cNvPr>
          <p:cNvSpPr/>
          <p:nvPr/>
        </p:nvSpPr>
        <p:spPr>
          <a:xfrm flipH="1">
            <a:off x="7855697" y="4773053"/>
            <a:ext cx="2011680" cy="19022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9" name="Rectangle 1448">
            <a:extLst>
              <a:ext uri="{FF2B5EF4-FFF2-40B4-BE49-F238E27FC236}">
                <a16:creationId xmlns:a16="http://schemas.microsoft.com/office/drawing/2014/main" id="{B012662B-5259-442D-ACA2-39BC2094F1CB}"/>
              </a:ext>
            </a:extLst>
          </p:cNvPr>
          <p:cNvSpPr/>
          <p:nvPr/>
        </p:nvSpPr>
        <p:spPr>
          <a:xfrm flipH="1">
            <a:off x="5682523" y="4777202"/>
            <a:ext cx="2011680" cy="19022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0" name="Rectangle 1449">
            <a:extLst>
              <a:ext uri="{FF2B5EF4-FFF2-40B4-BE49-F238E27FC236}">
                <a16:creationId xmlns:a16="http://schemas.microsoft.com/office/drawing/2014/main" id="{36CBB8BA-0CEC-45C7-A81C-53935D6EB8BD}"/>
              </a:ext>
            </a:extLst>
          </p:cNvPr>
          <p:cNvSpPr/>
          <p:nvPr/>
        </p:nvSpPr>
        <p:spPr>
          <a:xfrm flipH="1">
            <a:off x="3509348" y="4759744"/>
            <a:ext cx="2011680" cy="19022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1" name="Oval 1450">
            <a:extLst>
              <a:ext uri="{FF2B5EF4-FFF2-40B4-BE49-F238E27FC236}">
                <a16:creationId xmlns:a16="http://schemas.microsoft.com/office/drawing/2014/main" id="{A584D7A2-CC49-4545-BE04-5317473A3B7A}"/>
              </a:ext>
            </a:extLst>
          </p:cNvPr>
          <p:cNvSpPr/>
          <p:nvPr/>
        </p:nvSpPr>
        <p:spPr>
          <a:xfrm flipH="1">
            <a:off x="9758568" y="4667053"/>
            <a:ext cx="366452" cy="366452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52" name="Oval 1451">
            <a:extLst>
              <a:ext uri="{FF2B5EF4-FFF2-40B4-BE49-F238E27FC236}">
                <a16:creationId xmlns:a16="http://schemas.microsoft.com/office/drawing/2014/main" id="{445A02FC-2541-41E4-BE7E-0F57DEA975DA}"/>
              </a:ext>
            </a:extLst>
          </p:cNvPr>
          <p:cNvSpPr/>
          <p:nvPr/>
        </p:nvSpPr>
        <p:spPr>
          <a:xfrm flipH="1">
            <a:off x="7586561" y="4667053"/>
            <a:ext cx="366452" cy="366452"/>
          </a:xfrm>
          <a:prstGeom prst="ellipse">
            <a:avLst/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53" name="Oval 1452">
            <a:extLst>
              <a:ext uri="{FF2B5EF4-FFF2-40B4-BE49-F238E27FC236}">
                <a16:creationId xmlns:a16="http://schemas.microsoft.com/office/drawing/2014/main" id="{488184A1-7D25-403B-8249-E376DEC3BF34}"/>
              </a:ext>
            </a:extLst>
          </p:cNvPr>
          <p:cNvSpPr/>
          <p:nvPr/>
        </p:nvSpPr>
        <p:spPr>
          <a:xfrm flipH="1">
            <a:off x="5414554" y="4667053"/>
            <a:ext cx="366452" cy="366452"/>
          </a:xfrm>
          <a:prstGeom prst="ellipse">
            <a:avLst/>
          </a:prstGeom>
          <a:solidFill>
            <a:schemeClr val="accent3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454" name="Oval 1453">
            <a:extLst>
              <a:ext uri="{FF2B5EF4-FFF2-40B4-BE49-F238E27FC236}">
                <a16:creationId xmlns:a16="http://schemas.microsoft.com/office/drawing/2014/main" id="{58D5E9B3-4598-4447-A391-3035B5659B65}"/>
              </a:ext>
            </a:extLst>
          </p:cNvPr>
          <p:cNvSpPr/>
          <p:nvPr/>
        </p:nvSpPr>
        <p:spPr>
          <a:xfrm flipH="1">
            <a:off x="3242547" y="4684510"/>
            <a:ext cx="366452" cy="366452"/>
          </a:xfrm>
          <a:prstGeom prst="ellipse">
            <a:avLst/>
          </a:prstGeom>
          <a:solidFill>
            <a:schemeClr val="accent4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455" name="Group 1454">
            <a:extLst>
              <a:ext uri="{FF2B5EF4-FFF2-40B4-BE49-F238E27FC236}">
                <a16:creationId xmlns:a16="http://schemas.microsoft.com/office/drawing/2014/main" id="{999C4CDB-2435-4C44-81DC-A21A7EEF26EF}"/>
              </a:ext>
            </a:extLst>
          </p:cNvPr>
          <p:cNvGrpSpPr/>
          <p:nvPr/>
        </p:nvGrpSpPr>
        <p:grpSpPr>
          <a:xfrm flipH="1">
            <a:off x="9549378" y="3500086"/>
            <a:ext cx="822933" cy="822934"/>
            <a:chOff x="1259364" y="2248760"/>
            <a:chExt cx="985243" cy="985244"/>
          </a:xfrm>
        </p:grpSpPr>
        <p:sp>
          <p:nvSpPr>
            <p:cNvPr id="1456" name="Teardrop 12">
              <a:extLst>
                <a:ext uri="{FF2B5EF4-FFF2-40B4-BE49-F238E27FC236}">
                  <a16:creationId xmlns:a16="http://schemas.microsoft.com/office/drawing/2014/main" id="{319FF601-BA24-4190-993D-0A7D62AB022D}"/>
                </a:ext>
              </a:extLst>
            </p:cNvPr>
            <p:cNvSpPr/>
            <p:nvPr/>
          </p:nvSpPr>
          <p:spPr>
            <a:xfrm rot="8100000">
              <a:off x="1259364" y="2248760"/>
              <a:ext cx="985243" cy="985244"/>
            </a:xfrm>
            <a:custGeom>
              <a:avLst/>
              <a:gdLst>
                <a:gd name="connsiteX0" fmla="*/ 0 w 978841"/>
                <a:gd name="connsiteY0" fmla="*/ 489421 h 978841"/>
                <a:gd name="connsiteX1" fmla="*/ 489421 w 978841"/>
                <a:gd name="connsiteY1" fmla="*/ 0 h 978841"/>
                <a:gd name="connsiteX2" fmla="*/ 978841 w 978841"/>
                <a:gd name="connsiteY2" fmla="*/ 0 h 978841"/>
                <a:gd name="connsiteX3" fmla="*/ 978841 w 978841"/>
                <a:gd name="connsiteY3" fmla="*/ 489421 h 978841"/>
                <a:gd name="connsiteX4" fmla="*/ 489420 w 978841"/>
                <a:gd name="connsiteY4" fmla="*/ 978842 h 978841"/>
                <a:gd name="connsiteX5" fmla="*/ -1 w 978841"/>
                <a:gd name="connsiteY5" fmla="*/ 489421 h 978841"/>
                <a:gd name="connsiteX6" fmla="*/ 0 w 978841"/>
                <a:gd name="connsiteY6" fmla="*/ 489421 h 978841"/>
                <a:gd name="connsiteX0" fmla="*/ 1 w 985243"/>
                <a:gd name="connsiteY0" fmla="*/ 495823 h 985244"/>
                <a:gd name="connsiteX1" fmla="*/ 489422 w 985243"/>
                <a:gd name="connsiteY1" fmla="*/ 6402 h 985244"/>
                <a:gd name="connsiteX2" fmla="*/ 985243 w 985243"/>
                <a:gd name="connsiteY2" fmla="*/ 0 h 985244"/>
                <a:gd name="connsiteX3" fmla="*/ 978842 w 985243"/>
                <a:gd name="connsiteY3" fmla="*/ 495823 h 985244"/>
                <a:gd name="connsiteX4" fmla="*/ 489421 w 985243"/>
                <a:gd name="connsiteY4" fmla="*/ 985244 h 985244"/>
                <a:gd name="connsiteX5" fmla="*/ 0 w 985243"/>
                <a:gd name="connsiteY5" fmla="*/ 495823 h 985244"/>
                <a:gd name="connsiteX6" fmla="*/ 1 w 985243"/>
                <a:gd name="connsiteY6" fmla="*/ 495823 h 98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85243" h="985244">
                  <a:moveTo>
                    <a:pt x="1" y="495823"/>
                  </a:moveTo>
                  <a:cubicBezTo>
                    <a:pt x="1" y="225523"/>
                    <a:pt x="219122" y="6402"/>
                    <a:pt x="489422" y="6402"/>
                  </a:cubicBezTo>
                  <a:lnTo>
                    <a:pt x="985243" y="0"/>
                  </a:lnTo>
                  <a:cubicBezTo>
                    <a:pt x="985243" y="163140"/>
                    <a:pt x="978842" y="332683"/>
                    <a:pt x="978842" y="495823"/>
                  </a:cubicBezTo>
                  <a:cubicBezTo>
                    <a:pt x="978842" y="766123"/>
                    <a:pt x="759721" y="985244"/>
                    <a:pt x="489421" y="985244"/>
                  </a:cubicBezTo>
                  <a:cubicBezTo>
                    <a:pt x="219121" y="985244"/>
                    <a:pt x="0" y="766123"/>
                    <a:pt x="0" y="495823"/>
                  </a:cubicBezTo>
                  <a:lnTo>
                    <a:pt x="1" y="495823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7" name="Oval 1456">
              <a:extLst>
                <a:ext uri="{FF2B5EF4-FFF2-40B4-BE49-F238E27FC236}">
                  <a16:creationId xmlns:a16="http://schemas.microsoft.com/office/drawing/2014/main" id="{7D88E408-0CA4-49F9-9A64-5737BE795CCF}"/>
                </a:ext>
              </a:extLst>
            </p:cNvPr>
            <p:cNvSpPr/>
            <p:nvPr/>
          </p:nvSpPr>
          <p:spPr>
            <a:xfrm>
              <a:off x="1331137" y="2316009"/>
              <a:ext cx="841694" cy="8416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58" name="Group 1457">
            <a:extLst>
              <a:ext uri="{FF2B5EF4-FFF2-40B4-BE49-F238E27FC236}">
                <a16:creationId xmlns:a16="http://schemas.microsoft.com/office/drawing/2014/main" id="{2ACB9318-5E1F-4878-AE80-4F51D0B4EF92}"/>
              </a:ext>
            </a:extLst>
          </p:cNvPr>
          <p:cNvGrpSpPr/>
          <p:nvPr/>
        </p:nvGrpSpPr>
        <p:grpSpPr>
          <a:xfrm flipH="1">
            <a:off x="7358321" y="3500086"/>
            <a:ext cx="822933" cy="822934"/>
            <a:chOff x="1259364" y="2248760"/>
            <a:chExt cx="985243" cy="985244"/>
          </a:xfrm>
        </p:grpSpPr>
        <p:sp>
          <p:nvSpPr>
            <p:cNvPr id="1459" name="Teardrop 12">
              <a:extLst>
                <a:ext uri="{FF2B5EF4-FFF2-40B4-BE49-F238E27FC236}">
                  <a16:creationId xmlns:a16="http://schemas.microsoft.com/office/drawing/2014/main" id="{6D09FBEB-94C4-4FC2-A384-F6EA6927CF28}"/>
                </a:ext>
              </a:extLst>
            </p:cNvPr>
            <p:cNvSpPr/>
            <p:nvPr/>
          </p:nvSpPr>
          <p:spPr>
            <a:xfrm rot="8100000">
              <a:off x="1259364" y="2248760"/>
              <a:ext cx="985243" cy="985244"/>
            </a:xfrm>
            <a:custGeom>
              <a:avLst/>
              <a:gdLst>
                <a:gd name="connsiteX0" fmla="*/ 0 w 978841"/>
                <a:gd name="connsiteY0" fmla="*/ 489421 h 978841"/>
                <a:gd name="connsiteX1" fmla="*/ 489421 w 978841"/>
                <a:gd name="connsiteY1" fmla="*/ 0 h 978841"/>
                <a:gd name="connsiteX2" fmla="*/ 978841 w 978841"/>
                <a:gd name="connsiteY2" fmla="*/ 0 h 978841"/>
                <a:gd name="connsiteX3" fmla="*/ 978841 w 978841"/>
                <a:gd name="connsiteY3" fmla="*/ 489421 h 978841"/>
                <a:gd name="connsiteX4" fmla="*/ 489420 w 978841"/>
                <a:gd name="connsiteY4" fmla="*/ 978842 h 978841"/>
                <a:gd name="connsiteX5" fmla="*/ -1 w 978841"/>
                <a:gd name="connsiteY5" fmla="*/ 489421 h 978841"/>
                <a:gd name="connsiteX6" fmla="*/ 0 w 978841"/>
                <a:gd name="connsiteY6" fmla="*/ 489421 h 978841"/>
                <a:gd name="connsiteX0" fmla="*/ 1 w 985243"/>
                <a:gd name="connsiteY0" fmla="*/ 495823 h 985244"/>
                <a:gd name="connsiteX1" fmla="*/ 489422 w 985243"/>
                <a:gd name="connsiteY1" fmla="*/ 6402 h 985244"/>
                <a:gd name="connsiteX2" fmla="*/ 985243 w 985243"/>
                <a:gd name="connsiteY2" fmla="*/ 0 h 985244"/>
                <a:gd name="connsiteX3" fmla="*/ 978842 w 985243"/>
                <a:gd name="connsiteY3" fmla="*/ 495823 h 985244"/>
                <a:gd name="connsiteX4" fmla="*/ 489421 w 985243"/>
                <a:gd name="connsiteY4" fmla="*/ 985244 h 985244"/>
                <a:gd name="connsiteX5" fmla="*/ 0 w 985243"/>
                <a:gd name="connsiteY5" fmla="*/ 495823 h 985244"/>
                <a:gd name="connsiteX6" fmla="*/ 1 w 985243"/>
                <a:gd name="connsiteY6" fmla="*/ 495823 h 98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85243" h="985244">
                  <a:moveTo>
                    <a:pt x="1" y="495823"/>
                  </a:moveTo>
                  <a:cubicBezTo>
                    <a:pt x="1" y="225523"/>
                    <a:pt x="219122" y="6402"/>
                    <a:pt x="489422" y="6402"/>
                  </a:cubicBezTo>
                  <a:lnTo>
                    <a:pt x="985243" y="0"/>
                  </a:lnTo>
                  <a:cubicBezTo>
                    <a:pt x="985243" y="163140"/>
                    <a:pt x="978842" y="332683"/>
                    <a:pt x="978842" y="495823"/>
                  </a:cubicBezTo>
                  <a:cubicBezTo>
                    <a:pt x="978842" y="766123"/>
                    <a:pt x="759721" y="985244"/>
                    <a:pt x="489421" y="985244"/>
                  </a:cubicBezTo>
                  <a:cubicBezTo>
                    <a:pt x="219121" y="985244"/>
                    <a:pt x="0" y="766123"/>
                    <a:pt x="0" y="495823"/>
                  </a:cubicBezTo>
                  <a:lnTo>
                    <a:pt x="1" y="49582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0" name="Oval 1459">
              <a:extLst>
                <a:ext uri="{FF2B5EF4-FFF2-40B4-BE49-F238E27FC236}">
                  <a16:creationId xmlns:a16="http://schemas.microsoft.com/office/drawing/2014/main" id="{6E512D8C-E67E-435F-90FB-8C6DADDB0ACB}"/>
                </a:ext>
              </a:extLst>
            </p:cNvPr>
            <p:cNvSpPr/>
            <p:nvPr/>
          </p:nvSpPr>
          <p:spPr>
            <a:xfrm>
              <a:off x="1331137" y="2316009"/>
              <a:ext cx="841694" cy="8416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1" name="Group 1460">
            <a:extLst>
              <a:ext uri="{FF2B5EF4-FFF2-40B4-BE49-F238E27FC236}">
                <a16:creationId xmlns:a16="http://schemas.microsoft.com/office/drawing/2014/main" id="{A7F1D187-4CC4-4FDE-B66B-EBEC77ED4370}"/>
              </a:ext>
            </a:extLst>
          </p:cNvPr>
          <p:cNvGrpSpPr/>
          <p:nvPr/>
        </p:nvGrpSpPr>
        <p:grpSpPr>
          <a:xfrm flipH="1">
            <a:off x="5186314" y="3500086"/>
            <a:ext cx="822933" cy="822934"/>
            <a:chOff x="1259364" y="2248760"/>
            <a:chExt cx="985243" cy="985244"/>
          </a:xfrm>
        </p:grpSpPr>
        <p:sp>
          <p:nvSpPr>
            <p:cNvPr id="1462" name="Teardrop 12">
              <a:extLst>
                <a:ext uri="{FF2B5EF4-FFF2-40B4-BE49-F238E27FC236}">
                  <a16:creationId xmlns:a16="http://schemas.microsoft.com/office/drawing/2014/main" id="{FA15FD01-4165-4764-909A-D7771024F43B}"/>
                </a:ext>
              </a:extLst>
            </p:cNvPr>
            <p:cNvSpPr/>
            <p:nvPr/>
          </p:nvSpPr>
          <p:spPr>
            <a:xfrm rot="8100000">
              <a:off x="1259364" y="2248760"/>
              <a:ext cx="985243" cy="985244"/>
            </a:xfrm>
            <a:custGeom>
              <a:avLst/>
              <a:gdLst>
                <a:gd name="connsiteX0" fmla="*/ 0 w 978841"/>
                <a:gd name="connsiteY0" fmla="*/ 489421 h 978841"/>
                <a:gd name="connsiteX1" fmla="*/ 489421 w 978841"/>
                <a:gd name="connsiteY1" fmla="*/ 0 h 978841"/>
                <a:gd name="connsiteX2" fmla="*/ 978841 w 978841"/>
                <a:gd name="connsiteY2" fmla="*/ 0 h 978841"/>
                <a:gd name="connsiteX3" fmla="*/ 978841 w 978841"/>
                <a:gd name="connsiteY3" fmla="*/ 489421 h 978841"/>
                <a:gd name="connsiteX4" fmla="*/ 489420 w 978841"/>
                <a:gd name="connsiteY4" fmla="*/ 978842 h 978841"/>
                <a:gd name="connsiteX5" fmla="*/ -1 w 978841"/>
                <a:gd name="connsiteY5" fmla="*/ 489421 h 978841"/>
                <a:gd name="connsiteX6" fmla="*/ 0 w 978841"/>
                <a:gd name="connsiteY6" fmla="*/ 489421 h 978841"/>
                <a:gd name="connsiteX0" fmla="*/ 1 w 985243"/>
                <a:gd name="connsiteY0" fmla="*/ 495823 h 985244"/>
                <a:gd name="connsiteX1" fmla="*/ 489422 w 985243"/>
                <a:gd name="connsiteY1" fmla="*/ 6402 h 985244"/>
                <a:gd name="connsiteX2" fmla="*/ 985243 w 985243"/>
                <a:gd name="connsiteY2" fmla="*/ 0 h 985244"/>
                <a:gd name="connsiteX3" fmla="*/ 978842 w 985243"/>
                <a:gd name="connsiteY3" fmla="*/ 495823 h 985244"/>
                <a:gd name="connsiteX4" fmla="*/ 489421 w 985243"/>
                <a:gd name="connsiteY4" fmla="*/ 985244 h 985244"/>
                <a:gd name="connsiteX5" fmla="*/ 0 w 985243"/>
                <a:gd name="connsiteY5" fmla="*/ 495823 h 985244"/>
                <a:gd name="connsiteX6" fmla="*/ 1 w 985243"/>
                <a:gd name="connsiteY6" fmla="*/ 495823 h 98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85243" h="985244">
                  <a:moveTo>
                    <a:pt x="1" y="495823"/>
                  </a:moveTo>
                  <a:cubicBezTo>
                    <a:pt x="1" y="225523"/>
                    <a:pt x="219122" y="6402"/>
                    <a:pt x="489422" y="6402"/>
                  </a:cubicBezTo>
                  <a:lnTo>
                    <a:pt x="985243" y="0"/>
                  </a:lnTo>
                  <a:cubicBezTo>
                    <a:pt x="985243" y="163140"/>
                    <a:pt x="978842" y="332683"/>
                    <a:pt x="978842" y="495823"/>
                  </a:cubicBezTo>
                  <a:cubicBezTo>
                    <a:pt x="978842" y="766123"/>
                    <a:pt x="759721" y="985244"/>
                    <a:pt x="489421" y="985244"/>
                  </a:cubicBezTo>
                  <a:cubicBezTo>
                    <a:pt x="219121" y="985244"/>
                    <a:pt x="0" y="766123"/>
                    <a:pt x="0" y="495823"/>
                  </a:cubicBezTo>
                  <a:lnTo>
                    <a:pt x="1" y="49582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3" name="Oval 1462">
              <a:extLst>
                <a:ext uri="{FF2B5EF4-FFF2-40B4-BE49-F238E27FC236}">
                  <a16:creationId xmlns:a16="http://schemas.microsoft.com/office/drawing/2014/main" id="{7AAA02B4-F3B0-43E9-8C47-3E6EE49842C9}"/>
                </a:ext>
              </a:extLst>
            </p:cNvPr>
            <p:cNvSpPr/>
            <p:nvPr/>
          </p:nvSpPr>
          <p:spPr>
            <a:xfrm>
              <a:off x="1331137" y="2316009"/>
              <a:ext cx="841694" cy="8416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64" name="Group 1463">
            <a:extLst>
              <a:ext uri="{FF2B5EF4-FFF2-40B4-BE49-F238E27FC236}">
                <a16:creationId xmlns:a16="http://schemas.microsoft.com/office/drawing/2014/main" id="{E7D65F57-4EF3-4EFE-93A8-C4407D247F9F}"/>
              </a:ext>
            </a:extLst>
          </p:cNvPr>
          <p:cNvGrpSpPr/>
          <p:nvPr/>
        </p:nvGrpSpPr>
        <p:grpSpPr>
          <a:xfrm flipH="1">
            <a:off x="3014307" y="3500086"/>
            <a:ext cx="822933" cy="822934"/>
            <a:chOff x="1259364" y="2248760"/>
            <a:chExt cx="985243" cy="985244"/>
          </a:xfrm>
        </p:grpSpPr>
        <p:sp>
          <p:nvSpPr>
            <p:cNvPr id="1465" name="Teardrop 12">
              <a:extLst>
                <a:ext uri="{FF2B5EF4-FFF2-40B4-BE49-F238E27FC236}">
                  <a16:creationId xmlns:a16="http://schemas.microsoft.com/office/drawing/2014/main" id="{224DFDAE-67FC-4CB4-8A6D-09D07E2AB06F}"/>
                </a:ext>
              </a:extLst>
            </p:cNvPr>
            <p:cNvSpPr/>
            <p:nvPr/>
          </p:nvSpPr>
          <p:spPr>
            <a:xfrm rot="8100000">
              <a:off x="1259364" y="2248760"/>
              <a:ext cx="985243" cy="985244"/>
            </a:xfrm>
            <a:custGeom>
              <a:avLst/>
              <a:gdLst>
                <a:gd name="connsiteX0" fmla="*/ 0 w 978841"/>
                <a:gd name="connsiteY0" fmla="*/ 489421 h 978841"/>
                <a:gd name="connsiteX1" fmla="*/ 489421 w 978841"/>
                <a:gd name="connsiteY1" fmla="*/ 0 h 978841"/>
                <a:gd name="connsiteX2" fmla="*/ 978841 w 978841"/>
                <a:gd name="connsiteY2" fmla="*/ 0 h 978841"/>
                <a:gd name="connsiteX3" fmla="*/ 978841 w 978841"/>
                <a:gd name="connsiteY3" fmla="*/ 489421 h 978841"/>
                <a:gd name="connsiteX4" fmla="*/ 489420 w 978841"/>
                <a:gd name="connsiteY4" fmla="*/ 978842 h 978841"/>
                <a:gd name="connsiteX5" fmla="*/ -1 w 978841"/>
                <a:gd name="connsiteY5" fmla="*/ 489421 h 978841"/>
                <a:gd name="connsiteX6" fmla="*/ 0 w 978841"/>
                <a:gd name="connsiteY6" fmla="*/ 489421 h 978841"/>
                <a:gd name="connsiteX0" fmla="*/ 1 w 985243"/>
                <a:gd name="connsiteY0" fmla="*/ 495823 h 985244"/>
                <a:gd name="connsiteX1" fmla="*/ 489422 w 985243"/>
                <a:gd name="connsiteY1" fmla="*/ 6402 h 985244"/>
                <a:gd name="connsiteX2" fmla="*/ 985243 w 985243"/>
                <a:gd name="connsiteY2" fmla="*/ 0 h 985244"/>
                <a:gd name="connsiteX3" fmla="*/ 978842 w 985243"/>
                <a:gd name="connsiteY3" fmla="*/ 495823 h 985244"/>
                <a:gd name="connsiteX4" fmla="*/ 489421 w 985243"/>
                <a:gd name="connsiteY4" fmla="*/ 985244 h 985244"/>
                <a:gd name="connsiteX5" fmla="*/ 0 w 985243"/>
                <a:gd name="connsiteY5" fmla="*/ 495823 h 985244"/>
                <a:gd name="connsiteX6" fmla="*/ 1 w 985243"/>
                <a:gd name="connsiteY6" fmla="*/ 495823 h 985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85243" h="985244">
                  <a:moveTo>
                    <a:pt x="1" y="495823"/>
                  </a:moveTo>
                  <a:cubicBezTo>
                    <a:pt x="1" y="225523"/>
                    <a:pt x="219122" y="6402"/>
                    <a:pt x="489422" y="6402"/>
                  </a:cubicBezTo>
                  <a:lnTo>
                    <a:pt x="985243" y="0"/>
                  </a:lnTo>
                  <a:cubicBezTo>
                    <a:pt x="985243" y="163140"/>
                    <a:pt x="978842" y="332683"/>
                    <a:pt x="978842" y="495823"/>
                  </a:cubicBezTo>
                  <a:cubicBezTo>
                    <a:pt x="978842" y="766123"/>
                    <a:pt x="759721" y="985244"/>
                    <a:pt x="489421" y="985244"/>
                  </a:cubicBezTo>
                  <a:cubicBezTo>
                    <a:pt x="219121" y="985244"/>
                    <a:pt x="0" y="766123"/>
                    <a:pt x="0" y="495823"/>
                  </a:cubicBezTo>
                  <a:lnTo>
                    <a:pt x="1" y="49582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6" name="Oval 1465">
              <a:extLst>
                <a:ext uri="{FF2B5EF4-FFF2-40B4-BE49-F238E27FC236}">
                  <a16:creationId xmlns:a16="http://schemas.microsoft.com/office/drawing/2014/main" id="{B114C145-47D8-450E-AF18-92257FD2724E}"/>
                </a:ext>
              </a:extLst>
            </p:cNvPr>
            <p:cNvSpPr/>
            <p:nvPr/>
          </p:nvSpPr>
          <p:spPr>
            <a:xfrm>
              <a:off x="1331137" y="2316009"/>
              <a:ext cx="841694" cy="84169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67" name="TextBox 1466">
            <a:extLst>
              <a:ext uri="{FF2B5EF4-FFF2-40B4-BE49-F238E27FC236}">
                <a16:creationId xmlns:a16="http://schemas.microsoft.com/office/drawing/2014/main" id="{6BA6E4D9-F1E3-4E40-839E-9BC76F984CF9}"/>
              </a:ext>
            </a:extLst>
          </p:cNvPr>
          <p:cNvSpPr txBox="1"/>
          <p:nvPr/>
        </p:nvSpPr>
        <p:spPr>
          <a:xfrm>
            <a:off x="660110" y="5638614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468" name="TextBox 1467">
            <a:extLst>
              <a:ext uri="{FF2B5EF4-FFF2-40B4-BE49-F238E27FC236}">
                <a16:creationId xmlns:a16="http://schemas.microsoft.com/office/drawing/2014/main" id="{EB75ABF3-8A72-47E0-B4BD-C15113D67D10}"/>
              </a:ext>
            </a:extLst>
          </p:cNvPr>
          <p:cNvSpPr txBox="1"/>
          <p:nvPr/>
        </p:nvSpPr>
        <p:spPr>
          <a:xfrm flipH="1">
            <a:off x="7170938" y="5638614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469" name="TextBox 1468">
            <a:extLst>
              <a:ext uri="{FF2B5EF4-FFF2-40B4-BE49-F238E27FC236}">
                <a16:creationId xmlns:a16="http://schemas.microsoft.com/office/drawing/2014/main" id="{AB51902A-6D08-475B-9631-CFAAE4D9ABC7}"/>
              </a:ext>
            </a:extLst>
          </p:cNvPr>
          <p:cNvSpPr txBox="1"/>
          <p:nvPr/>
        </p:nvSpPr>
        <p:spPr>
          <a:xfrm flipH="1">
            <a:off x="2830386" y="5638614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470" name="TextBox 1469">
            <a:extLst>
              <a:ext uri="{FF2B5EF4-FFF2-40B4-BE49-F238E27FC236}">
                <a16:creationId xmlns:a16="http://schemas.microsoft.com/office/drawing/2014/main" id="{1CAC924E-2D2F-4F48-9A12-3141CD23F85C}"/>
              </a:ext>
            </a:extLst>
          </p:cNvPr>
          <p:cNvSpPr txBox="1"/>
          <p:nvPr/>
        </p:nvSpPr>
        <p:spPr>
          <a:xfrm flipH="1">
            <a:off x="9341215" y="5638614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471" name="TextBox 1470">
            <a:extLst>
              <a:ext uri="{FF2B5EF4-FFF2-40B4-BE49-F238E27FC236}">
                <a16:creationId xmlns:a16="http://schemas.microsoft.com/office/drawing/2014/main" id="{522E4897-911D-45CF-9B80-7E270EC75260}"/>
              </a:ext>
            </a:extLst>
          </p:cNvPr>
          <p:cNvSpPr txBox="1"/>
          <p:nvPr/>
        </p:nvSpPr>
        <p:spPr>
          <a:xfrm flipH="1">
            <a:off x="5000662" y="5638614"/>
            <a:ext cx="12011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1472" name="Group 1471">
            <a:extLst>
              <a:ext uri="{FF2B5EF4-FFF2-40B4-BE49-F238E27FC236}">
                <a16:creationId xmlns:a16="http://schemas.microsoft.com/office/drawing/2014/main" id="{5868424B-82A5-479D-AAC7-1B7B54D98695}"/>
              </a:ext>
            </a:extLst>
          </p:cNvPr>
          <p:cNvGrpSpPr/>
          <p:nvPr/>
        </p:nvGrpSpPr>
        <p:grpSpPr>
          <a:xfrm>
            <a:off x="1327017" y="1820116"/>
            <a:ext cx="1503369" cy="1508106"/>
            <a:chOff x="1829656" y="4528906"/>
            <a:chExt cx="2691170" cy="1508106"/>
          </a:xfrm>
        </p:grpSpPr>
        <p:sp>
          <p:nvSpPr>
            <p:cNvPr id="1473" name="TextBox 1472">
              <a:extLst>
                <a:ext uri="{FF2B5EF4-FFF2-40B4-BE49-F238E27FC236}">
                  <a16:creationId xmlns:a16="http://schemas.microsoft.com/office/drawing/2014/main" id="{FAD00EA9-3F75-4EBE-99D4-C973625A385F}"/>
                </a:ext>
              </a:extLst>
            </p:cNvPr>
            <p:cNvSpPr txBox="1"/>
            <p:nvPr/>
          </p:nvSpPr>
          <p:spPr>
            <a:xfrm>
              <a:off x="1829656" y="4836683"/>
              <a:ext cx="269117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4" name="TextBox 1473">
              <a:extLst>
                <a:ext uri="{FF2B5EF4-FFF2-40B4-BE49-F238E27FC236}">
                  <a16:creationId xmlns:a16="http://schemas.microsoft.com/office/drawing/2014/main" id="{AC6DF81A-363F-412F-A226-693B34EB7F35}"/>
                </a:ext>
              </a:extLst>
            </p:cNvPr>
            <p:cNvSpPr txBox="1"/>
            <p:nvPr/>
          </p:nvSpPr>
          <p:spPr>
            <a:xfrm>
              <a:off x="1829656" y="4528906"/>
              <a:ext cx="2691170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475" name="Rounded Rectangle 5">
            <a:extLst>
              <a:ext uri="{FF2B5EF4-FFF2-40B4-BE49-F238E27FC236}">
                <a16:creationId xmlns:a16="http://schemas.microsoft.com/office/drawing/2014/main" id="{922858D7-3425-4358-97C2-0DDBB43C2069}"/>
              </a:ext>
            </a:extLst>
          </p:cNvPr>
          <p:cNvSpPr/>
          <p:nvPr/>
        </p:nvSpPr>
        <p:spPr>
          <a:xfrm flipH="1">
            <a:off x="9783555" y="3769206"/>
            <a:ext cx="369932" cy="30517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76" name="Rectangle 9">
            <a:extLst>
              <a:ext uri="{FF2B5EF4-FFF2-40B4-BE49-F238E27FC236}">
                <a16:creationId xmlns:a16="http://schemas.microsoft.com/office/drawing/2014/main" id="{ABF6064F-154F-4EC3-95CF-4E0644E69EE1}"/>
              </a:ext>
            </a:extLst>
          </p:cNvPr>
          <p:cNvSpPr/>
          <p:nvPr/>
        </p:nvSpPr>
        <p:spPr>
          <a:xfrm>
            <a:off x="5422368" y="3708782"/>
            <a:ext cx="366191" cy="365595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77" name="Freeform 18">
            <a:extLst>
              <a:ext uri="{FF2B5EF4-FFF2-40B4-BE49-F238E27FC236}">
                <a16:creationId xmlns:a16="http://schemas.microsoft.com/office/drawing/2014/main" id="{1D0FB433-07DF-4358-95F4-4F351A05091D}"/>
              </a:ext>
            </a:extLst>
          </p:cNvPr>
          <p:cNvSpPr/>
          <p:nvPr/>
        </p:nvSpPr>
        <p:spPr>
          <a:xfrm>
            <a:off x="1034794" y="3700153"/>
            <a:ext cx="442214" cy="356898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478" name="Block Arc 25">
            <a:extLst>
              <a:ext uri="{FF2B5EF4-FFF2-40B4-BE49-F238E27FC236}">
                <a16:creationId xmlns:a16="http://schemas.microsoft.com/office/drawing/2014/main" id="{8CED5F5F-6080-4082-B793-EDB64660E68D}"/>
              </a:ext>
            </a:extLst>
          </p:cNvPr>
          <p:cNvSpPr/>
          <p:nvPr/>
        </p:nvSpPr>
        <p:spPr>
          <a:xfrm>
            <a:off x="7625382" y="3672892"/>
            <a:ext cx="302745" cy="437374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479" name="Oval 32">
            <a:extLst>
              <a:ext uri="{FF2B5EF4-FFF2-40B4-BE49-F238E27FC236}">
                <a16:creationId xmlns:a16="http://schemas.microsoft.com/office/drawing/2014/main" id="{04F6772F-A582-47FB-BBDA-35B74A61B362}"/>
              </a:ext>
            </a:extLst>
          </p:cNvPr>
          <p:cNvSpPr/>
          <p:nvPr/>
        </p:nvSpPr>
        <p:spPr>
          <a:xfrm>
            <a:off x="3229956" y="3701623"/>
            <a:ext cx="392569" cy="392054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11215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41</cp:revision>
  <dcterms:created xsi:type="dcterms:W3CDTF">2018-02-18T19:39:47Z</dcterms:created>
  <dcterms:modified xsi:type="dcterms:W3CDTF">2021-04-13T03:01:22Z</dcterms:modified>
</cp:coreProperties>
</file>